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5378-D188-4602-BD51-8C58F6F8B356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EF02-3BA3-46FB-A1AE-5FF8E8622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390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5378-D188-4602-BD51-8C58F6F8B356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EF02-3BA3-46FB-A1AE-5FF8E8622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28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5378-D188-4602-BD51-8C58F6F8B356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EF02-3BA3-46FB-A1AE-5FF8E8622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3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5378-D188-4602-BD51-8C58F6F8B356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EF02-3BA3-46FB-A1AE-5FF8E8622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79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5378-D188-4602-BD51-8C58F6F8B356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EF02-3BA3-46FB-A1AE-5FF8E8622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47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5378-D188-4602-BD51-8C58F6F8B356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EF02-3BA3-46FB-A1AE-5FF8E8622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62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5378-D188-4602-BD51-8C58F6F8B356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EF02-3BA3-46FB-A1AE-5FF8E8622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3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5378-D188-4602-BD51-8C58F6F8B356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EF02-3BA3-46FB-A1AE-5FF8E8622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24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5378-D188-4602-BD51-8C58F6F8B356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EF02-3BA3-46FB-A1AE-5FF8E8622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27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5378-D188-4602-BD51-8C58F6F8B356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EF02-3BA3-46FB-A1AE-5FF8E8622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99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5378-D188-4602-BD51-8C58F6F8B356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EF02-3BA3-46FB-A1AE-5FF8E8622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88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D5378-D188-4602-BD51-8C58F6F8B356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2EF02-3BA3-46FB-A1AE-5FF8E8622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80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enerflsh/coal3.html" TargetMode="External"/><Relationship Id="rId13" Type="http://schemas.openxmlformats.org/officeDocument/2006/relationships/oleObject" Target="../embeddings/oleObject5.bin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1.bin"/><Relationship Id="rId3" Type="http://schemas.openxmlformats.org/officeDocument/2006/relationships/image" Target="../media/image7.png"/><Relationship Id="rId21" Type="http://schemas.openxmlformats.org/officeDocument/2006/relationships/image" Target="../media/image3.emf"/><Relationship Id="rId7" Type="http://schemas.openxmlformats.org/officeDocument/2006/relationships/oleObject" Target="../embeddings/oleObject2.bin"/><Relationship Id="rId12" Type="http://schemas.openxmlformats.org/officeDocument/2006/relationships/hyperlink" Target="https://technologystudent.com/enerflsh/oilgas1.html" TargetMode="External"/><Relationship Id="rId17" Type="http://schemas.openxmlformats.org/officeDocument/2006/relationships/oleObject" Target="../embeddings/oleObject7.bin"/><Relationship Id="rId25" Type="http://schemas.openxmlformats.org/officeDocument/2006/relationships/hyperlink" Target="https://technologystudent.com/enerflsh/foot4.html" TargetMode="External"/><Relationship Id="rId2" Type="http://schemas.openxmlformats.org/officeDocument/2006/relationships/slideLayout" Target="../slideLayouts/slideLayout1.xml"/><Relationship Id="rId16" Type="http://schemas.openxmlformats.org/officeDocument/2006/relationships/hyperlink" Target="https://technologystudent.com/energy1/frack1.html" TargetMode="External"/><Relationship Id="rId20" Type="http://schemas.openxmlformats.org/officeDocument/2006/relationships/oleObject" Target="../embeddings/oleObject9.bin"/><Relationship Id="rId29" Type="http://schemas.openxmlformats.org/officeDocument/2006/relationships/oleObject" Target="../embeddings/oleObject12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hyperlink" Target="https://technologystudent.com/enerflsh/carbsym1.html" TargetMode="External"/><Relationship Id="rId10" Type="http://schemas.openxmlformats.org/officeDocument/2006/relationships/hyperlink" Target="https://technologystudent.com/enerflsh/COAL2.html" TargetMode="External"/><Relationship Id="rId19" Type="http://schemas.openxmlformats.org/officeDocument/2006/relationships/hyperlink" Target="https://technologystudent.com/enerflsh/foot1.html" TargetMode="External"/><Relationship Id="rId4" Type="http://schemas.openxmlformats.org/officeDocument/2006/relationships/hyperlink" Target="https://technologystudent.com/elec_flsh/coal1.html" TargetMode="Externa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.emf"/><Relationship Id="rId22" Type="http://schemas.openxmlformats.org/officeDocument/2006/relationships/hyperlink" Target="https://technologystudent.com/enerflsh/foot3.html" TargetMode="External"/><Relationship Id="rId27" Type="http://schemas.openxmlformats.org/officeDocument/2006/relationships/image" Target="../media/image5.emf"/><Relationship Id="rId30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199F81BA-DEB3-40DA-870A-1B0721DE8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  <p:graphicFrame>
        <p:nvGraphicFramePr>
          <p:cNvPr id="6" name="Object 5">
            <a:hlinkClick r:id="rId4"/>
            <a:extLst>
              <a:ext uri="{FF2B5EF4-FFF2-40B4-BE49-F238E27FC236}">
                <a16:creationId xmlns:a16="http://schemas.microsoft.com/office/drawing/2014/main" id="{D7D398EB-9522-4399-BA23-89E3155603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887747"/>
              </p:ext>
            </p:extLst>
          </p:nvPr>
        </p:nvGraphicFramePr>
        <p:xfrm>
          <a:off x="791979" y="1642110"/>
          <a:ext cx="398646" cy="896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orelDRAW" r:id="rId5" imgW="547364" imgH="1248938" progId="CorelDraw.Graphic.19">
                  <p:embed/>
                </p:oleObj>
              </mc:Choice>
              <mc:Fallback>
                <p:oleObj name="CorelDRAW" r:id="rId5" imgW="547364" imgH="124893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1979" y="1642110"/>
                        <a:ext cx="398646" cy="896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hlinkClick r:id="rId4"/>
            <a:extLst>
              <a:ext uri="{FF2B5EF4-FFF2-40B4-BE49-F238E27FC236}">
                <a16:creationId xmlns:a16="http://schemas.microsoft.com/office/drawing/2014/main" id="{8BE66545-43EC-488A-B233-2FCE2151A2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861308"/>
              </p:ext>
            </p:extLst>
          </p:nvPr>
        </p:nvGraphicFramePr>
        <p:xfrm>
          <a:off x="2724411" y="1637030"/>
          <a:ext cx="398646" cy="896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orelDRAW" r:id="rId7" imgW="547364" imgH="1248938" progId="CorelDraw.Graphic.19">
                  <p:embed/>
                </p:oleObj>
              </mc:Choice>
              <mc:Fallback>
                <p:oleObj name="CorelDRAW" r:id="rId7" imgW="547364" imgH="1248938" progId="CorelDraw.Graphic.19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7D398EB-9522-4399-BA23-89E3155603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24411" y="1637030"/>
                        <a:ext cx="398646" cy="896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hlinkClick r:id="rId8"/>
            <a:extLst>
              <a:ext uri="{FF2B5EF4-FFF2-40B4-BE49-F238E27FC236}">
                <a16:creationId xmlns:a16="http://schemas.microsoft.com/office/drawing/2014/main" id="{DE073EB2-FB59-4D73-A6A0-9A756A1843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930871"/>
              </p:ext>
            </p:extLst>
          </p:nvPr>
        </p:nvGraphicFramePr>
        <p:xfrm>
          <a:off x="4906779" y="1637030"/>
          <a:ext cx="398646" cy="896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CorelDRAW" r:id="rId9" imgW="547364" imgH="1248938" progId="CorelDraw.Graphic.19">
                  <p:embed/>
                </p:oleObj>
              </mc:Choice>
              <mc:Fallback>
                <p:oleObj name="CorelDRAW" r:id="rId9" imgW="547364" imgH="1248938" progId="CorelDraw.Graphic.19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7D398EB-9522-4399-BA23-89E3155603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6779" y="1637030"/>
                        <a:ext cx="398646" cy="896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hlinkClick r:id="rId10"/>
            <a:extLst>
              <a:ext uri="{FF2B5EF4-FFF2-40B4-BE49-F238E27FC236}">
                <a16:creationId xmlns:a16="http://schemas.microsoft.com/office/drawing/2014/main" id="{2B115D5E-3557-4504-A236-74A548105F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958195"/>
              </p:ext>
            </p:extLst>
          </p:nvPr>
        </p:nvGraphicFramePr>
        <p:xfrm>
          <a:off x="7723131" y="1642110"/>
          <a:ext cx="398646" cy="896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orelDRAW" r:id="rId11" imgW="547364" imgH="1248938" progId="CorelDraw.Graphic.19">
                  <p:embed/>
                </p:oleObj>
              </mc:Choice>
              <mc:Fallback>
                <p:oleObj name="CorelDRAW" r:id="rId11" imgW="547364" imgH="1248938" progId="CorelDraw.Graphic.19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7D398EB-9522-4399-BA23-89E3155603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23131" y="1642110"/>
                        <a:ext cx="398646" cy="896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hlinkClick r:id="rId12"/>
            <a:extLst>
              <a:ext uri="{FF2B5EF4-FFF2-40B4-BE49-F238E27FC236}">
                <a16:creationId xmlns:a16="http://schemas.microsoft.com/office/drawing/2014/main" id="{46F44699-FC1B-4CD3-8BF4-0533EB87CC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564648"/>
              </p:ext>
            </p:extLst>
          </p:nvPr>
        </p:nvGraphicFramePr>
        <p:xfrm>
          <a:off x="991302" y="3358514"/>
          <a:ext cx="443017" cy="991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CorelDRAW" r:id="rId13" imgW="614562" imgH="1375153" progId="CorelDraw.Graphic.19">
                  <p:embed/>
                </p:oleObj>
              </mc:Choice>
              <mc:Fallback>
                <p:oleObj name="CorelDRAW" r:id="rId13" imgW="614562" imgH="137515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91302" y="3358514"/>
                        <a:ext cx="443017" cy="991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hlinkClick r:id="rId12"/>
            <a:extLst>
              <a:ext uri="{FF2B5EF4-FFF2-40B4-BE49-F238E27FC236}">
                <a16:creationId xmlns:a16="http://schemas.microsoft.com/office/drawing/2014/main" id="{0F910AE6-3315-43E8-9CEA-8BA4B53F82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690656"/>
              </p:ext>
            </p:extLst>
          </p:nvPr>
        </p:nvGraphicFramePr>
        <p:xfrm>
          <a:off x="2992822" y="3358514"/>
          <a:ext cx="443017" cy="991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CorelDRAW" r:id="rId15" imgW="614562" imgH="1375153" progId="CorelDraw.Graphic.19">
                  <p:embed/>
                </p:oleObj>
              </mc:Choice>
              <mc:Fallback>
                <p:oleObj name="CorelDRAW" r:id="rId15" imgW="614562" imgH="1375153" progId="CorelDraw.Graphic.19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46F44699-FC1B-4CD3-8BF4-0533EB87CC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92822" y="3358514"/>
                        <a:ext cx="443017" cy="991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hlinkClick r:id="rId16"/>
            <a:extLst>
              <a:ext uri="{FF2B5EF4-FFF2-40B4-BE49-F238E27FC236}">
                <a16:creationId xmlns:a16="http://schemas.microsoft.com/office/drawing/2014/main" id="{50968499-3DBB-446A-A425-20EAA603E6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59428"/>
              </p:ext>
            </p:extLst>
          </p:nvPr>
        </p:nvGraphicFramePr>
        <p:xfrm>
          <a:off x="5156902" y="3358514"/>
          <a:ext cx="443017" cy="991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CorelDRAW" r:id="rId17" imgW="614562" imgH="1375153" progId="CorelDraw.Graphic.19">
                  <p:embed/>
                </p:oleObj>
              </mc:Choice>
              <mc:Fallback>
                <p:oleObj name="CorelDRAW" r:id="rId17" imgW="614562" imgH="1375153" progId="CorelDraw.Graphic.19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46F44699-FC1B-4CD3-8BF4-0533EB87CC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56902" y="3358514"/>
                        <a:ext cx="443017" cy="991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hlinkClick r:id="rId16"/>
            <a:extLst>
              <a:ext uri="{FF2B5EF4-FFF2-40B4-BE49-F238E27FC236}">
                <a16:creationId xmlns:a16="http://schemas.microsoft.com/office/drawing/2014/main" id="{0A30866F-4770-4657-9B1C-3279FAAA9A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959659"/>
              </p:ext>
            </p:extLst>
          </p:nvPr>
        </p:nvGraphicFramePr>
        <p:xfrm>
          <a:off x="7678760" y="3358514"/>
          <a:ext cx="443017" cy="991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CorelDRAW" r:id="rId18" imgW="614562" imgH="1375153" progId="CorelDraw.Graphic.19">
                  <p:embed/>
                </p:oleObj>
              </mc:Choice>
              <mc:Fallback>
                <p:oleObj name="CorelDRAW" r:id="rId18" imgW="614562" imgH="1375153" progId="CorelDraw.Graphic.19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46F44699-FC1B-4CD3-8BF4-0533EB87CC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78760" y="3358514"/>
                        <a:ext cx="443017" cy="991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hlinkClick r:id="rId19"/>
            <a:extLst>
              <a:ext uri="{FF2B5EF4-FFF2-40B4-BE49-F238E27FC236}">
                <a16:creationId xmlns:a16="http://schemas.microsoft.com/office/drawing/2014/main" id="{BB32E1E5-F5FE-49BC-80E0-BC9912524C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130831"/>
              </p:ext>
            </p:extLst>
          </p:nvPr>
        </p:nvGraphicFramePr>
        <p:xfrm>
          <a:off x="303531" y="5715631"/>
          <a:ext cx="1323339" cy="611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CorelDRAW" r:id="rId20" imgW="1758625" imgH="812300" progId="CorelDraw.Graphic.19">
                  <p:embed/>
                </p:oleObj>
              </mc:Choice>
              <mc:Fallback>
                <p:oleObj name="CorelDRAW" r:id="rId20" imgW="1758625" imgH="812300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03531" y="5715631"/>
                        <a:ext cx="1323339" cy="611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hlinkClick r:id="rId22"/>
            <a:extLst>
              <a:ext uri="{FF2B5EF4-FFF2-40B4-BE49-F238E27FC236}">
                <a16:creationId xmlns:a16="http://schemas.microsoft.com/office/drawing/2014/main" id="{4E84B811-9B53-4DA0-BF17-89AAE13CD3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673978"/>
              </p:ext>
            </p:extLst>
          </p:nvPr>
        </p:nvGraphicFramePr>
        <p:xfrm>
          <a:off x="2144462" y="5570220"/>
          <a:ext cx="1722075" cy="756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CorelDRAW" r:id="rId23" imgW="2337036" imgH="1027208" progId="CorelDraw.Graphic.19">
                  <p:embed/>
                </p:oleObj>
              </mc:Choice>
              <mc:Fallback>
                <p:oleObj name="CorelDRAW" r:id="rId23" imgW="2337036" imgH="10272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144462" y="5570220"/>
                        <a:ext cx="1722075" cy="756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hlinkClick r:id="rId25"/>
            <a:extLst>
              <a:ext uri="{FF2B5EF4-FFF2-40B4-BE49-F238E27FC236}">
                <a16:creationId xmlns:a16="http://schemas.microsoft.com/office/drawing/2014/main" id="{37F25532-265B-4710-BE14-0D557F2596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830395"/>
              </p:ext>
            </p:extLst>
          </p:nvPr>
        </p:nvGraphicFramePr>
        <p:xfrm>
          <a:off x="4080510" y="5589928"/>
          <a:ext cx="2164080" cy="72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CorelDRAW" r:id="rId26" imgW="2990726" imgH="994801" progId="CorelDraw.Graphic.19">
                  <p:embed/>
                </p:oleObj>
              </mc:Choice>
              <mc:Fallback>
                <p:oleObj name="CorelDRAW" r:id="rId26" imgW="2990726" imgH="994801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080510" y="5589928"/>
                        <a:ext cx="2164080" cy="72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hlinkClick r:id="rId28"/>
            <a:extLst>
              <a:ext uri="{FF2B5EF4-FFF2-40B4-BE49-F238E27FC236}">
                <a16:creationId xmlns:a16="http://schemas.microsoft.com/office/drawing/2014/main" id="{D38CBA3C-D794-43B1-9711-E007417DC4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167739"/>
              </p:ext>
            </p:extLst>
          </p:nvPr>
        </p:nvGraphicFramePr>
        <p:xfrm>
          <a:off x="6464869" y="4900371"/>
          <a:ext cx="2375600" cy="1426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CorelDRAW" r:id="rId29" imgW="3219113" imgH="1932890" progId="CorelDraw.Graphic.19">
                  <p:embed/>
                </p:oleObj>
              </mc:Choice>
              <mc:Fallback>
                <p:oleObj name="CorelDRAW" r:id="rId29" imgW="3219113" imgH="1932890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464869" y="4900371"/>
                        <a:ext cx="2375600" cy="1426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3747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CorelDRAW 2017 Graphic</vt:lpstr>
      <vt:lpstr>CorelDRAW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4</cp:revision>
  <dcterms:created xsi:type="dcterms:W3CDTF">2020-09-25T14:45:24Z</dcterms:created>
  <dcterms:modified xsi:type="dcterms:W3CDTF">2020-09-25T14:58:54Z</dcterms:modified>
</cp:coreProperties>
</file>