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chnologystudent.com/cam/waterjet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4618" y="157286"/>
            <a:ext cx="50304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WATER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JET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669" y="544640"/>
            <a:ext cx="6772275" cy="4381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775"/>
              </a:spcBef>
              <a:tabLst>
                <a:tab pos="179832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https://technologystudent.com/cam/waterjet1.html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430" y="1143758"/>
            <a:ext cx="672909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Jet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Cutter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work?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  <a:tabLst>
                <a:tab pos="2620645" algn="l"/>
              </a:tabLst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(written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explanation)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	4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(labelled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sketch)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430" y="6630159"/>
            <a:ext cx="6856095" cy="111696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855980">
              <a:lnSpc>
                <a:spcPts val="1560"/>
              </a:lnSpc>
              <a:spcBef>
                <a:spcPts val="250"/>
              </a:spcBef>
              <a:tabLst>
                <a:tab pos="12477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2a.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role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software,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its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3492500">
              <a:lnSpc>
                <a:spcPct val="100000"/>
              </a:lnSpc>
              <a:spcBef>
                <a:spcPts val="134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2b.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ﬂowchart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3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767965" y="8675698"/>
            <a:ext cx="2035175" cy="1685289"/>
            <a:chOff x="4767965" y="8675698"/>
            <a:chExt cx="2035175" cy="1685289"/>
          </a:xfrm>
        </p:grpSpPr>
        <p:sp>
          <p:nvSpPr>
            <p:cNvPr id="19" name="object 19"/>
            <p:cNvSpPr/>
            <p:nvPr/>
          </p:nvSpPr>
          <p:spPr>
            <a:xfrm>
              <a:off x="5074912" y="8937666"/>
              <a:ext cx="1382395" cy="563245"/>
            </a:xfrm>
            <a:custGeom>
              <a:avLst/>
              <a:gdLst/>
              <a:ahLst/>
              <a:cxnLst/>
              <a:rect l="l" t="t" r="r" b="b"/>
              <a:pathLst>
                <a:path w="1382395" h="563245">
                  <a:moveTo>
                    <a:pt x="0" y="0"/>
                  </a:moveTo>
                  <a:lnTo>
                    <a:pt x="1381887" y="0"/>
                  </a:lnTo>
                  <a:lnTo>
                    <a:pt x="1381887" y="562622"/>
                  </a:lnTo>
                  <a:lnTo>
                    <a:pt x="0" y="562622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92486" y="8675698"/>
              <a:ext cx="151866" cy="24695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771566" y="9794459"/>
              <a:ext cx="2028189" cy="563245"/>
            </a:xfrm>
            <a:custGeom>
              <a:avLst/>
              <a:gdLst/>
              <a:ahLst/>
              <a:cxnLst/>
              <a:rect l="l" t="t" r="r" b="b"/>
              <a:pathLst>
                <a:path w="2028190" h="563245">
                  <a:moveTo>
                    <a:pt x="0" y="0"/>
                  </a:moveTo>
                  <a:lnTo>
                    <a:pt x="2027961" y="0"/>
                  </a:lnTo>
                  <a:lnTo>
                    <a:pt x="2027961" y="562622"/>
                  </a:lnTo>
                  <a:lnTo>
                    <a:pt x="0" y="562622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90284" y="9523582"/>
              <a:ext cx="151866" cy="246951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5067442" y="8093188"/>
            <a:ext cx="1382395" cy="56324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98425" marR="165100" indent="176530">
              <a:lnSpc>
                <a:spcPts val="1730"/>
              </a:lnSpc>
              <a:spcBef>
                <a:spcPts val="409"/>
              </a:spcBef>
            </a:pPr>
            <a:r>
              <a:rPr sz="1550" spc="-10" dirty="0">
                <a:solidFill>
                  <a:srgbClr val="151616"/>
                </a:solidFill>
                <a:latin typeface="Arial"/>
                <a:cs typeface="Arial"/>
              </a:rPr>
              <a:t>DESIGN SOFTWARE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revwaterjet1.cdr</dc:title>
  <dc:creator>BY V.RYAN</dc:creator>
  <cp:keywords>EXAMINATION QUESTIONS - WATER JET CUTTERS</cp:keywords>
  <cp:lastModifiedBy>Vincent RYan</cp:lastModifiedBy>
  <cp:revision>1</cp:revision>
  <dcterms:created xsi:type="dcterms:W3CDTF">2023-10-17T14:37:30Z</dcterms:created>
  <dcterms:modified xsi:type="dcterms:W3CDTF">2023-10-17T14:37:44Z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2023-10-17T00:00:00Z</vt:filetime>
  </property>
  <property fmtid="{D5CDD505-2E9C-101B-9397-08002B2CF9AE}" pid="5" name="Producer">
    <vt:lpwstr>Corel PDF Engine Version 19.1.0.419</vt:lpwstr>
  </property>
</Properties>
</file>