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8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D7F-626D-4B0F-9F02-B0FE783474CD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547A-A664-44D3-A762-F54FAF24C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07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D7F-626D-4B0F-9F02-B0FE783474CD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547A-A664-44D3-A762-F54FAF24C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6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D7F-626D-4B0F-9F02-B0FE783474CD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547A-A664-44D3-A762-F54FAF24C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24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D7F-626D-4B0F-9F02-B0FE783474CD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547A-A664-44D3-A762-F54FAF24C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97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D7F-626D-4B0F-9F02-B0FE783474CD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547A-A664-44D3-A762-F54FAF24C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D7F-626D-4B0F-9F02-B0FE783474CD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547A-A664-44D3-A762-F54FAF24C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7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D7F-626D-4B0F-9F02-B0FE783474CD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547A-A664-44D3-A762-F54FAF24C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25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D7F-626D-4B0F-9F02-B0FE783474CD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547A-A664-44D3-A762-F54FAF24C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96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D7F-626D-4B0F-9F02-B0FE783474CD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547A-A664-44D3-A762-F54FAF24C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8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D7F-626D-4B0F-9F02-B0FE783474CD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547A-A664-44D3-A762-F54FAF24C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55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8D7F-626D-4B0F-9F02-B0FE783474CD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547A-A664-44D3-A762-F54FAF24C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2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88D7F-626D-4B0F-9F02-B0FE783474CD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547A-A664-44D3-A762-F54FAF24C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0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technologystudent.com/energy1/solar5.htm" TargetMode="External"/><Relationship Id="rId18" Type="http://schemas.openxmlformats.org/officeDocument/2006/relationships/hyperlink" Target="https://technologystudent.com/energy1/solcar1.htm" TargetMode="External"/><Relationship Id="rId26" Type="http://schemas.openxmlformats.org/officeDocument/2006/relationships/oleObject" Target="../embeddings/oleObject10.bin"/><Relationship Id="rId39" Type="http://schemas.openxmlformats.org/officeDocument/2006/relationships/oleObject" Target="../embeddings/oleObject15.bin"/><Relationship Id="rId21" Type="http://schemas.openxmlformats.org/officeDocument/2006/relationships/oleObject" Target="../embeddings/oleObject8.bin"/><Relationship Id="rId34" Type="http://schemas.openxmlformats.org/officeDocument/2006/relationships/oleObject" Target="../embeddings/oleObject13.bin"/><Relationship Id="rId7" Type="http://schemas.openxmlformats.org/officeDocument/2006/relationships/hyperlink" Target="https://technologystudent.com/energy1/solar2.htm" TargetMode="External"/><Relationship Id="rId12" Type="http://schemas.openxmlformats.org/officeDocument/2006/relationships/oleObject" Target="../embeddings/oleObject4.bin"/><Relationship Id="rId17" Type="http://schemas.openxmlformats.org/officeDocument/2006/relationships/oleObject" Target="../embeddings/oleObject6.bin"/><Relationship Id="rId25" Type="http://schemas.openxmlformats.org/officeDocument/2006/relationships/hyperlink" Target="https://technologystudent.com/energy1/wind5.htm" TargetMode="External"/><Relationship Id="rId33" Type="http://schemas.openxmlformats.org/officeDocument/2006/relationships/hyperlink" Target="https://technologystudent.com/energy1/wind9.htm" TargetMode="External"/><Relationship Id="rId38" Type="http://schemas.openxmlformats.org/officeDocument/2006/relationships/hyperlink" Target="https://technologystudent.com/energy1/wind8.htm" TargetMode="External"/><Relationship Id="rId2" Type="http://schemas.openxmlformats.org/officeDocument/2006/relationships/slideLayout" Target="../slideLayouts/slideLayout1.xml"/><Relationship Id="rId16" Type="http://schemas.openxmlformats.org/officeDocument/2006/relationships/hyperlink" Target="https://technologystudent.com/energy1/solar6.htm" TargetMode="External"/><Relationship Id="rId20" Type="http://schemas.openxmlformats.org/officeDocument/2006/relationships/hyperlink" Target="https://technologystudent.com/energy1/solar7.htm" TargetMode="External"/><Relationship Id="rId29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11" Type="http://schemas.openxmlformats.org/officeDocument/2006/relationships/hyperlink" Target="https://technologystudent.com/energy1/solar4.htm" TargetMode="External"/><Relationship Id="rId24" Type="http://schemas.openxmlformats.org/officeDocument/2006/relationships/image" Target="../media/image3.emf"/><Relationship Id="rId32" Type="http://schemas.openxmlformats.org/officeDocument/2006/relationships/oleObject" Target="../embeddings/oleObject12.bin"/><Relationship Id="rId37" Type="http://schemas.openxmlformats.org/officeDocument/2006/relationships/image" Target="../media/image6.emf"/><Relationship Id="rId40" Type="http://schemas.openxmlformats.org/officeDocument/2006/relationships/image" Target="../media/image7.emf"/><Relationship Id="rId5" Type="http://schemas.openxmlformats.org/officeDocument/2006/relationships/oleObject" Target="../embeddings/oleObject1.bin"/><Relationship Id="rId15" Type="http://schemas.openxmlformats.org/officeDocument/2006/relationships/image" Target="../media/image2.emf"/><Relationship Id="rId23" Type="http://schemas.openxmlformats.org/officeDocument/2006/relationships/oleObject" Target="../embeddings/oleObject9.bin"/><Relationship Id="rId28" Type="http://schemas.openxmlformats.org/officeDocument/2006/relationships/hyperlink" Target="https://technologystudent.com/energy1/wind6.htm" TargetMode="External"/><Relationship Id="rId36" Type="http://schemas.openxmlformats.org/officeDocument/2006/relationships/oleObject" Target="../embeddings/oleObject14.bin"/><Relationship Id="rId10" Type="http://schemas.openxmlformats.org/officeDocument/2006/relationships/oleObject" Target="../embeddings/oleObject3.bin"/><Relationship Id="rId19" Type="http://schemas.openxmlformats.org/officeDocument/2006/relationships/oleObject" Target="../embeddings/oleObject7.bin"/><Relationship Id="rId31" Type="http://schemas.openxmlformats.org/officeDocument/2006/relationships/hyperlink" Target="https://technologystudent.com/energy1/wind7.htm" TargetMode="External"/><Relationship Id="rId4" Type="http://schemas.openxmlformats.org/officeDocument/2006/relationships/hyperlink" Target="https://technologystudent.com/energy1/solar1.htm" TargetMode="External"/><Relationship Id="rId9" Type="http://schemas.openxmlformats.org/officeDocument/2006/relationships/hyperlink" Target="https://technologystudent.com/energy1/solar3.htm" TargetMode="External"/><Relationship Id="rId14" Type="http://schemas.openxmlformats.org/officeDocument/2006/relationships/oleObject" Target="../embeddings/oleObject5.bin"/><Relationship Id="rId22" Type="http://schemas.openxmlformats.org/officeDocument/2006/relationships/hyperlink" Target="https://technologystudent.com/energy1/wind2.htm" TargetMode="External"/><Relationship Id="rId27" Type="http://schemas.openxmlformats.org/officeDocument/2006/relationships/image" Target="../media/image4.emf"/><Relationship Id="rId30" Type="http://schemas.openxmlformats.org/officeDocument/2006/relationships/image" Target="../media/image5.emf"/><Relationship Id="rId35" Type="http://schemas.openxmlformats.org/officeDocument/2006/relationships/hyperlink" Target="https://technologystudent.com/energy1/wind15.htm" TargetMode="External"/><Relationship Id="rId8" Type="http://schemas.openxmlformats.org/officeDocument/2006/relationships/oleObject" Target="../embeddings/oleObject2.bin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meline&#10;&#10;Description automatically generated">
            <a:extLst>
              <a:ext uri="{FF2B5EF4-FFF2-40B4-BE49-F238E27FC236}">
                <a16:creationId xmlns:a16="http://schemas.microsoft.com/office/drawing/2014/main" id="{A30C4BDC-A75C-407C-B5CF-636CC6F677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957"/>
            <a:ext cx="9144000" cy="6466086"/>
          </a:xfrm>
          <a:prstGeom prst="rect">
            <a:avLst/>
          </a:prstGeom>
        </p:spPr>
      </p:pic>
      <p:graphicFrame>
        <p:nvGraphicFramePr>
          <p:cNvPr id="6" name="Object 5">
            <a:hlinkClick r:id="rId4"/>
            <a:extLst>
              <a:ext uri="{FF2B5EF4-FFF2-40B4-BE49-F238E27FC236}">
                <a16:creationId xmlns:a16="http://schemas.microsoft.com/office/drawing/2014/main" id="{2CB4AFDB-C1BA-49EF-B06D-DEB85F5923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594302"/>
              </p:ext>
            </p:extLst>
          </p:nvPr>
        </p:nvGraphicFramePr>
        <p:xfrm>
          <a:off x="1776617" y="1496996"/>
          <a:ext cx="295070" cy="362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orelDRAW" r:id="rId5" imgW="326200" imgH="399664" progId="CorelDraw.Graphic.19">
                  <p:embed/>
                </p:oleObj>
              </mc:Choice>
              <mc:Fallback>
                <p:oleObj name="CorelDRAW" r:id="rId5" imgW="326200" imgH="399664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6617" y="1496996"/>
                        <a:ext cx="295070" cy="362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hlinkClick r:id="rId7"/>
            <a:extLst>
              <a:ext uri="{FF2B5EF4-FFF2-40B4-BE49-F238E27FC236}">
                <a16:creationId xmlns:a16="http://schemas.microsoft.com/office/drawing/2014/main" id="{C6363CAF-714A-4D8D-BD26-D3FFFB074F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51292"/>
              </p:ext>
            </p:extLst>
          </p:nvPr>
        </p:nvGraphicFramePr>
        <p:xfrm>
          <a:off x="3219655" y="1161241"/>
          <a:ext cx="295070" cy="362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orelDRAW" r:id="rId8" imgW="326200" imgH="399664" progId="CorelDraw.Graphic.19">
                  <p:embed/>
                </p:oleObj>
              </mc:Choice>
              <mc:Fallback>
                <p:oleObj name="CorelDRAW" r:id="rId8" imgW="326200" imgH="399664" progId="CorelDraw.Graphic.19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CB4AFDB-C1BA-49EF-B06D-DEB85F5923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19655" y="1161241"/>
                        <a:ext cx="295070" cy="362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hlinkClick r:id="rId9"/>
            <a:extLst>
              <a:ext uri="{FF2B5EF4-FFF2-40B4-BE49-F238E27FC236}">
                <a16:creationId xmlns:a16="http://schemas.microsoft.com/office/drawing/2014/main" id="{809C9229-F5FE-4E61-B0A7-754D1BB40A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266813"/>
              </p:ext>
            </p:extLst>
          </p:nvPr>
        </p:nvGraphicFramePr>
        <p:xfrm>
          <a:off x="4786585" y="1337842"/>
          <a:ext cx="289602" cy="355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orelDRAW" r:id="rId10" imgW="326200" imgH="399664" progId="CorelDraw.Graphic.19">
                  <p:embed/>
                </p:oleObj>
              </mc:Choice>
              <mc:Fallback>
                <p:oleObj name="CorelDRAW" r:id="rId10" imgW="326200" imgH="399664" progId="CorelDraw.Graphic.19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CB4AFDB-C1BA-49EF-B06D-DEB85F5923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86585" y="1337842"/>
                        <a:ext cx="289602" cy="3559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hlinkClick r:id="rId11"/>
            <a:extLst>
              <a:ext uri="{FF2B5EF4-FFF2-40B4-BE49-F238E27FC236}">
                <a16:creationId xmlns:a16="http://schemas.microsoft.com/office/drawing/2014/main" id="{2DA73331-9508-4B5E-B16C-CB626FF946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017324"/>
              </p:ext>
            </p:extLst>
          </p:nvPr>
        </p:nvGraphicFramePr>
        <p:xfrm>
          <a:off x="6655073" y="783811"/>
          <a:ext cx="289602" cy="355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orelDRAW" r:id="rId12" imgW="326200" imgH="399664" progId="CorelDraw.Graphic.19">
                  <p:embed/>
                </p:oleObj>
              </mc:Choice>
              <mc:Fallback>
                <p:oleObj name="CorelDRAW" r:id="rId12" imgW="326200" imgH="399664" progId="CorelDraw.Graphic.19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809C9229-F5FE-4E61-B0A7-754D1BB40A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55073" y="783811"/>
                        <a:ext cx="289602" cy="3559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hlinkClick r:id="rId13"/>
            <a:extLst>
              <a:ext uri="{FF2B5EF4-FFF2-40B4-BE49-F238E27FC236}">
                <a16:creationId xmlns:a16="http://schemas.microsoft.com/office/drawing/2014/main" id="{590396CC-7E80-4701-82BB-28E44D25BA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138690"/>
              </p:ext>
            </p:extLst>
          </p:nvPr>
        </p:nvGraphicFramePr>
        <p:xfrm>
          <a:off x="7941626" y="2096293"/>
          <a:ext cx="30638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orelDRAW" r:id="rId14" imgW="307113" imgH="375684" progId="CorelDraw.Graphic.19">
                  <p:embed/>
                </p:oleObj>
              </mc:Choice>
              <mc:Fallback>
                <p:oleObj name="CorelDRAW" r:id="rId14" imgW="307113" imgH="375684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941626" y="2096293"/>
                        <a:ext cx="306387" cy="37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hlinkClick r:id="rId16"/>
            <a:extLst>
              <a:ext uri="{FF2B5EF4-FFF2-40B4-BE49-F238E27FC236}">
                <a16:creationId xmlns:a16="http://schemas.microsoft.com/office/drawing/2014/main" id="{901E3877-5CC6-4588-9AF9-ADA925A7BB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473828"/>
              </p:ext>
            </p:extLst>
          </p:nvPr>
        </p:nvGraphicFramePr>
        <p:xfrm>
          <a:off x="6441098" y="2099466"/>
          <a:ext cx="30638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orelDRAW" r:id="rId17" imgW="307113" imgH="375684" progId="CorelDraw.Graphic.19">
                  <p:embed/>
                </p:oleObj>
              </mc:Choice>
              <mc:Fallback>
                <p:oleObj name="CorelDRAW" r:id="rId17" imgW="307113" imgH="375684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441098" y="2099466"/>
                        <a:ext cx="306387" cy="37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hlinkClick r:id="rId18"/>
            <a:extLst>
              <a:ext uri="{FF2B5EF4-FFF2-40B4-BE49-F238E27FC236}">
                <a16:creationId xmlns:a16="http://schemas.microsoft.com/office/drawing/2014/main" id="{564D9731-739E-46C0-B5C8-A99F571CC5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297985"/>
              </p:ext>
            </p:extLst>
          </p:nvPr>
        </p:nvGraphicFramePr>
        <p:xfrm>
          <a:off x="4820716" y="2157808"/>
          <a:ext cx="289905" cy="355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CorelDRAW" r:id="rId19" imgW="307113" imgH="375684" progId="CorelDraw.Graphic.19">
                  <p:embed/>
                </p:oleObj>
              </mc:Choice>
              <mc:Fallback>
                <p:oleObj name="CorelDRAW" r:id="rId19" imgW="307113" imgH="375684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820716" y="2157808"/>
                        <a:ext cx="289905" cy="3559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hlinkClick r:id="rId20"/>
            <a:extLst>
              <a:ext uri="{FF2B5EF4-FFF2-40B4-BE49-F238E27FC236}">
                <a16:creationId xmlns:a16="http://schemas.microsoft.com/office/drawing/2014/main" id="{DD041DC2-5F23-4300-912D-C0348F7DC2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713759"/>
              </p:ext>
            </p:extLst>
          </p:nvPr>
        </p:nvGraphicFramePr>
        <p:xfrm>
          <a:off x="3258276" y="2189957"/>
          <a:ext cx="295380" cy="362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orelDRAW" r:id="rId21" imgW="307113" imgH="375684" progId="CorelDraw.Graphic.19">
                  <p:embed/>
                </p:oleObj>
              </mc:Choice>
              <mc:Fallback>
                <p:oleObj name="CorelDRAW" r:id="rId21" imgW="307113" imgH="375684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258276" y="2189957"/>
                        <a:ext cx="295380" cy="362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hlinkClick r:id="rId22"/>
            <a:extLst>
              <a:ext uri="{FF2B5EF4-FFF2-40B4-BE49-F238E27FC236}">
                <a16:creationId xmlns:a16="http://schemas.microsoft.com/office/drawing/2014/main" id="{4C8A79AB-C65C-4845-BA9E-5223ABACAC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855063"/>
              </p:ext>
            </p:extLst>
          </p:nvPr>
        </p:nvGraphicFramePr>
        <p:xfrm>
          <a:off x="1097725" y="2189957"/>
          <a:ext cx="298678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orelDRAW" r:id="rId23" imgW="307808" imgH="420168" progId="CorelDraw.Graphic.19">
                  <p:embed/>
                </p:oleObj>
              </mc:Choice>
              <mc:Fallback>
                <p:oleObj name="CorelDRAW" r:id="rId23" imgW="307808" imgH="420168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097725" y="2189957"/>
                        <a:ext cx="298678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hlinkClick r:id="rId25"/>
            <a:extLst>
              <a:ext uri="{FF2B5EF4-FFF2-40B4-BE49-F238E27FC236}">
                <a16:creationId xmlns:a16="http://schemas.microsoft.com/office/drawing/2014/main" id="{F7CC6EFF-9294-43CC-9034-6DAEBCEFCF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93977"/>
              </p:ext>
            </p:extLst>
          </p:nvPr>
        </p:nvGraphicFramePr>
        <p:xfrm>
          <a:off x="677866" y="3369293"/>
          <a:ext cx="286542" cy="350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orelDRAW" r:id="rId26" imgW="299479" imgH="366648" progId="CorelDraw.Graphic.19">
                  <p:embed/>
                </p:oleObj>
              </mc:Choice>
              <mc:Fallback>
                <p:oleObj name="CorelDRAW" r:id="rId26" imgW="299479" imgH="366648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77866" y="3369293"/>
                        <a:ext cx="286542" cy="350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hlinkClick r:id="rId28"/>
            <a:extLst>
              <a:ext uri="{FF2B5EF4-FFF2-40B4-BE49-F238E27FC236}">
                <a16:creationId xmlns:a16="http://schemas.microsoft.com/office/drawing/2014/main" id="{83F204C3-55BE-4229-A885-14ACE1F477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328436"/>
              </p:ext>
            </p:extLst>
          </p:nvPr>
        </p:nvGraphicFramePr>
        <p:xfrm>
          <a:off x="2461419" y="3535980"/>
          <a:ext cx="286542" cy="350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CorelDRAW" r:id="rId29" imgW="310931" imgH="380549" progId="CorelDraw.Graphic.19">
                  <p:embed/>
                </p:oleObj>
              </mc:Choice>
              <mc:Fallback>
                <p:oleObj name="CorelDRAW" r:id="rId29" imgW="310931" imgH="380549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461419" y="3535980"/>
                        <a:ext cx="286542" cy="3508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hlinkClick r:id="rId31"/>
            <a:extLst>
              <a:ext uri="{FF2B5EF4-FFF2-40B4-BE49-F238E27FC236}">
                <a16:creationId xmlns:a16="http://schemas.microsoft.com/office/drawing/2014/main" id="{E8E2E48E-7906-453F-BBBD-680D485E51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418191"/>
              </p:ext>
            </p:extLst>
          </p:nvPr>
        </p:nvGraphicFramePr>
        <p:xfrm>
          <a:off x="4180681" y="3529012"/>
          <a:ext cx="292233" cy="357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CorelDRAW" r:id="rId32" imgW="310931" imgH="380549" progId="CorelDraw.Graphic.19">
                  <p:embed/>
                </p:oleObj>
              </mc:Choice>
              <mc:Fallback>
                <p:oleObj name="CorelDRAW" r:id="rId32" imgW="310931" imgH="380549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4180681" y="3529012"/>
                        <a:ext cx="292233" cy="3578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hlinkClick r:id="rId33"/>
            <a:extLst>
              <a:ext uri="{FF2B5EF4-FFF2-40B4-BE49-F238E27FC236}">
                <a16:creationId xmlns:a16="http://schemas.microsoft.com/office/drawing/2014/main" id="{9BD1457D-B829-4DE2-8131-600ACF5A14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970913"/>
              </p:ext>
            </p:extLst>
          </p:nvPr>
        </p:nvGraphicFramePr>
        <p:xfrm>
          <a:off x="5566569" y="3508229"/>
          <a:ext cx="3111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CorelDRAW" r:id="rId34" imgW="310931" imgH="380549" progId="CorelDraw.Graphic.19">
                  <p:embed/>
                </p:oleObj>
              </mc:Choice>
              <mc:Fallback>
                <p:oleObj name="CorelDRAW" r:id="rId34" imgW="310931" imgH="380549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5566569" y="3508229"/>
                        <a:ext cx="3111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hlinkClick r:id="rId35"/>
            <a:extLst>
              <a:ext uri="{FF2B5EF4-FFF2-40B4-BE49-F238E27FC236}">
                <a16:creationId xmlns:a16="http://schemas.microsoft.com/office/drawing/2014/main" id="{59100CDF-1C32-4876-9757-760D850300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690301"/>
              </p:ext>
            </p:extLst>
          </p:nvPr>
        </p:nvGraphicFramePr>
        <p:xfrm>
          <a:off x="1637845" y="5124450"/>
          <a:ext cx="330066" cy="433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CorelDRAW" r:id="rId36" imgW="339039" imgH="446233" progId="CorelDraw.Graphic.19">
                  <p:embed/>
                </p:oleObj>
              </mc:Choice>
              <mc:Fallback>
                <p:oleObj name="CorelDRAW" r:id="rId36" imgW="339039" imgH="446233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1637845" y="5124450"/>
                        <a:ext cx="330066" cy="433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hlinkClick r:id="rId38"/>
            <a:extLst>
              <a:ext uri="{FF2B5EF4-FFF2-40B4-BE49-F238E27FC236}">
                <a16:creationId xmlns:a16="http://schemas.microsoft.com/office/drawing/2014/main" id="{487027AC-C244-44B9-83FB-50B012B162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259264"/>
              </p:ext>
            </p:extLst>
          </p:nvPr>
        </p:nvGraphicFramePr>
        <p:xfrm>
          <a:off x="4441217" y="5253038"/>
          <a:ext cx="309377" cy="378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CorelDRAW" r:id="rId39" imgW="333140" imgH="408352" progId="CorelDraw.Graphic.19">
                  <p:embed/>
                </p:oleObj>
              </mc:Choice>
              <mc:Fallback>
                <p:oleObj name="CorelDRAW" r:id="rId39" imgW="333140" imgH="408352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4441217" y="5253038"/>
                        <a:ext cx="309377" cy="378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053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CorelDRAW 2017 Graphic</vt:lpstr>
      <vt:lpstr>CorelDRAW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5</cp:revision>
  <dcterms:created xsi:type="dcterms:W3CDTF">2020-09-26T14:18:17Z</dcterms:created>
  <dcterms:modified xsi:type="dcterms:W3CDTF">2020-09-26T14:31:45Z</dcterms:modified>
</cp:coreProperties>
</file>