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63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71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3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9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6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9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70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1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8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82F6-6CC6-445E-B8C1-D5A7A5369FF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B187-59D4-472A-9512-EF77F175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7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chnologystudent.com/prddes1/studio1.html" TargetMode="External"/><Relationship Id="rId13" Type="http://schemas.openxmlformats.org/officeDocument/2006/relationships/hyperlink" Target="https://www.technologystudent.com/prddes_2/de_stijl1.html" TargetMode="External"/><Relationship Id="rId18" Type="http://schemas.openxmlformats.org/officeDocument/2006/relationships/hyperlink" Target="https://www.technologystudent.com/prddes1/rev_card_nouveau1.html" TargetMode="External"/><Relationship Id="rId3" Type="http://schemas.openxmlformats.org/officeDocument/2006/relationships/hyperlink" Target="https://www.technologystudent.com/prddes1/artscrafts1.html" TargetMode="External"/><Relationship Id="rId7" Type="http://schemas.openxmlformats.org/officeDocument/2006/relationships/hyperlink" Target="https://www.technologystudent.com/prddes1/studio2.html" TargetMode="External"/><Relationship Id="rId12" Type="http://schemas.openxmlformats.org/officeDocument/2006/relationships/hyperlink" Target="https://www.technologystudent.com/prddes1/revcard_popart1.html" TargetMode="External"/><Relationship Id="rId17" Type="http://schemas.openxmlformats.org/officeDocument/2006/relationships/hyperlink" Target="https://www.technologystudent.com/prddes1/bauhaus1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technologystudent.com/prddes_2/breuer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echnologystudent.com/prddes1/revcard_artdec1.html" TargetMode="External"/><Relationship Id="rId11" Type="http://schemas.openxmlformats.org/officeDocument/2006/relationships/hyperlink" Target="https://www.technologystudent.com/prddes1/popart1a.html" TargetMode="External"/><Relationship Id="rId5" Type="http://schemas.openxmlformats.org/officeDocument/2006/relationships/hyperlink" Target="https://www.technologystudent.com/prddes1/deco1.html" TargetMode="External"/><Relationship Id="rId15" Type="http://schemas.openxmlformats.org/officeDocument/2006/relationships/hyperlink" Target="https://www.technologystudent.com/prddes1/revcard_bauh1.html" TargetMode="External"/><Relationship Id="rId10" Type="http://schemas.openxmlformats.org/officeDocument/2006/relationships/hyperlink" Target="https://www.technologystudent.com/prddes1/memphis4.html" TargetMode="External"/><Relationship Id="rId19" Type="http://schemas.openxmlformats.org/officeDocument/2006/relationships/hyperlink" Target="https://www.technologystudent.com/prddes1/artnov1.html" TargetMode="External"/><Relationship Id="rId4" Type="http://schemas.openxmlformats.org/officeDocument/2006/relationships/hyperlink" Target="https://www.technologystudent.com/prddes1/artscrafts4.html" TargetMode="External"/><Relationship Id="rId9" Type="http://schemas.openxmlformats.org/officeDocument/2006/relationships/hyperlink" Target="https://www.technologystudent.com/prddes1/memphis1.html" TargetMode="External"/><Relationship Id="rId14" Type="http://schemas.openxmlformats.org/officeDocument/2006/relationships/hyperlink" Target="https://www.technologystudent.com/pdf12/rev_destijl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D9840898-7B23-48C8-8C03-96E32BDC2C02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Timeline, map&#10;&#10;Description automatically generated">
              <a:extLst>
                <a:ext uri="{FF2B5EF4-FFF2-40B4-BE49-F238E27FC236}">
                  <a16:creationId xmlns:a16="http://schemas.microsoft.com/office/drawing/2014/main" id="{FC78F676-A7E5-4572-80E6-7719825DF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DE45EB0B-7582-42B8-A182-4F69CBB766F9}"/>
                </a:ext>
              </a:extLst>
            </p:cNvPr>
            <p:cNvSpPr/>
            <p:nvPr/>
          </p:nvSpPr>
          <p:spPr>
            <a:xfrm>
              <a:off x="757238" y="156686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F61C073E-8A96-41F9-B527-30AC7BA32908}"/>
                </a:ext>
              </a:extLst>
            </p:cNvPr>
            <p:cNvSpPr/>
            <p:nvPr/>
          </p:nvSpPr>
          <p:spPr>
            <a:xfrm>
              <a:off x="1778318" y="216122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3"/>
              <a:extLst>
                <a:ext uri="{FF2B5EF4-FFF2-40B4-BE49-F238E27FC236}">
                  <a16:creationId xmlns:a16="http://schemas.microsoft.com/office/drawing/2014/main" id="{51CD0951-BB41-42D6-8C66-ADCE08456CA1}"/>
                </a:ext>
              </a:extLst>
            </p:cNvPr>
            <p:cNvSpPr/>
            <p:nvPr/>
          </p:nvSpPr>
          <p:spPr>
            <a:xfrm>
              <a:off x="2166938" y="290036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4"/>
              <a:extLst>
                <a:ext uri="{FF2B5EF4-FFF2-40B4-BE49-F238E27FC236}">
                  <a16:creationId xmlns:a16="http://schemas.microsoft.com/office/drawing/2014/main" id="{8D5AD44B-F8D6-4D37-A11B-40D65D8B765F}"/>
                </a:ext>
              </a:extLst>
            </p:cNvPr>
            <p:cNvSpPr/>
            <p:nvPr/>
          </p:nvSpPr>
          <p:spPr>
            <a:xfrm>
              <a:off x="746761" y="3099436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5"/>
              <a:extLst>
                <a:ext uri="{FF2B5EF4-FFF2-40B4-BE49-F238E27FC236}">
                  <a16:creationId xmlns:a16="http://schemas.microsoft.com/office/drawing/2014/main" id="{38C01037-174D-4E7E-9152-44CBE206D4B2}"/>
                </a:ext>
              </a:extLst>
            </p:cNvPr>
            <p:cNvSpPr/>
            <p:nvPr/>
          </p:nvSpPr>
          <p:spPr>
            <a:xfrm>
              <a:off x="1627823" y="392525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6"/>
              <a:extLst>
                <a:ext uri="{FF2B5EF4-FFF2-40B4-BE49-F238E27FC236}">
                  <a16:creationId xmlns:a16="http://schemas.microsoft.com/office/drawing/2014/main" id="{82E2063A-E49E-478D-B5F5-AB310B59A440}"/>
                </a:ext>
              </a:extLst>
            </p:cNvPr>
            <p:cNvSpPr/>
            <p:nvPr/>
          </p:nvSpPr>
          <p:spPr>
            <a:xfrm>
              <a:off x="722631" y="4683067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6"/>
              <a:extLst>
                <a:ext uri="{FF2B5EF4-FFF2-40B4-BE49-F238E27FC236}">
                  <a16:creationId xmlns:a16="http://schemas.microsoft.com/office/drawing/2014/main" id="{FD06F726-2E2F-4514-9C69-3F47492F247C}"/>
                </a:ext>
              </a:extLst>
            </p:cNvPr>
            <p:cNvSpPr/>
            <p:nvPr/>
          </p:nvSpPr>
          <p:spPr>
            <a:xfrm>
              <a:off x="1965643" y="528415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5"/>
              <a:extLst>
                <a:ext uri="{FF2B5EF4-FFF2-40B4-BE49-F238E27FC236}">
                  <a16:creationId xmlns:a16="http://schemas.microsoft.com/office/drawing/2014/main" id="{E8D46E29-2E08-4262-AB32-244207737E14}"/>
                </a:ext>
              </a:extLst>
            </p:cNvPr>
            <p:cNvSpPr/>
            <p:nvPr/>
          </p:nvSpPr>
          <p:spPr>
            <a:xfrm>
              <a:off x="803276" y="6141027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7"/>
              <a:extLst>
                <a:ext uri="{FF2B5EF4-FFF2-40B4-BE49-F238E27FC236}">
                  <a16:creationId xmlns:a16="http://schemas.microsoft.com/office/drawing/2014/main" id="{60306D27-E9A2-4DAF-A23B-7A79EA36F98D}"/>
                </a:ext>
              </a:extLst>
            </p:cNvPr>
            <p:cNvSpPr/>
            <p:nvPr/>
          </p:nvSpPr>
          <p:spPr>
            <a:xfrm>
              <a:off x="4065588" y="566652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8"/>
              <a:extLst>
                <a:ext uri="{FF2B5EF4-FFF2-40B4-BE49-F238E27FC236}">
                  <a16:creationId xmlns:a16="http://schemas.microsoft.com/office/drawing/2014/main" id="{38AC8D53-C0F2-46AC-B025-07A43F385CB7}"/>
                </a:ext>
              </a:extLst>
            </p:cNvPr>
            <p:cNvSpPr/>
            <p:nvPr/>
          </p:nvSpPr>
          <p:spPr>
            <a:xfrm>
              <a:off x="3746818" y="6064826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9"/>
              <a:extLst>
                <a:ext uri="{FF2B5EF4-FFF2-40B4-BE49-F238E27FC236}">
                  <a16:creationId xmlns:a16="http://schemas.microsoft.com/office/drawing/2014/main" id="{0952E896-25C6-43D8-874C-6C99BD0DAA79}"/>
                </a:ext>
              </a:extLst>
            </p:cNvPr>
            <p:cNvSpPr/>
            <p:nvPr/>
          </p:nvSpPr>
          <p:spPr>
            <a:xfrm>
              <a:off x="5364957" y="5363051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9"/>
              <a:extLst>
                <a:ext uri="{FF2B5EF4-FFF2-40B4-BE49-F238E27FC236}">
                  <a16:creationId xmlns:a16="http://schemas.microsoft.com/office/drawing/2014/main" id="{801B0D94-1084-494F-91F1-6FC8931D64D8}"/>
                </a:ext>
              </a:extLst>
            </p:cNvPr>
            <p:cNvSpPr/>
            <p:nvPr/>
          </p:nvSpPr>
          <p:spPr>
            <a:xfrm>
              <a:off x="5114609" y="6127532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0"/>
              <a:extLst>
                <a:ext uri="{FF2B5EF4-FFF2-40B4-BE49-F238E27FC236}">
                  <a16:creationId xmlns:a16="http://schemas.microsoft.com/office/drawing/2014/main" id="{18C868CE-F71E-487E-82CE-A18D88D5484D}"/>
                </a:ext>
              </a:extLst>
            </p:cNvPr>
            <p:cNvSpPr/>
            <p:nvPr/>
          </p:nvSpPr>
          <p:spPr>
            <a:xfrm>
              <a:off x="6664960" y="6240244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1"/>
              <a:extLst>
                <a:ext uri="{FF2B5EF4-FFF2-40B4-BE49-F238E27FC236}">
                  <a16:creationId xmlns:a16="http://schemas.microsoft.com/office/drawing/2014/main" id="{EE0969D9-0213-4D6F-BA1C-E1DA3B83DCB1}"/>
                </a:ext>
              </a:extLst>
            </p:cNvPr>
            <p:cNvSpPr/>
            <p:nvPr/>
          </p:nvSpPr>
          <p:spPr>
            <a:xfrm>
              <a:off x="6299518" y="421227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12"/>
              <a:extLst>
                <a:ext uri="{FF2B5EF4-FFF2-40B4-BE49-F238E27FC236}">
                  <a16:creationId xmlns:a16="http://schemas.microsoft.com/office/drawing/2014/main" id="{B823C7A3-9358-4DC3-BA79-495B1CCBB0E9}"/>
                </a:ext>
              </a:extLst>
            </p:cNvPr>
            <p:cNvSpPr/>
            <p:nvPr/>
          </p:nvSpPr>
          <p:spPr>
            <a:xfrm>
              <a:off x="7545388" y="4984692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hlinkClick r:id="rId11"/>
              <a:extLst>
                <a:ext uri="{FF2B5EF4-FFF2-40B4-BE49-F238E27FC236}">
                  <a16:creationId xmlns:a16="http://schemas.microsoft.com/office/drawing/2014/main" id="{FAB09FD9-E991-4444-92F2-93C0D4C914B2}"/>
                </a:ext>
              </a:extLst>
            </p:cNvPr>
            <p:cNvSpPr/>
            <p:nvPr/>
          </p:nvSpPr>
          <p:spPr>
            <a:xfrm>
              <a:off x="7757796" y="4199573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hlinkClick r:id="rId13"/>
              <a:extLst>
                <a:ext uri="{FF2B5EF4-FFF2-40B4-BE49-F238E27FC236}">
                  <a16:creationId xmlns:a16="http://schemas.microsoft.com/office/drawing/2014/main" id="{1DD0ECF5-1239-4F79-8A81-F3BDA6D4DE55}"/>
                </a:ext>
              </a:extLst>
            </p:cNvPr>
            <p:cNvSpPr/>
            <p:nvPr/>
          </p:nvSpPr>
          <p:spPr>
            <a:xfrm>
              <a:off x="6250305" y="3060066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hlinkClick r:id="rId13"/>
              <a:extLst>
                <a:ext uri="{FF2B5EF4-FFF2-40B4-BE49-F238E27FC236}">
                  <a16:creationId xmlns:a16="http://schemas.microsoft.com/office/drawing/2014/main" id="{4B921D7B-AEDD-420A-97EE-CC989870D915}"/>
                </a:ext>
              </a:extLst>
            </p:cNvPr>
            <p:cNvSpPr/>
            <p:nvPr/>
          </p:nvSpPr>
          <p:spPr>
            <a:xfrm>
              <a:off x="7127557" y="2354898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hlinkClick r:id="rId14"/>
              <a:extLst>
                <a:ext uri="{FF2B5EF4-FFF2-40B4-BE49-F238E27FC236}">
                  <a16:creationId xmlns:a16="http://schemas.microsoft.com/office/drawing/2014/main" id="{A41F5954-063D-4BF4-8AD4-779764A9C0B2}"/>
                </a:ext>
              </a:extLst>
            </p:cNvPr>
            <p:cNvSpPr/>
            <p:nvPr/>
          </p:nvSpPr>
          <p:spPr>
            <a:xfrm>
              <a:off x="8027671" y="1566862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hlinkClick r:id="rId15"/>
              <a:extLst>
                <a:ext uri="{FF2B5EF4-FFF2-40B4-BE49-F238E27FC236}">
                  <a16:creationId xmlns:a16="http://schemas.microsoft.com/office/drawing/2014/main" id="{0F4173C4-0672-418E-8E74-4F93BE90A5D1}"/>
                </a:ext>
              </a:extLst>
            </p:cNvPr>
            <p:cNvSpPr/>
            <p:nvPr/>
          </p:nvSpPr>
          <p:spPr>
            <a:xfrm>
              <a:off x="6477636" y="1099642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hlinkClick r:id="rId16"/>
              <a:extLst>
                <a:ext uri="{FF2B5EF4-FFF2-40B4-BE49-F238E27FC236}">
                  <a16:creationId xmlns:a16="http://schemas.microsoft.com/office/drawing/2014/main" id="{83BAE4FE-37B4-46CF-9113-9BCBD2E0B401}"/>
                </a:ext>
              </a:extLst>
            </p:cNvPr>
            <p:cNvSpPr/>
            <p:nvPr/>
          </p:nvSpPr>
          <p:spPr>
            <a:xfrm>
              <a:off x="5838508" y="1891348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hlinkClick r:id="rId17"/>
              <a:extLst>
                <a:ext uri="{FF2B5EF4-FFF2-40B4-BE49-F238E27FC236}">
                  <a16:creationId xmlns:a16="http://schemas.microsoft.com/office/drawing/2014/main" id="{934E5AA5-C688-4AFB-B153-FE20F7A57893}"/>
                </a:ext>
              </a:extLst>
            </p:cNvPr>
            <p:cNvSpPr/>
            <p:nvPr/>
          </p:nvSpPr>
          <p:spPr>
            <a:xfrm>
              <a:off x="4983799" y="1948498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hlinkClick r:id="rId17"/>
              <a:extLst>
                <a:ext uri="{FF2B5EF4-FFF2-40B4-BE49-F238E27FC236}">
                  <a16:creationId xmlns:a16="http://schemas.microsoft.com/office/drawing/2014/main" id="{49CEC434-C830-43CC-8C80-8BBF466334AA}"/>
                </a:ext>
              </a:extLst>
            </p:cNvPr>
            <p:cNvSpPr/>
            <p:nvPr/>
          </p:nvSpPr>
          <p:spPr>
            <a:xfrm>
              <a:off x="4999040" y="1237754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>
              <a:hlinkClick r:id="rId18"/>
              <a:extLst>
                <a:ext uri="{FF2B5EF4-FFF2-40B4-BE49-F238E27FC236}">
                  <a16:creationId xmlns:a16="http://schemas.microsoft.com/office/drawing/2014/main" id="{46BB3B2B-3AEC-48B1-8A9E-2E8520F517D5}"/>
                </a:ext>
              </a:extLst>
            </p:cNvPr>
            <p:cNvSpPr/>
            <p:nvPr/>
          </p:nvSpPr>
          <p:spPr>
            <a:xfrm>
              <a:off x="3603626" y="1242992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hlinkClick r:id="rId19"/>
              <a:extLst>
                <a:ext uri="{FF2B5EF4-FFF2-40B4-BE49-F238E27FC236}">
                  <a16:creationId xmlns:a16="http://schemas.microsoft.com/office/drawing/2014/main" id="{66A29E5A-C849-4E4A-92CE-11239243D6F7}"/>
                </a:ext>
              </a:extLst>
            </p:cNvPr>
            <p:cNvSpPr/>
            <p:nvPr/>
          </p:nvSpPr>
          <p:spPr>
            <a:xfrm>
              <a:off x="3097849" y="1989296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>
              <a:hlinkClick r:id="rId18"/>
              <a:extLst>
                <a:ext uri="{FF2B5EF4-FFF2-40B4-BE49-F238E27FC236}">
                  <a16:creationId xmlns:a16="http://schemas.microsoft.com/office/drawing/2014/main" id="{668AD986-2FBD-4C22-8ED2-740D9B938933}"/>
                </a:ext>
              </a:extLst>
            </p:cNvPr>
            <p:cNvSpPr/>
            <p:nvPr/>
          </p:nvSpPr>
          <p:spPr>
            <a:xfrm>
              <a:off x="2545084" y="1239500"/>
              <a:ext cx="238125" cy="2381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8704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11</cp:revision>
  <dcterms:created xsi:type="dcterms:W3CDTF">2020-10-01T15:26:16Z</dcterms:created>
  <dcterms:modified xsi:type="dcterms:W3CDTF">2020-10-01T15:44:35Z</dcterms:modified>
</cp:coreProperties>
</file>