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5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5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5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6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1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0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85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8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5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6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41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F0F2-9F45-4B15-9115-A51E45A5B786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55C-B16B-4562-9FDF-54D6DF2BF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45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_2/nature4.html" TargetMode="External"/><Relationship Id="rId3" Type="http://schemas.openxmlformats.org/officeDocument/2006/relationships/hyperlink" Target="https://technologystudent.com/prddes1/revcard_biom1.html" TargetMode="External"/><Relationship Id="rId7" Type="http://schemas.openxmlformats.org/officeDocument/2006/relationships/hyperlink" Target="https://technologystudent.com/prddes_2/nature3.html" TargetMode="External"/><Relationship Id="rId12" Type="http://schemas.openxmlformats.org/officeDocument/2006/relationships/hyperlink" Target="https://technologystudent.com/prddes_2/nature8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_2/nature2.html" TargetMode="External"/><Relationship Id="rId11" Type="http://schemas.openxmlformats.org/officeDocument/2006/relationships/hyperlink" Target="https://technologystudent.com/prddes_2/nature7.html" TargetMode="External"/><Relationship Id="rId5" Type="http://schemas.openxmlformats.org/officeDocument/2006/relationships/hyperlink" Target="https://technologystudent.com/prddes_2/nature1.html" TargetMode="External"/><Relationship Id="rId10" Type="http://schemas.openxmlformats.org/officeDocument/2006/relationships/hyperlink" Target="https://technologystudent.com/prddes_2/nature6.html" TargetMode="External"/><Relationship Id="rId4" Type="http://schemas.openxmlformats.org/officeDocument/2006/relationships/hyperlink" Target="https://technologystudent.com/prddes1/biomimetic1.html" TargetMode="External"/><Relationship Id="rId9" Type="http://schemas.openxmlformats.org/officeDocument/2006/relationships/hyperlink" Target="https://technologystudent.com/prddes_2/nature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46FA92BE-A0C3-4C2F-824F-9ABF104C1AE0}"/>
              </a:ext>
            </a:extLst>
          </p:cNvPr>
          <p:cNvGrpSpPr/>
          <p:nvPr/>
        </p:nvGrpSpPr>
        <p:grpSpPr>
          <a:xfrm>
            <a:off x="79899" y="291846"/>
            <a:ext cx="9014384" cy="6295386"/>
            <a:chOff x="79899" y="291846"/>
            <a:chExt cx="9014384" cy="629538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87751E37-B683-45E1-B97D-15F215E47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99" y="291846"/>
              <a:ext cx="9014384" cy="6295386"/>
            </a:xfrm>
            <a:prstGeom prst="rect">
              <a:avLst/>
            </a:prstGeom>
          </p:spPr>
        </p:pic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E880E4DC-2AC4-47A8-9C5A-5A38DEC01DC4}"/>
                </a:ext>
              </a:extLst>
            </p:cNvPr>
            <p:cNvSpPr/>
            <p:nvPr/>
          </p:nvSpPr>
          <p:spPr>
            <a:xfrm>
              <a:off x="213360" y="1584960"/>
              <a:ext cx="1584960" cy="1042416"/>
            </a:xfrm>
            <a:custGeom>
              <a:avLst/>
              <a:gdLst>
                <a:gd name="connsiteX0" fmla="*/ 1578864 w 1584960"/>
                <a:gd name="connsiteY0" fmla="*/ 158496 h 1042416"/>
                <a:gd name="connsiteX1" fmla="*/ 1469136 w 1584960"/>
                <a:gd name="connsiteY1" fmla="*/ 48768 h 1042416"/>
                <a:gd name="connsiteX2" fmla="*/ 1121664 w 1584960"/>
                <a:gd name="connsiteY2" fmla="*/ 0 h 1042416"/>
                <a:gd name="connsiteX3" fmla="*/ 841248 w 1584960"/>
                <a:gd name="connsiteY3" fmla="*/ 292608 h 1042416"/>
                <a:gd name="connsiteX4" fmla="*/ 347472 w 1584960"/>
                <a:gd name="connsiteY4" fmla="*/ 481584 h 1042416"/>
                <a:gd name="connsiteX5" fmla="*/ 67056 w 1584960"/>
                <a:gd name="connsiteY5" fmla="*/ 359664 h 1042416"/>
                <a:gd name="connsiteX6" fmla="*/ 0 w 1584960"/>
                <a:gd name="connsiteY6" fmla="*/ 420624 h 1042416"/>
                <a:gd name="connsiteX7" fmla="*/ 237744 w 1584960"/>
                <a:gd name="connsiteY7" fmla="*/ 926592 h 1042416"/>
                <a:gd name="connsiteX8" fmla="*/ 548640 w 1584960"/>
                <a:gd name="connsiteY8" fmla="*/ 1042416 h 1042416"/>
                <a:gd name="connsiteX9" fmla="*/ 768096 w 1584960"/>
                <a:gd name="connsiteY9" fmla="*/ 865632 h 1042416"/>
                <a:gd name="connsiteX10" fmla="*/ 987552 w 1584960"/>
                <a:gd name="connsiteY10" fmla="*/ 908304 h 1042416"/>
                <a:gd name="connsiteX11" fmla="*/ 1304544 w 1584960"/>
                <a:gd name="connsiteY11" fmla="*/ 719328 h 1042416"/>
                <a:gd name="connsiteX12" fmla="*/ 1304544 w 1584960"/>
                <a:gd name="connsiteY12" fmla="*/ 530352 h 1042416"/>
                <a:gd name="connsiteX13" fmla="*/ 1584960 w 1584960"/>
                <a:gd name="connsiteY13" fmla="*/ 310896 h 1042416"/>
                <a:gd name="connsiteX14" fmla="*/ 1578864 w 1584960"/>
                <a:gd name="connsiteY14" fmla="*/ 158496 h 1042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84960" h="1042416">
                  <a:moveTo>
                    <a:pt x="1578864" y="158496"/>
                  </a:moveTo>
                  <a:lnTo>
                    <a:pt x="1469136" y="48768"/>
                  </a:lnTo>
                  <a:lnTo>
                    <a:pt x="1121664" y="0"/>
                  </a:lnTo>
                  <a:lnTo>
                    <a:pt x="841248" y="292608"/>
                  </a:lnTo>
                  <a:lnTo>
                    <a:pt x="347472" y="481584"/>
                  </a:lnTo>
                  <a:lnTo>
                    <a:pt x="67056" y="359664"/>
                  </a:lnTo>
                  <a:lnTo>
                    <a:pt x="0" y="420624"/>
                  </a:lnTo>
                  <a:lnTo>
                    <a:pt x="237744" y="926592"/>
                  </a:lnTo>
                  <a:lnTo>
                    <a:pt x="548640" y="1042416"/>
                  </a:lnTo>
                  <a:lnTo>
                    <a:pt x="768096" y="865632"/>
                  </a:lnTo>
                  <a:lnTo>
                    <a:pt x="987552" y="908304"/>
                  </a:lnTo>
                  <a:lnTo>
                    <a:pt x="1304544" y="719328"/>
                  </a:lnTo>
                  <a:lnTo>
                    <a:pt x="1304544" y="530352"/>
                  </a:lnTo>
                  <a:lnTo>
                    <a:pt x="1584960" y="310896"/>
                  </a:lnTo>
                  <a:lnTo>
                    <a:pt x="1578864" y="15849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B31853B9-21FD-48CC-A098-B578D4EE2510}"/>
                </a:ext>
              </a:extLst>
            </p:cNvPr>
            <p:cNvSpPr/>
            <p:nvPr/>
          </p:nvSpPr>
          <p:spPr>
            <a:xfrm>
              <a:off x="1901952" y="1584960"/>
              <a:ext cx="1511808" cy="987552"/>
            </a:xfrm>
            <a:custGeom>
              <a:avLst/>
              <a:gdLst>
                <a:gd name="connsiteX0" fmla="*/ 91440 w 1511808"/>
                <a:gd name="connsiteY0" fmla="*/ 0 h 987552"/>
                <a:gd name="connsiteX1" fmla="*/ 0 w 1511808"/>
                <a:gd name="connsiteY1" fmla="*/ 24384 h 987552"/>
                <a:gd name="connsiteX2" fmla="*/ 48768 w 1511808"/>
                <a:gd name="connsiteY2" fmla="*/ 213360 h 987552"/>
                <a:gd name="connsiteX3" fmla="*/ 12192 w 1511808"/>
                <a:gd name="connsiteY3" fmla="*/ 457200 h 987552"/>
                <a:gd name="connsiteX4" fmla="*/ 0 w 1511808"/>
                <a:gd name="connsiteY4" fmla="*/ 707136 h 987552"/>
                <a:gd name="connsiteX5" fmla="*/ 152400 w 1511808"/>
                <a:gd name="connsiteY5" fmla="*/ 816864 h 987552"/>
                <a:gd name="connsiteX6" fmla="*/ 426720 w 1511808"/>
                <a:gd name="connsiteY6" fmla="*/ 774192 h 987552"/>
                <a:gd name="connsiteX7" fmla="*/ 566928 w 1511808"/>
                <a:gd name="connsiteY7" fmla="*/ 987552 h 987552"/>
                <a:gd name="connsiteX8" fmla="*/ 950976 w 1511808"/>
                <a:gd name="connsiteY8" fmla="*/ 950976 h 987552"/>
                <a:gd name="connsiteX9" fmla="*/ 1042416 w 1511808"/>
                <a:gd name="connsiteY9" fmla="*/ 737616 h 987552"/>
                <a:gd name="connsiteX10" fmla="*/ 1408176 w 1511808"/>
                <a:gd name="connsiteY10" fmla="*/ 731520 h 987552"/>
                <a:gd name="connsiteX11" fmla="*/ 1511808 w 1511808"/>
                <a:gd name="connsiteY11" fmla="*/ 573024 h 987552"/>
                <a:gd name="connsiteX12" fmla="*/ 1347216 w 1511808"/>
                <a:gd name="connsiteY12" fmla="*/ 463296 h 987552"/>
                <a:gd name="connsiteX13" fmla="*/ 1255776 w 1511808"/>
                <a:gd name="connsiteY13" fmla="*/ 432816 h 987552"/>
                <a:gd name="connsiteX14" fmla="*/ 1213104 w 1511808"/>
                <a:gd name="connsiteY14" fmla="*/ 280416 h 987552"/>
                <a:gd name="connsiteX15" fmla="*/ 1072896 w 1511808"/>
                <a:gd name="connsiteY15" fmla="*/ 243840 h 987552"/>
                <a:gd name="connsiteX16" fmla="*/ 999744 w 1511808"/>
                <a:gd name="connsiteY16" fmla="*/ 414528 h 987552"/>
                <a:gd name="connsiteX17" fmla="*/ 682752 w 1511808"/>
                <a:gd name="connsiteY17" fmla="*/ 377952 h 987552"/>
                <a:gd name="connsiteX18" fmla="*/ 530352 w 1511808"/>
                <a:gd name="connsiteY18" fmla="*/ 384048 h 987552"/>
                <a:gd name="connsiteX19" fmla="*/ 341376 w 1511808"/>
                <a:gd name="connsiteY19" fmla="*/ 280416 h 987552"/>
                <a:gd name="connsiteX20" fmla="*/ 256032 w 1511808"/>
                <a:gd name="connsiteY20" fmla="*/ 188976 h 987552"/>
                <a:gd name="connsiteX21" fmla="*/ 91440 w 1511808"/>
                <a:gd name="connsiteY21" fmla="*/ 0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11808" h="987552">
                  <a:moveTo>
                    <a:pt x="91440" y="0"/>
                  </a:moveTo>
                  <a:lnTo>
                    <a:pt x="0" y="24384"/>
                  </a:lnTo>
                  <a:lnTo>
                    <a:pt x="48768" y="213360"/>
                  </a:lnTo>
                  <a:lnTo>
                    <a:pt x="12192" y="457200"/>
                  </a:lnTo>
                  <a:lnTo>
                    <a:pt x="0" y="707136"/>
                  </a:lnTo>
                  <a:lnTo>
                    <a:pt x="152400" y="816864"/>
                  </a:lnTo>
                  <a:lnTo>
                    <a:pt x="426720" y="774192"/>
                  </a:lnTo>
                  <a:lnTo>
                    <a:pt x="566928" y="987552"/>
                  </a:lnTo>
                  <a:lnTo>
                    <a:pt x="950976" y="950976"/>
                  </a:lnTo>
                  <a:lnTo>
                    <a:pt x="1042416" y="737616"/>
                  </a:lnTo>
                  <a:lnTo>
                    <a:pt x="1408176" y="731520"/>
                  </a:lnTo>
                  <a:lnTo>
                    <a:pt x="1511808" y="573024"/>
                  </a:lnTo>
                  <a:lnTo>
                    <a:pt x="1347216" y="463296"/>
                  </a:lnTo>
                  <a:lnTo>
                    <a:pt x="1255776" y="432816"/>
                  </a:lnTo>
                  <a:lnTo>
                    <a:pt x="1213104" y="280416"/>
                  </a:lnTo>
                  <a:lnTo>
                    <a:pt x="1072896" y="243840"/>
                  </a:lnTo>
                  <a:lnTo>
                    <a:pt x="999744" y="414528"/>
                  </a:lnTo>
                  <a:lnTo>
                    <a:pt x="682752" y="377952"/>
                  </a:lnTo>
                  <a:lnTo>
                    <a:pt x="530352" y="384048"/>
                  </a:lnTo>
                  <a:lnTo>
                    <a:pt x="341376" y="280416"/>
                  </a:lnTo>
                  <a:lnTo>
                    <a:pt x="256032" y="188976"/>
                  </a:lnTo>
                  <a:lnTo>
                    <a:pt x="9144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3"/>
              <a:extLst>
                <a:ext uri="{FF2B5EF4-FFF2-40B4-BE49-F238E27FC236}">
                  <a16:creationId xmlns:a16="http://schemas.microsoft.com/office/drawing/2014/main" id="{BB172BFF-55E4-4528-A0A4-43C6E54D1162}"/>
                </a:ext>
              </a:extLst>
            </p:cNvPr>
            <p:cNvSpPr/>
            <p:nvPr/>
          </p:nvSpPr>
          <p:spPr>
            <a:xfrm>
              <a:off x="3956304" y="1463040"/>
              <a:ext cx="1505712" cy="865632"/>
            </a:xfrm>
            <a:custGeom>
              <a:avLst/>
              <a:gdLst>
                <a:gd name="connsiteX0" fmla="*/ 140208 w 1505712"/>
                <a:gd name="connsiteY0" fmla="*/ 0 h 865632"/>
                <a:gd name="connsiteX1" fmla="*/ 268224 w 1505712"/>
                <a:gd name="connsiteY1" fmla="*/ 6096 h 865632"/>
                <a:gd name="connsiteX2" fmla="*/ 243840 w 1505712"/>
                <a:gd name="connsiteY2" fmla="*/ 152400 h 865632"/>
                <a:gd name="connsiteX3" fmla="*/ 493776 w 1505712"/>
                <a:gd name="connsiteY3" fmla="*/ 207264 h 865632"/>
                <a:gd name="connsiteX4" fmla="*/ 621792 w 1505712"/>
                <a:gd name="connsiteY4" fmla="*/ 280416 h 865632"/>
                <a:gd name="connsiteX5" fmla="*/ 896112 w 1505712"/>
                <a:gd name="connsiteY5" fmla="*/ 298704 h 865632"/>
                <a:gd name="connsiteX6" fmla="*/ 987552 w 1505712"/>
                <a:gd name="connsiteY6" fmla="*/ 347472 h 865632"/>
                <a:gd name="connsiteX7" fmla="*/ 1085088 w 1505712"/>
                <a:gd name="connsiteY7" fmla="*/ 237744 h 865632"/>
                <a:gd name="connsiteX8" fmla="*/ 1304544 w 1505712"/>
                <a:gd name="connsiteY8" fmla="*/ 237744 h 865632"/>
                <a:gd name="connsiteX9" fmla="*/ 1316736 w 1505712"/>
                <a:gd name="connsiteY9" fmla="*/ 426720 h 865632"/>
                <a:gd name="connsiteX10" fmla="*/ 1505712 w 1505712"/>
                <a:gd name="connsiteY10" fmla="*/ 548640 h 865632"/>
                <a:gd name="connsiteX11" fmla="*/ 1499616 w 1505712"/>
                <a:gd name="connsiteY11" fmla="*/ 646176 h 865632"/>
                <a:gd name="connsiteX12" fmla="*/ 1371600 w 1505712"/>
                <a:gd name="connsiteY12" fmla="*/ 707136 h 865632"/>
                <a:gd name="connsiteX13" fmla="*/ 1200912 w 1505712"/>
                <a:gd name="connsiteY13" fmla="*/ 725424 h 865632"/>
                <a:gd name="connsiteX14" fmla="*/ 1030224 w 1505712"/>
                <a:gd name="connsiteY14" fmla="*/ 701040 h 865632"/>
                <a:gd name="connsiteX15" fmla="*/ 950976 w 1505712"/>
                <a:gd name="connsiteY15" fmla="*/ 865632 h 865632"/>
                <a:gd name="connsiteX16" fmla="*/ 603504 w 1505712"/>
                <a:gd name="connsiteY16" fmla="*/ 835152 h 865632"/>
                <a:gd name="connsiteX17" fmla="*/ 469392 w 1505712"/>
                <a:gd name="connsiteY17" fmla="*/ 755904 h 865632"/>
                <a:gd name="connsiteX18" fmla="*/ 426720 w 1505712"/>
                <a:gd name="connsiteY18" fmla="*/ 646176 h 865632"/>
                <a:gd name="connsiteX19" fmla="*/ 286512 w 1505712"/>
                <a:gd name="connsiteY19" fmla="*/ 676656 h 865632"/>
                <a:gd name="connsiteX20" fmla="*/ 91440 w 1505712"/>
                <a:gd name="connsiteY20" fmla="*/ 627888 h 865632"/>
                <a:gd name="connsiteX21" fmla="*/ 0 w 1505712"/>
                <a:gd name="connsiteY21" fmla="*/ 512064 h 865632"/>
                <a:gd name="connsiteX22" fmla="*/ 0 w 1505712"/>
                <a:gd name="connsiteY22" fmla="*/ 323088 h 865632"/>
                <a:gd name="connsiteX23" fmla="*/ 36576 w 1505712"/>
                <a:gd name="connsiteY23" fmla="*/ 158496 h 865632"/>
                <a:gd name="connsiteX24" fmla="*/ 140208 w 1505712"/>
                <a:gd name="connsiteY24" fmla="*/ 0 h 86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05712" h="865632">
                  <a:moveTo>
                    <a:pt x="140208" y="0"/>
                  </a:moveTo>
                  <a:lnTo>
                    <a:pt x="268224" y="6096"/>
                  </a:lnTo>
                  <a:lnTo>
                    <a:pt x="243840" y="152400"/>
                  </a:lnTo>
                  <a:lnTo>
                    <a:pt x="493776" y="207264"/>
                  </a:lnTo>
                  <a:lnTo>
                    <a:pt x="621792" y="280416"/>
                  </a:lnTo>
                  <a:lnTo>
                    <a:pt x="896112" y="298704"/>
                  </a:lnTo>
                  <a:lnTo>
                    <a:pt x="987552" y="347472"/>
                  </a:lnTo>
                  <a:lnTo>
                    <a:pt x="1085088" y="237744"/>
                  </a:lnTo>
                  <a:lnTo>
                    <a:pt x="1304544" y="237744"/>
                  </a:lnTo>
                  <a:lnTo>
                    <a:pt x="1316736" y="426720"/>
                  </a:lnTo>
                  <a:lnTo>
                    <a:pt x="1505712" y="548640"/>
                  </a:lnTo>
                  <a:lnTo>
                    <a:pt x="1499616" y="646176"/>
                  </a:lnTo>
                  <a:lnTo>
                    <a:pt x="1371600" y="707136"/>
                  </a:lnTo>
                  <a:lnTo>
                    <a:pt x="1200912" y="725424"/>
                  </a:lnTo>
                  <a:lnTo>
                    <a:pt x="1030224" y="701040"/>
                  </a:lnTo>
                  <a:lnTo>
                    <a:pt x="950976" y="865632"/>
                  </a:lnTo>
                  <a:lnTo>
                    <a:pt x="603504" y="835152"/>
                  </a:lnTo>
                  <a:lnTo>
                    <a:pt x="469392" y="755904"/>
                  </a:lnTo>
                  <a:lnTo>
                    <a:pt x="426720" y="646176"/>
                  </a:lnTo>
                  <a:lnTo>
                    <a:pt x="286512" y="676656"/>
                  </a:lnTo>
                  <a:lnTo>
                    <a:pt x="91440" y="627888"/>
                  </a:lnTo>
                  <a:lnTo>
                    <a:pt x="0" y="512064"/>
                  </a:lnTo>
                  <a:lnTo>
                    <a:pt x="0" y="323088"/>
                  </a:lnTo>
                  <a:lnTo>
                    <a:pt x="36576" y="158496"/>
                  </a:lnTo>
                  <a:lnTo>
                    <a:pt x="14020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4"/>
              <a:extLst>
                <a:ext uri="{FF2B5EF4-FFF2-40B4-BE49-F238E27FC236}">
                  <a16:creationId xmlns:a16="http://schemas.microsoft.com/office/drawing/2014/main" id="{F2301C78-4891-4896-9D72-50CDC8294C3B}"/>
                </a:ext>
              </a:extLst>
            </p:cNvPr>
            <p:cNvSpPr/>
            <p:nvPr/>
          </p:nvSpPr>
          <p:spPr>
            <a:xfrm>
              <a:off x="5791200" y="1645920"/>
              <a:ext cx="1505712" cy="993648"/>
            </a:xfrm>
            <a:custGeom>
              <a:avLst/>
              <a:gdLst>
                <a:gd name="connsiteX0" fmla="*/ 152400 w 1505712"/>
                <a:gd name="connsiteY0" fmla="*/ 0 h 993648"/>
                <a:gd name="connsiteX1" fmla="*/ 54864 w 1505712"/>
                <a:gd name="connsiteY1" fmla="*/ 42672 h 993648"/>
                <a:gd name="connsiteX2" fmla="*/ 109728 w 1505712"/>
                <a:gd name="connsiteY2" fmla="*/ 182880 h 993648"/>
                <a:gd name="connsiteX3" fmla="*/ 48768 w 1505712"/>
                <a:gd name="connsiteY3" fmla="*/ 377952 h 993648"/>
                <a:gd name="connsiteX4" fmla="*/ 0 w 1505712"/>
                <a:gd name="connsiteY4" fmla="*/ 573024 h 993648"/>
                <a:gd name="connsiteX5" fmla="*/ 24384 w 1505712"/>
                <a:gd name="connsiteY5" fmla="*/ 786384 h 993648"/>
                <a:gd name="connsiteX6" fmla="*/ 262128 w 1505712"/>
                <a:gd name="connsiteY6" fmla="*/ 835152 h 993648"/>
                <a:gd name="connsiteX7" fmla="*/ 469392 w 1505712"/>
                <a:gd name="connsiteY7" fmla="*/ 798576 h 993648"/>
                <a:gd name="connsiteX8" fmla="*/ 627888 w 1505712"/>
                <a:gd name="connsiteY8" fmla="*/ 993648 h 993648"/>
                <a:gd name="connsiteX9" fmla="*/ 950976 w 1505712"/>
                <a:gd name="connsiteY9" fmla="*/ 981456 h 993648"/>
                <a:gd name="connsiteX10" fmla="*/ 1005840 w 1505712"/>
                <a:gd name="connsiteY10" fmla="*/ 902208 h 993648"/>
                <a:gd name="connsiteX11" fmla="*/ 1018032 w 1505712"/>
                <a:gd name="connsiteY11" fmla="*/ 829056 h 993648"/>
                <a:gd name="connsiteX12" fmla="*/ 1267968 w 1505712"/>
                <a:gd name="connsiteY12" fmla="*/ 908304 h 993648"/>
                <a:gd name="connsiteX13" fmla="*/ 1450848 w 1505712"/>
                <a:gd name="connsiteY13" fmla="*/ 780288 h 993648"/>
                <a:gd name="connsiteX14" fmla="*/ 1505712 w 1505712"/>
                <a:gd name="connsiteY14" fmla="*/ 682752 h 993648"/>
                <a:gd name="connsiteX15" fmla="*/ 1456944 w 1505712"/>
                <a:gd name="connsiteY15" fmla="*/ 621792 h 993648"/>
                <a:gd name="connsiteX16" fmla="*/ 1328928 w 1505712"/>
                <a:gd name="connsiteY16" fmla="*/ 524256 h 993648"/>
                <a:gd name="connsiteX17" fmla="*/ 1249680 w 1505712"/>
                <a:gd name="connsiteY17" fmla="*/ 414528 h 993648"/>
                <a:gd name="connsiteX18" fmla="*/ 1115568 w 1505712"/>
                <a:gd name="connsiteY18" fmla="*/ 359664 h 993648"/>
                <a:gd name="connsiteX19" fmla="*/ 987552 w 1505712"/>
                <a:gd name="connsiteY19" fmla="*/ 493776 h 993648"/>
                <a:gd name="connsiteX20" fmla="*/ 719328 w 1505712"/>
                <a:gd name="connsiteY20" fmla="*/ 408432 h 993648"/>
                <a:gd name="connsiteX21" fmla="*/ 548640 w 1505712"/>
                <a:gd name="connsiteY21" fmla="*/ 445008 h 993648"/>
                <a:gd name="connsiteX22" fmla="*/ 457200 w 1505712"/>
                <a:gd name="connsiteY22" fmla="*/ 384048 h 993648"/>
                <a:gd name="connsiteX23" fmla="*/ 341376 w 1505712"/>
                <a:gd name="connsiteY23" fmla="*/ 292608 h 993648"/>
                <a:gd name="connsiteX24" fmla="*/ 152400 w 1505712"/>
                <a:gd name="connsiteY24" fmla="*/ 0 h 99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05712" h="993648">
                  <a:moveTo>
                    <a:pt x="152400" y="0"/>
                  </a:moveTo>
                  <a:lnTo>
                    <a:pt x="54864" y="42672"/>
                  </a:lnTo>
                  <a:lnTo>
                    <a:pt x="109728" y="182880"/>
                  </a:lnTo>
                  <a:lnTo>
                    <a:pt x="48768" y="377952"/>
                  </a:lnTo>
                  <a:lnTo>
                    <a:pt x="0" y="573024"/>
                  </a:lnTo>
                  <a:lnTo>
                    <a:pt x="24384" y="786384"/>
                  </a:lnTo>
                  <a:lnTo>
                    <a:pt x="262128" y="835152"/>
                  </a:lnTo>
                  <a:lnTo>
                    <a:pt x="469392" y="798576"/>
                  </a:lnTo>
                  <a:lnTo>
                    <a:pt x="627888" y="993648"/>
                  </a:lnTo>
                  <a:lnTo>
                    <a:pt x="950976" y="981456"/>
                  </a:lnTo>
                  <a:lnTo>
                    <a:pt x="1005840" y="902208"/>
                  </a:lnTo>
                  <a:lnTo>
                    <a:pt x="1018032" y="829056"/>
                  </a:lnTo>
                  <a:lnTo>
                    <a:pt x="1267968" y="908304"/>
                  </a:lnTo>
                  <a:lnTo>
                    <a:pt x="1450848" y="780288"/>
                  </a:lnTo>
                  <a:lnTo>
                    <a:pt x="1505712" y="682752"/>
                  </a:lnTo>
                  <a:lnTo>
                    <a:pt x="1456944" y="621792"/>
                  </a:lnTo>
                  <a:lnTo>
                    <a:pt x="1328928" y="524256"/>
                  </a:lnTo>
                  <a:lnTo>
                    <a:pt x="1249680" y="414528"/>
                  </a:lnTo>
                  <a:lnTo>
                    <a:pt x="1115568" y="359664"/>
                  </a:lnTo>
                  <a:lnTo>
                    <a:pt x="987552" y="493776"/>
                  </a:lnTo>
                  <a:lnTo>
                    <a:pt x="719328" y="408432"/>
                  </a:lnTo>
                  <a:lnTo>
                    <a:pt x="548640" y="445008"/>
                  </a:lnTo>
                  <a:lnTo>
                    <a:pt x="457200" y="384048"/>
                  </a:lnTo>
                  <a:lnTo>
                    <a:pt x="341376" y="292608"/>
                  </a:lnTo>
                  <a:lnTo>
                    <a:pt x="15240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4"/>
              <a:extLst>
                <a:ext uri="{FF2B5EF4-FFF2-40B4-BE49-F238E27FC236}">
                  <a16:creationId xmlns:a16="http://schemas.microsoft.com/office/drawing/2014/main" id="{027C7699-9181-4873-8F72-193260F64BE6}"/>
                </a:ext>
              </a:extLst>
            </p:cNvPr>
            <p:cNvSpPr/>
            <p:nvPr/>
          </p:nvSpPr>
          <p:spPr>
            <a:xfrm>
              <a:off x="8095488" y="1694688"/>
              <a:ext cx="950976" cy="1591056"/>
            </a:xfrm>
            <a:custGeom>
              <a:avLst/>
              <a:gdLst>
                <a:gd name="connsiteX0" fmla="*/ 713232 w 950976"/>
                <a:gd name="connsiteY0" fmla="*/ 67056 h 1591056"/>
                <a:gd name="connsiteX1" fmla="*/ 573024 w 950976"/>
                <a:gd name="connsiteY1" fmla="*/ 0 h 1591056"/>
                <a:gd name="connsiteX2" fmla="*/ 457200 w 950976"/>
                <a:gd name="connsiteY2" fmla="*/ 134112 h 1591056"/>
                <a:gd name="connsiteX3" fmla="*/ 170688 w 950976"/>
                <a:gd name="connsiteY3" fmla="*/ 231648 h 1591056"/>
                <a:gd name="connsiteX4" fmla="*/ 36576 w 950976"/>
                <a:gd name="connsiteY4" fmla="*/ 292608 h 1591056"/>
                <a:gd name="connsiteX5" fmla="*/ 0 w 950976"/>
                <a:gd name="connsiteY5" fmla="*/ 524256 h 1591056"/>
                <a:gd name="connsiteX6" fmla="*/ 60960 w 950976"/>
                <a:gd name="connsiteY6" fmla="*/ 713232 h 1591056"/>
                <a:gd name="connsiteX7" fmla="*/ 268224 w 950976"/>
                <a:gd name="connsiteY7" fmla="*/ 810768 h 1591056"/>
                <a:gd name="connsiteX8" fmla="*/ 146304 w 950976"/>
                <a:gd name="connsiteY8" fmla="*/ 871728 h 1591056"/>
                <a:gd name="connsiteX9" fmla="*/ 158496 w 950976"/>
                <a:gd name="connsiteY9" fmla="*/ 1042416 h 1591056"/>
                <a:gd name="connsiteX10" fmla="*/ 377952 w 950976"/>
                <a:gd name="connsiteY10" fmla="*/ 1310640 h 1591056"/>
                <a:gd name="connsiteX11" fmla="*/ 566928 w 950976"/>
                <a:gd name="connsiteY11" fmla="*/ 1267968 h 1591056"/>
                <a:gd name="connsiteX12" fmla="*/ 664464 w 950976"/>
                <a:gd name="connsiteY12" fmla="*/ 1517904 h 1591056"/>
                <a:gd name="connsiteX13" fmla="*/ 926592 w 950976"/>
                <a:gd name="connsiteY13" fmla="*/ 1591056 h 1591056"/>
                <a:gd name="connsiteX14" fmla="*/ 950976 w 950976"/>
                <a:gd name="connsiteY14" fmla="*/ 1395984 h 1591056"/>
                <a:gd name="connsiteX15" fmla="*/ 938784 w 950976"/>
                <a:gd name="connsiteY15" fmla="*/ 1011936 h 1591056"/>
                <a:gd name="connsiteX16" fmla="*/ 792480 w 950976"/>
                <a:gd name="connsiteY16" fmla="*/ 896112 h 1591056"/>
                <a:gd name="connsiteX17" fmla="*/ 633984 w 950976"/>
                <a:gd name="connsiteY17" fmla="*/ 560832 h 1591056"/>
                <a:gd name="connsiteX18" fmla="*/ 633984 w 950976"/>
                <a:gd name="connsiteY18" fmla="*/ 274320 h 1591056"/>
                <a:gd name="connsiteX19" fmla="*/ 713232 w 950976"/>
                <a:gd name="connsiteY19" fmla="*/ 67056 h 159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0976" h="1591056">
                  <a:moveTo>
                    <a:pt x="713232" y="67056"/>
                  </a:moveTo>
                  <a:lnTo>
                    <a:pt x="573024" y="0"/>
                  </a:lnTo>
                  <a:lnTo>
                    <a:pt x="457200" y="134112"/>
                  </a:lnTo>
                  <a:lnTo>
                    <a:pt x="170688" y="231648"/>
                  </a:lnTo>
                  <a:lnTo>
                    <a:pt x="36576" y="292608"/>
                  </a:lnTo>
                  <a:lnTo>
                    <a:pt x="0" y="524256"/>
                  </a:lnTo>
                  <a:lnTo>
                    <a:pt x="60960" y="713232"/>
                  </a:lnTo>
                  <a:lnTo>
                    <a:pt x="268224" y="810768"/>
                  </a:lnTo>
                  <a:lnTo>
                    <a:pt x="146304" y="871728"/>
                  </a:lnTo>
                  <a:lnTo>
                    <a:pt x="158496" y="1042416"/>
                  </a:lnTo>
                  <a:lnTo>
                    <a:pt x="377952" y="1310640"/>
                  </a:lnTo>
                  <a:lnTo>
                    <a:pt x="566928" y="1267968"/>
                  </a:lnTo>
                  <a:lnTo>
                    <a:pt x="664464" y="1517904"/>
                  </a:lnTo>
                  <a:lnTo>
                    <a:pt x="926592" y="1591056"/>
                  </a:lnTo>
                  <a:lnTo>
                    <a:pt x="950976" y="1395984"/>
                  </a:lnTo>
                  <a:lnTo>
                    <a:pt x="938784" y="1011936"/>
                  </a:lnTo>
                  <a:lnTo>
                    <a:pt x="792480" y="896112"/>
                  </a:lnTo>
                  <a:lnTo>
                    <a:pt x="633984" y="560832"/>
                  </a:lnTo>
                  <a:lnTo>
                    <a:pt x="633984" y="274320"/>
                  </a:lnTo>
                  <a:lnTo>
                    <a:pt x="713232" y="6705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5"/>
              <a:extLst>
                <a:ext uri="{FF2B5EF4-FFF2-40B4-BE49-F238E27FC236}">
                  <a16:creationId xmlns:a16="http://schemas.microsoft.com/office/drawing/2014/main" id="{BBB8B050-E9A8-4BA1-93A6-5299D1BB9654}"/>
                </a:ext>
              </a:extLst>
            </p:cNvPr>
            <p:cNvSpPr/>
            <p:nvPr/>
          </p:nvSpPr>
          <p:spPr>
            <a:xfrm>
              <a:off x="5925312" y="3712464"/>
              <a:ext cx="1566672" cy="798576"/>
            </a:xfrm>
            <a:custGeom>
              <a:avLst/>
              <a:gdLst>
                <a:gd name="connsiteX0" fmla="*/ 1566672 w 1566672"/>
                <a:gd name="connsiteY0" fmla="*/ 707136 h 798576"/>
                <a:gd name="connsiteX1" fmla="*/ 1481328 w 1566672"/>
                <a:gd name="connsiteY1" fmla="*/ 798576 h 798576"/>
                <a:gd name="connsiteX2" fmla="*/ 1316736 w 1566672"/>
                <a:gd name="connsiteY2" fmla="*/ 536448 h 798576"/>
                <a:gd name="connsiteX3" fmla="*/ 1091184 w 1566672"/>
                <a:gd name="connsiteY3" fmla="*/ 603504 h 798576"/>
                <a:gd name="connsiteX4" fmla="*/ 981456 w 1566672"/>
                <a:gd name="connsiteY4" fmla="*/ 524256 h 798576"/>
                <a:gd name="connsiteX5" fmla="*/ 719328 w 1566672"/>
                <a:gd name="connsiteY5" fmla="*/ 591312 h 798576"/>
                <a:gd name="connsiteX6" fmla="*/ 524256 w 1566672"/>
                <a:gd name="connsiteY6" fmla="*/ 542544 h 798576"/>
                <a:gd name="connsiteX7" fmla="*/ 505968 w 1566672"/>
                <a:gd name="connsiteY7" fmla="*/ 737616 h 798576"/>
                <a:gd name="connsiteX8" fmla="*/ 329184 w 1566672"/>
                <a:gd name="connsiteY8" fmla="*/ 737616 h 798576"/>
                <a:gd name="connsiteX9" fmla="*/ 256032 w 1566672"/>
                <a:gd name="connsiteY9" fmla="*/ 585216 h 798576"/>
                <a:gd name="connsiteX10" fmla="*/ 73152 w 1566672"/>
                <a:gd name="connsiteY10" fmla="*/ 566928 h 798576"/>
                <a:gd name="connsiteX11" fmla="*/ 0 w 1566672"/>
                <a:gd name="connsiteY11" fmla="*/ 451104 h 798576"/>
                <a:gd name="connsiteX12" fmla="*/ 164592 w 1566672"/>
                <a:gd name="connsiteY12" fmla="*/ 280416 h 798576"/>
                <a:gd name="connsiteX13" fmla="*/ 371856 w 1566672"/>
                <a:gd name="connsiteY13" fmla="*/ 262128 h 798576"/>
                <a:gd name="connsiteX14" fmla="*/ 377952 w 1566672"/>
                <a:gd name="connsiteY14" fmla="*/ 134112 h 798576"/>
                <a:gd name="connsiteX15" fmla="*/ 585216 w 1566672"/>
                <a:gd name="connsiteY15" fmla="*/ 0 h 798576"/>
                <a:gd name="connsiteX16" fmla="*/ 877824 w 1566672"/>
                <a:gd name="connsiteY16" fmla="*/ 6096 h 798576"/>
                <a:gd name="connsiteX17" fmla="*/ 944880 w 1566672"/>
                <a:gd name="connsiteY17" fmla="*/ 140208 h 798576"/>
                <a:gd name="connsiteX18" fmla="*/ 1152144 w 1566672"/>
                <a:gd name="connsiteY18" fmla="*/ 36576 h 798576"/>
                <a:gd name="connsiteX19" fmla="*/ 1420368 w 1566672"/>
                <a:gd name="connsiteY19" fmla="*/ 54864 h 798576"/>
                <a:gd name="connsiteX20" fmla="*/ 1511808 w 1566672"/>
                <a:gd name="connsiteY20" fmla="*/ 256032 h 798576"/>
                <a:gd name="connsiteX21" fmla="*/ 1566672 w 1566672"/>
                <a:gd name="connsiteY21" fmla="*/ 707136 h 79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66672" h="798576">
                  <a:moveTo>
                    <a:pt x="1566672" y="707136"/>
                  </a:moveTo>
                  <a:lnTo>
                    <a:pt x="1481328" y="798576"/>
                  </a:lnTo>
                  <a:lnTo>
                    <a:pt x="1316736" y="536448"/>
                  </a:lnTo>
                  <a:lnTo>
                    <a:pt x="1091184" y="603504"/>
                  </a:lnTo>
                  <a:lnTo>
                    <a:pt x="981456" y="524256"/>
                  </a:lnTo>
                  <a:lnTo>
                    <a:pt x="719328" y="591312"/>
                  </a:lnTo>
                  <a:lnTo>
                    <a:pt x="524256" y="542544"/>
                  </a:lnTo>
                  <a:lnTo>
                    <a:pt x="505968" y="737616"/>
                  </a:lnTo>
                  <a:lnTo>
                    <a:pt x="329184" y="737616"/>
                  </a:lnTo>
                  <a:lnTo>
                    <a:pt x="256032" y="585216"/>
                  </a:lnTo>
                  <a:lnTo>
                    <a:pt x="73152" y="566928"/>
                  </a:lnTo>
                  <a:lnTo>
                    <a:pt x="0" y="451104"/>
                  </a:lnTo>
                  <a:lnTo>
                    <a:pt x="164592" y="280416"/>
                  </a:lnTo>
                  <a:lnTo>
                    <a:pt x="371856" y="262128"/>
                  </a:lnTo>
                  <a:lnTo>
                    <a:pt x="377952" y="134112"/>
                  </a:lnTo>
                  <a:lnTo>
                    <a:pt x="585216" y="0"/>
                  </a:lnTo>
                  <a:lnTo>
                    <a:pt x="877824" y="6096"/>
                  </a:lnTo>
                  <a:lnTo>
                    <a:pt x="944880" y="140208"/>
                  </a:lnTo>
                  <a:lnTo>
                    <a:pt x="1152144" y="36576"/>
                  </a:lnTo>
                  <a:lnTo>
                    <a:pt x="1420368" y="54864"/>
                  </a:lnTo>
                  <a:lnTo>
                    <a:pt x="1511808" y="256032"/>
                  </a:lnTo>
                  <a:lnTo>
                    <a:pt x="1566672" y="70713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6"/>
              <a:extLst>
                <a:ext uri="{FF2B5EF4-FFF2-40B4-BE49-F238E27FC236}">
                  <a16:creationId xmlns:a16="http://schemas.microsoft.com/office/drawing/2014/main" id="{6B0B150B-8ED3-4747-8C66-F906FAF19DA2}"/>
                </a:ext>
              </a:extLst>
            </p:cNvPr>
            <p:cNvSpPr/>
            <p:nvPr/>
          </p:nvSpPr>
          <p:spPr>
            <a:xfrm>
              <a:off x="3480816" y="3828288"/>
              <a:ext cx="1591056" cy="780288"/>
            </a:xfrm>
            <a:custGeom>
              <a:avLst/>
              <a:gdLst>
                <a:gd name="connsiteX0" fmla="*/ 1591056 w 1591056"/>
                <a:gd name="connsiteY0" fmla="*/ 54864 h 780288"/>
                <a:gd name="connsiteX1" fmla="*/ 1542288 w 1591056"/>
                <a:gd name="connsiteY1" fmla="*/ 6096 h 780288"/>
                <a:gd name="connsiteX2" fmla="*/ 1402080 w 1591056"/>
                <a:gd name="connsiteY2" fmla="*/ 146304 h 780288"/>
                <a:gd name="connsiteX3" fmla="*/ 1347216 w 1591056"/>
                <a:gd name="connsiteY3" fmla="*/ 262128 h 780288"/>
                <a:gd name="connsiteX4" fmla="*/ 1237488 w 1591056"/>
                <a:gd name="connsiteY4" fmla="*/ 164592 h 780288"/>
                <a:gd name="connsiteX5" fmla="*/ 1011936 w 1591056"/>
                <a:gd name="connsiteY5" fmla="*/ 292608 h 780288"/>
                <a:gd name="connsiteX6" fmla="*/ 859536 w 1591056"/>
                <a:gd name="connsiteY6" fmla="*/ 176784 h 780288"/>
                <a:gd name="connsiteX7" fmla="*/ 664464 w 1591056"/>
                <a:gd name="connsiteY7" fmla="*/ 195072 h 780288"/>
                <a:gd name="connsiteX8" fmla="*/ 579120 w 1591056"/>
                <a:gd name="connsiteY8" fmla="*/ 121920 h 780288"/>
                <a:gd name="connsiteX9" fmla="*/ 481584 w 1591056"/>
                <a:gd name="connsiteY9" fmla="*/ 0 h 780288"/>
                <a:gd name="connsiteX10" fmla="*/ 390144 w 1591056"/>
                <a:gd name="connsiteY10" fmla="*/ 6096 h 780288"/>
                <a:gd name="connsiteX11" fmla="*/ 286512 w 1591056"/>
                <a:gd name="connsiteY11" fmla="*/ 48768 h 780288"/>
                <a:gd name="connsiteX12" fmla="*/ 0 w 1591056"/>
                <a:gd name="connsiteY12" fmla="*/ 188976 h 780288"/>
                <a:gd name="connsiteX13" fmla="*/ 42672 w 1591056"/>
                <a:gd name="connsiteY13" fmla="*/ 286512 h 780288"/>
                <a:gd name="connsiteX14" fmla="*/ 158496 w 1591056"/>
                <a:gd name="connsiteY14" fmla="*/ 402336 h 780288"/>
                <a:gd name="connsiteX15" fmla="*/ 420624 w 1591056"/>
                <a:gd name="connsiteY15" fmla="*/ 505968 h 780288"/>
                <a:gd name="connsiteX16" fmla="*/ 463296 w 1591056"/>
                <a:gd name="connsiteY16" fmla="*/ 701040 h 780288"/>
                <a:gd name="connsiteX17" fmla="*/ 865632 w 1591056"/>
                <a:gd name="connsiteY17" fmla="*/ 780288 h 780288"/>
                <a:gd name="connsiteX18" fmla="*/ 969264 w 1591056"/>
                <a:gd name="connsiteY18" fmla="*/ 633984 h 780288"/>
                <a:gd name="connsiteX19" fmla="*/ 1139952 w 1591056"/>
                <a:gd name="connsiteY19" fmla="*/ 743712 h 780288"/>
                <a:gd name="connsiteX20" fmla="*/ 1359408 w 1591056"/>
                <a:gd name="connsiteY20" fmla="*/ 755904 h 780288"/>
                <a:gd name="connsiteX21" fmla="*/ 1493520 w 1591056"/>
                <a:gd name="connsiteY21" fmla="*/ 615696 h 780288"/>
                <a:gd name="connsiteX22" fmla="*/ 1487424 w 1591056"/>
                <a:gd name="connsiteY22" fmla="*/ 402336 h 780288"/>
                <a:gd name="connsiteX23" fmla="*/ 1517904 w 1591056"/>
                <a:gd name="connsiteY23" fmla="*/ 188976 h 780288"/>
                <a:gd name="connsiteX24" fmla="*/ 1591056 w 1591056"/>
                <a:gd name="connsiteY24" fmla="*/ 54864 h 78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91056" h="780288">
                  <a:moveTo>
                    <a:pt x="1591056" y="54864"/>
                  </a:moveTo>
                  <a:lnTo>
                    <a:pt x="1542288" y="6096"/>
                  </a:lnTo>
                  <a:lnTo>
                    <a:pt x="1402080" y="146304"/>
                  </a:lnTo>
                  <a:lnTo>
                    <a:pt x="1347216" y="262128"/>
                  </a:lnTo>
                  <a:lnTo>
                    <a:pt x="1237488" y="164592"/>
                  </a:lnTo>
                  <a:lnTo>
                    <a:pt x="1011936" y="292608"/>
                  </a:lnTo>
                  <a:lnTo>
                    <a:pt x="859536" y="176784"/>
                  </a:lnTo>
                  <a:lnTo>
                    <a:pt x="664464" y="195072"/>
                  </a:lnTo>
                  <a:lnTo>
                    <a:pt x="579120" y="121920"/>
                  </a:lnTo>
                  <a:lnTo>
                    <a:pt x="481584" y="0"/>
                  </a:lnTo>
                  <a:lnTo>
                    <a:pt x="390144" y="6096"/>
                  </a:lnTo>
                  <a:lnTo>
                    <a:pt x="286512" y="48768"/>
                  </a:lnTo>
                  <a:lnTo>
                    <a:pt x="0" y="188976"/>
                  </a:lnTo>
                  <a:lnTo>
                    <a:pt x="42672" y="286512"/>
                  </a:lnTo>
                  <a:lnTo>
                    <a:pt x="158496" y="402336"/>
                  </a:lnTo>
                  <a:lnTo>
                    <a:pt x="420624" y="505968"/>
                  </a:lnTo>
                  <a:lnTo>
                    <a:pt x="463296" y="701040"/>
                  </a:lnTo>
                  <a:lnTo>
                    <a:pt x="865632" y="780288"/>
                  </a:lnTo>
                  <a:lnTo>
                    <a:pt x="969264" y="633984"/>
                  </a:lnTo>
                  <a:lnTo>
                    <a:pt x="1139952" y="743712"/>
                  </a:lnTo>
                  <a:lnTo>
                    <a:pt x="1359408" y="755904"/>
                  </a:lnTo>
                  <a:lnTo>
                    <a:pt x="1493520" y="615696"/>
                  </a:lnTo>
                  <a:lnTo>
                    <a:pt x="1487424" y="402336"/>
                  </a:lnTo>
                  <a:lnTo>
                    <a:pt x="1517904" y="188976"/>
                  </a:lnTo>
                  <a:lnTo>
                    <a:pt x="1591056" y="5486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7"/>
              <a:extLst>
                <a:ext uri="{FF2B5EF4-FFF2-40B4-BE49-F238E27FC236}">
                  <a16:creationId xmlns:a16="http://schemas.microsoft.com/office/drawing/2014/main" id="{7E0ECF3C-1535-4F1F-8833-FEFD36B0A6DA}"/>
                </a:ext>
              </a:extLst>
            </p:cNvPr>
            <p:cNvSpPr/>
            <p:nvPr/>
          </p:nvSpPr>
          <p:spPr>
            <a:xfrm>
              <a:off x="1664208" y="3742944"/>
              <a:ext cx="1499616" cy="1036320"/>
            </a:xfrm>
            <a:custGeom>
              <a:avLst/>
              <a:gdLst>
                <a:gd name="connsiteX0" fmla="*/ 1426464 w 1499616"/>
                <a:gd name="connsiteY0" fmla="*/ 54864 h 1036320"/>
                <a:gd name="connsiteX1" fmla="*/ 1292352 w 1499616"/>
                <a:gd name="connsiteY1" fmla="*/ 0 h 1036320"/>
                <a:gd name="connsiteX2" fmla="*/ 1237488 w 1499616"/>
                <a:gd name="connsiteY2" fmla="*/ 243840 h 1036320"/>
                <a:gd name="connsiteX3" fmla="*/ 1243584 w 1499616"/>
                <a:gd name="connsiteY3" fmla="*/ 335280 h 1036320"/>
                <a:gd name="connsiteX4" fmla="*/ 1103376 w 1499616"/>
                <a:gd name="connsiteY4" fmla="*/ 268224 h 1036320"/>
                <a:gd name="connsiteX5" fmla="*/ 1042416 w 1499616"/>
                <a:gd name="connsiteY5" fmla="*/ 365760 h 1036320"/>
                <a:gd name="connsiteX6" fmla="*/ 950976 w 1499616"/>
                <a:gd name="connsiteY6" fmla="*/ 457200 h 1036320"/>
                <a:gd name="connsiteX7" fmla="*/ 768096 w 1499616"/>
                <a:gd name="connsiteY7" fmla="*/ 445008 h 1036320"/>
                <a:gd name="connsiteX8" fmla="*/ 554736 w 1499616"/>
                <a:gd name="connsiteY8" fmla="*/ 481584 h 1036320"/>
                <a:gd name="connsiteX9" fmla="*/ 432816 w 1499616"/>
                <a:gd name="connsiteY9" fmla="*/ 463296 h 1036320"/>
                <a:gd name="connsiteX10" fmla="*/ 329184 w 1499616"/>
                <a:gd name="connsiteY10" fmla="*/ 414528 h 1036320"/>
                <a:gd name="connsiteX11" fmla="*/ 213360 w 1499616"/>
                <a:gd name="connsiteY11" fmla="*/ 463296 h 1036320"/>
                <a:gd name="connsiteX12" fmla="*/ 243840 w 1499616"/>
                <a:gd name="connsiteY12" fmla="*/ 560832 h 1036320"/>
                <a:gd name="connsiteX13" fmla="*/ 207264 w 1499616"/>
                <a:gd name="connsiteY13" fmla="*/ 627888 h 1036320"/>
                <a:gd name="connsiteX14" fmla="*/ 73152 w 1499616"/>
                <a:gd name="connsiteY14" fmla="*/ 688848 h 1036320"/>
                <a:gd name="connsiteX15" fmla="*/ 0 w 1499616"/>
                <a:gd name="connsiteY15" fmla="*/ 780288 h 1036320"/>
                <a:gd name="connsiteX16" fmla="*/ 24384 w 1499616"/>
                <a:gd name="connsiteY16" fmla="*/ 847344 h 1036320"/>
                <a:gd name="connsiteX17" fmla="*/ 207264 w 1499616"/>
                <a:gd name="connsiteY17" fmla="*/ 926592 h 1036320"/>
                <a:gd name="connsiteX18" fmla="*/ 530352 w 1499616"/>
                <a:gd name="connsiteY18" fmla="*/ 859536 h 1036320"/>
                <a:gd name="connsiteX19" fmla="*/ 542544 w 1499616"/>
                <a:gd name="connsiteY19" fmla="*/ 987552 h 1036320"/>
                <a:gd name="connsiteX20" fmla="*/ 719328 w 1499616"/>
                <a:gd name="connsiteY20" fmla="*/ 1036320 h 1036320"/>
                <a:gd name="connsiteX21" fmla="*/ 944880 w 1499616"/>
                <a:gd name="connsiteY21" fmla="*/ 999744 h 1036320"/>
                <a:gd name="connsiteX22" fmla="*/ 1005840 w 1499616"/>
                <a:gd name="connsiteY22" fmla="*/ 957072 h 1036320"/>
                <a:gd name="connsiteX23" fmla="*/ 1018032 w 1499616"/>
                <a:gd name="connsiteY23" fmla="*/ 768096 h 1036320"/>
                <a:gd name="connsiteX24" fmla="*/ 1225296 w 1499616"/>
                <a:gd name="connsiteY24" fmla="*/ 841248 h 1036320"/>
                <a:gd name="connsiteX25" fmla="*/ 1469136 w 1499616"/>
                <a:gd name="connsiteY25" fmla="*/ 749808 h 1036320"/>
                <a:gd name="connsiteX26" fmla="*/ 1499616 w 1499616"/>
                <a:gd name="connsiteY26" fmla="*/ 524256 h 1036320"/>
                <a:gd name="connsiteX27" fmla="*/ 1450848 w 1499616"/>
                <a:gd name="connsiteY27" fmla="*/ 249936 h 1036320"/>
                <a:gd name="connsiteX28" fmla="*/ 1426464 w 1499616"/>
                <a:gd name="connsiteY28" fmla="*/ 54864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99616" h="1036320">
                  <a:moveTo>
                    <a:pt x="1426464" y="54864"/>
                  </a:moveTo>
                  <a:lnTo>
                    <a:pt x="1292352" y="0"/>
                  </a:lnTo>
                  <a:lnTo>
                    <a:pt x="1237488" y="243840"/>
                  </a:lnTo>
                  <a:lnTo>
                    <a:pt x="1243584" y="335280"/>
                  </a:lnTo>
                  <a:lnTo>
                    <a:pt x="1103376" y="268224"/>
                  </a:lnTo>
                  <a:lnTo>
                    <a:pt x="1042416" y="365760"/>
                  </a:lnTo>
                  <a:lnTo>
                    <a:pt x="950976" y="457200"/>
                  </a:lnTo>
                  <a:lnTo>
                    <a:pt x="768096" y="445008"/>
                  </a:lnTo>
                  <a:lnTo>
                    <a:pt x="554736" y="481584"/>
                  </a:lnTo>
                  <a:lnTo>
                    <a:pt x="432816" y="463296"/>
                  </a:lnTo>
                  <a:lnTo>
                    <a:pt x="329184" y="414528"/>
                  </a:lnTo>
                  <a:lnTo>
                    <a:pt x="213360" y="463296"/>
                  </a:lnTo>
                  <a:lnTo>
                    <a:pt x="243840" y="560832"/>
                  </a:lnTo>
                  <a:lnTo>
                    <a:pt x="207264" y="627888"/>
                  </a:lnTo>
                  <a:lnTo>
                    <a:pt x="73152" y="688848"/>
                  </a:lnTo>
                  <a:lnTo>
                    <a:pt x="0" y="780288"/>
                  </a:lnTo>
                  <a:lnTo>
                    <a:pt x="24384" y="847344"/>
                  </a:lnTo>
                  <a:lnTo>
                    <a:pt x="207264" y="926592"/>
                  </a:lnTo>
                  <a:lnTo>
                    <a:pt x="530352" y="859536"/>
                  </a:lnTo>
                  <a:lnTo>
                    <a:pt x="542544" y="987552"/>
                  </a:lnTo>
                  <a:lnTo>
                    <a:pt x="719328" y="1036320"/>
                  </a:lnTo>
                  <a:lnTo>
                    <a:pt x="944880" y="999744"/>
                  </a:lnTo>
                  <a:lnTo>
                    <a:pt x="1005840" y="957072"/>
                  </a:lnTo>
                  <a:lnTo>
                    <a:pt x="1018032" y="768096"/>
                  </a:lnTo>
                  <a:lnTo>
                    <a:pt x="1225296" y="841248"/>
                  </a:lnTo>
                  <a:lnTo>
                    <a:pt x="1469136" y="749808"/>
                  </a:lnTo>
                  <a:lnTo>
                    <a:pt x="1499616" y="524256"/>
                  </a:lnTo>
                  <a:lnTo>
                    <a:pt x="1450848" y="249936"/>
                  </a:lnTo>
                  <a:lnTo>
                    <a:pt x="1426464" y="5486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8"/>
              <a:extLst>
                <a:ext uri="{FF2B5EF4-FFF2-40B4-BE49-F238E27FC236}">
                  <a16:creationId xmlns:a16="http://schemas.microsoft.com/office/drawing/2014/main" id="{8A817A77-0BB4-4839-9B9B-070783ECD796}"/>
                </a:ext>
              </a:extLst>
            </p:cNvPr>
            <p:cNvSpPr/>
            <p:nvPr/>
          </p:nvSpPr>
          <p:spPr>
            <a:xfrm>
              <a:off x="1725168" y="4572000"/>
              <a:ext cx="1609344" cy="1091184"/>
            </a:xfrm>
            <a:custGeom>
              <a:avLst/>
              <a:gdLst>
                <a:gd name="connsiteX0" fmla="*/ 1487424 w 1609344"/>
                <a:gd name="connsiteY0" fmla="*/ 36576 h 1091184"/>
                <a:gd name="connsiteX1" fmla="*/ 1322832 w 1609344"/>
                <a:gd name="connsiteY1" fmla="*/ 0 h 1091184"/>
                <a:gd name="connsiteX2" fmla="*/ 1219200 w 1609344"/>
                <a:gd name="connsiteY2" fmla="*/ 85344 h 1091184"/>
                <a:gd name="connsiteX3" fmla="*/ 1158240 w 1609344"/>
                <a:gd name="connsiteY3" fmla="*/ 225552 h 1091184"/>
                <a:gd name="connsiteX4" fmla="*/ 1018032 w 1609344"/>
                <a:gd name="connsiteY4" fmla="*/ 371856 h 1091184"/>
                <a:gd name="connsiteX5" fmla="*/ 627888 w 1609344"/>
                <a:gd name="connsiteY5" fmla="*/ 408432 h 1091184"/>
                <a:gd name="connsiteX6" fmla="*/ 298704 w 1609344"/>
                <a:gd name="connsiteY6" fmla="*/ 487680 h 1091184"/>
                <a:gd name="connsiteX7" fmla="*/ 60960 w 1609344"/>
                <a:gd name="connsiteY7" fmla="*/ 615696 h 1091184"/>
                <a:gd name="connsiteX8" fmla="*/ 0 w 1609344"/>
                <a:gd name="connsiteY8" fmla="*/ 865632 h 1091184"/>
                <a:gd name="connsiteX9" fmla="*/ 134112 w 1609344"/>
                <a:gd name="connsiteY9" fmla="*/ 993648 h 1091184"/>
                <a:gd name="connsiteX10" fmla="*/ 542544 w 1609344"/>
                <a:gd name="connsiteY10" fmla="*/ 908304 h 1091184"/>
                <a:gd name="connsiteX11" fmla="*/ 597408 w 1609344"/>
                <a:gd name="connsiteY11" fmla="*/ 1091184 h 1091184"/>
                <a:gd name="connsiteX12" fmla="*/ 1085088 w 1609344"/>
                <a:gd name="connsiteY12" fmla="*/ 999744 h 1091184"/>
                <a:gd name="connsiteX13" fmla="*/ 1158240 w 1609344"/>
                <a:gd name="connsiteY13" fmla="*/ 822960 h 1091184"/>
                <a:gd name="connsiteX14" fmla="*/ 1487424 w 1609344"/>
                <a:gd name="connsiteY14" fmla="*/ 780288 h 1091184"/>
                <a:gd name="connsiteX15" fmla="*/ 1609344 w 1609344"/>
                <a:gd name="connsiteY15" fmla="*/ 530352 h 1091184"/>
                <a:gd name="connsiteX16" fmla="*/ 1475232 w 1609344"/>
                <a:gd name="connsiteY16" fmla="*/ 243840 h 1091184"/>
                <a:gd name="connsiteX17" fmla="*/ 1487424 w 1609344"/>
                <a:gd name="connsiteY17" fmla="*/ 36576 h 109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09344" h="1091184">
                  <a:moveTo>
                    <a:pt x="1487424" y="36576"/>
                  </a:moveTo>
                  <a:lnTo>
                    <a:pt x="1322832" y="0"/>
                  </a:lnTo>
                  <a:lnTo>
                    <a:pt x="1219200" y="85344"/>
                  </a:lnTo>
                  <a:lnTo>
                    <a:pt x="1158240" y="225552"/>
                  </a:lnTo>
                  <a:lnTo>
                    <a:pt x="1018032" y="371856"/>
                  </a:lnTo>
                  <a:lnTo>
                    <a:pt x="627888" y="408432"/>
                  </a:lnTo>
                  <a:lnTo>
                    <a:pt x="298704" y="487680"/>
                  </a:lnTo>
                  <a:lnTo>
                    <a:pt x="60960" y="615696"/>
                  </a:lnTo>
                  <a:lnTo>
                    <a:pt x="0" y="865632"/>
                  </a:lnTo>
                  <a:lnTo>
                    <a:pt x="134112" y="993648"/>
                  </a:lnTo>
                  <a:lnTo>
                    <a:pt x="542544" y="908304"/>
                  </a:lnTo>
                  <a:lnTo>
                    <a:pt x="597408" y="1091184"/>
                  </a:lnTo>
                  <a:lnTo>
                    <a:pt x="1085088" y="999744"/>
                  </a:lnTo>
                  <a:lnTo>
                    <a:pt x="1158240" y="822960"/>
                  </a:lnTo>
                  <a:lnTo>
                    <a:pt x="1487424" y="780288"/>
                  </a:lnTo>
                  <a:lnTo>
                    <a:pt x="1609344" y="530352"/>
                  </a:lnTo>
                  <a:lnTo>
                    <a:pt x="1475232" y="243840"/>
                  </a:lnTo>
                  <a:lnTo>
                    <a:pt x="1487424" y="36576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9"/>
              <a:extLst>
                <a:ext uri="{FF2B5EF4-FFF2-40B4-BE49-F238E27FC236}">
                  <a16:creationId xmlns:a16="http://schemas.microsoft.com/office/drawing/2014/main" id="{1F73D2E5-A754-4E90-BC66-ECCFDE4C7FEF}"/>
                </a:ext>
              </a:extLst>
            </p:cNvPr>
            <p:cNvSpPr/>
            <p:nvPr/>
          </p:nvSpPr>
          <p:spPr>
            <a:xfrm>
              <a:off x="3425952" y="5114544"/>
              <a:ext cx="1341120" cy="1286256"/>
            </a:xfrm>
            <a:custGeom>
              <a:avLst/>
              <a:gdLst>
                <a:gd name="connsiteX0" fmla="*/ 499872 w 1341120"/>
                <a:gd name="connsiteY0" fmla="*/ 0 h 1286256"/>
                <a:gd name="connsiteX1" fmla="*/ 347472 w 1341120"/>
                <a:gd name="connsiteY1" fmla="*/ 6096 h 1286256"/>
                <a:gd name="connsiteX2" fmla="*/ 347472 w 1341120"/>
                <a:gd name="connsiteY2" fmla="*/ 115824 h 1286256"/>
                <a:gd name="connsiteX3" fmla="*/ 176784 w 1341120"/>
                <a:gd name="connsiteY3" fmla="*/ 298704 h 1286256"/>
                <a:gd name="connsiteX4" fmla="*/ 60960 w 1341120"/>
                <a:gd name="connsiteY4" fmla="*/ 396240 h 1286256"/>
                <a:gd name="connsiteX5" fmla="*/ 0 w 1341120"/>
                <a:gd name="connsiteY5" fmla="*/ 499872 h 1286256"/>
                <a:gd name="connsiteX6" fmla="*/ 54864 w 1341120"/>
                <a:gd name="connsiteY6" fmla="*/ 676656 h 1286256"/>
                <a:gd name="connsiteX7" fmla="*/ 262128 w 1341120"/>
                <a:gd name="connsiteY7" fmla="*/ 829056 h 1286256"/>
                <a:gd name="connsiteX8" fmla="*/ 420624 w 1341120"/>
                <a:gd name="connsiteY8" fmla="*/ 822960 h 1286256"/>
                <a:gd name="connsiteX9" fmla="*/ 377952 w 1341120"/>
                <a:gd name="connsiteY9" fmla="*/ 987552 h 1286256"/>
                <a:gd name="connsiteX10" fmla="*/ 493776 w 1341120"/>
                <a:gd name="connsiteY10" fmla="*/ 1146048 h 1286256"/>
                <a:gd name="connsiteX11" fmla="*/ 731520 w 1341120"/>
                <a:gd name="connsiteY11" fmla="*/ 1274064 h 1286256"/>
                <a:gd name="connsiteX12" fmla="*/ 847344 w 1341120"/>
                <a:gd name="connsiteY12" fmla="*/ 1158240 h 1286256"/>
                <a:gd name="connsiteX13" fmla="*/ 1078992 w 1341120"/>
                <a:gd name="connsiteY13" fmla="*/ 1286256 h 1286256"/>
                <a:gd name="connsiteX14" fmla="*/ 1280160 w 1341120"/>
                <a:gd name="connsiteY14" fmla="*/ 1261872 h 1286256"/>
                <a:gd name="connsiteX15" fmla="*/ 1341120 w 1341120"/>
                <a:gd name="connsiteY15" fmla="*/ 1194816 h 1286256"/>
                <a:gd name="connsiteX16" fmla="*/ 1280160 w 1341120"/>
                <a:gd name="connsiteY16" fmla="*/ 1036320 h 1286256"/>
                <a:gd name="connsiteX17" fmla="*/ 1225296 w 1341120"/>
                <a:gd name="connsiteY17" fmla="*/ 810768 h 1286256"/>
                <a:gd name="connsiteX18" fmla="*/ 1115568 w 1341120"/>
                <a:gd name="connsiteY18" fmla="*/ 731520 h 1286256"/>
                <a:gd name="connsiteX19" fmla="*/ 981456 w 1341120"/>
                <a:gd name="connsiteY19" fmla="*/ 768096 h 1286256"/>
                <a:gd name="connsiteX20" fmla="*/ 810768 w 1341120"/>
                <a:gd name="connsiteY20" fmla="*/ 560832 h 1286256"/>
                <a:gd name="connsiteX21" fmla="*/ 633984 w 1341120"/>
                <a:gd name="connsiteY21" fmla="*/ 542544 h 1286256"/>
                <a:gd name="connsiteX22" fmla="*/ 438912 w 1341120"/>
                <a:gd name="connsiteY22" fmla="*/ 237744 h 1286256"/>
                <a:gd name="connsiteX23" fmla="*/ 499872 w 1341120"/>
                <a:gd name="connsiteY23" fmla="*/ 0 h 1286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1120" h="1286256">
                  <a:moveTo>
                    <a:pt x="499872" y="0"/>
                  </a:moveTo>
                  <a:lnTo>
                    <a:pt x="347472" y="6096"/>
                  </a:lnTo>
                  <a:lnTo>
                    <a:pt x="347472" y="115824"/>
                  </a:lnTo>
                  <a:lnTo>
                    <a:pt x="176784" y="298704"/>
                  </a:lnTo>
                  <a:lnTo>
                    <a:pt x="60960" y="396240"/>
                  </a:lnTo>
                  <a:lnTo>
                    <a:pt x="0" y="499872"/>
                  </a:lnTo>
                  <a:lnTo>
                    <a:pt x="54864" y="676656"/>
                  </a:lnTo>
                  <a:lnTo>
                    <a:pt x="262128" y="829056"/>
                  </a:lnTo>
                  <a:lnTo>
                    <a:pt x="420624" y="822960"/>
                  </a:lnTo>
                  <a:lnTo>
                    <a:pt x="377952" y="987552"/>
                  </a:lnTo>
                  <a:lnTo>
                    <a:pt x="493776" y="1146048"/>
                  </a:lnTo>
                  <a:lnTo>
                    <a:pt x="731520" y="1274064"/>
                  </a:lnTo>
                  <a:lnTo>
                    <a:pt x="847344" y="1158240"/>
                  </a:lnTo>
                  <a:lnTo>
                    <a:pt x="1078992" y="1286256"/>
                  </a:lnTo>
                  <a:lnTo>
                    <a:pt x="1280160" y="1261872"/>
                  </a:lnTo>
                  <a:lnTo>
                    <a:pt x="1341120" y="1194816"/>
                  </a:lnTo>
                  <a:lnTo>
                    <a:pt x="1280160" y="1036320"/>
                  </a:lnTo>
                  <a:lnTo>
                    <a:pt x="1225296" y="810768"/>
                  </a:lnTo>
                  <a:lnTo>
                    <a:pt x="1115568" y="731520"/>
                  </a:lnTo>
                  <a:lnTo>
                    <a:pt x="981456" y="768096"/>
                  </a:lnTo>
                  <a:lnTo>
                    <a:pt x="810768" y="560832"/>
                  </a:lnTo>
                  <a:lnTo>
                    <a:pt x="633984" y="542544"/>
                  </a:lnTo>
                  <a:lnTo>
                    <a:pt x="438912" y="237744"/>
                  </a:lnTo>
                  <a:lnTo>
                    <a:pt x="49987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hlinkClick r:id="rId10"/>
              <a:extLst>
                <a:ext uri="{FF2B5EF4-FFF2-40B4-BE49-F238E27FC236}">
                  <a16:creationId xmlns:a16="http://schemas.microsoft.com/office/drawing/2014/main" id="{99109F76-0D4D-4AD7-A0CC-551D085588F8}"/>
                </a:ext>
              </a:extLst>
            </p:cNvPr>
            <p:cNvSpPr/>
            <p:nvPr/>
          </p:nvSpPr>
          <p:spPr>
            <a:xfrm>
              <a:off x="5516882" y="4888992"/>
              <a:ext cx="396240" cy="48768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11"/>
              <a:extLst>
                <a:ext uri="{FF2B5EF4-FFF2-40B4-BE49-F238E27FC236}">
                  <a16:creationId xmlns:a16="http://schemas.microsoft.com/office/drawing/2014/main" id="{FE490D96-4D85-4459-974C-681A1AE275F3}"/>
                </a:ext>
              </a:extLst>
            </p:cNvPr>
            <p:cNvSpPr/>
            <p:nvPr/>
          </p:nvSpPr>
          <p:spPr>
            <a:xfrm>
              <a:off x="5586984" y="5440680"/>
              <a:ext cx="408432" cy="44500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hlinkClick r:id="rId12"/>
              <a:extLst>
                <a:ext uri="{FF2B5EF4-FFF2-40B4-BE49-F238E27FC236}">
                  <a16:creationId xmlns:a16="http://schemas.microsoft.com/office/drawing/2014/main" id="{123A5663-0B78-4428-8C79-FA40520F2F11}"/>
                </a:ext>
              </a:extLst>
            </p:cNvPr>
            <p:cNvSpPr/>
            <p:nvPr/>
          </p:nvSpPr>
          <p:spPr>
            <a:xfrm>
              <a:off x="5312666" y="5937504"/>
              <a:ext cx="396240" cy="41986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0708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2020-11-16T18:25:20Z</dcterms:created>
  <dcterms:modified xsi:type="dcterms:W3CDTF">2020-11-16T18:35:50Z</dcterms:modified>
</cp:coreProperties>
</file>