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1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54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69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9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14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60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68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48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62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15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2253-84FF-474D-AA7A-213AB9F99097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DB90-4A2A-45C9-B873-16F7F4D8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40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cam/cnccentre1.html" TargetMode="External"/><Relationship Id="rId13" Type="http://schemas.openxmlformats.org/officeDocument/2006/relationships/hyperlink" Target="https://www.technologystudent.com/cam/waterjet1.html" TargetMode="External"/><Relationship Id="rId3" Type="http://schemas.openxmlformats.org/officeDocument/2006/relationships/hyperlink" Target="https://www.technologystudent.com/prddes1/compmd1.html" TargetMode="External"/><Relationship Id="rId7" Type="http://schemas.openxmlformats.org/officeDocument/2006/relationships/hyperlink" Target="https://www.technologystudent.com/despro2/cncsys1.htm" TargetMode="External"/><Relationship Id="rId12" Type="http://schemas.openxmlformats.org/officeDocument/2006/relationships/hyperlink" Target="https://technologystudent.com/cams/lasr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cam/cncman1.htm" TargetMode="External"/><Relationship Id="rId11" Type="http://schemas.openxmlformats.org/officeDocument/2006/relationships/hyperlink" Target="https://technologystudent.com/despro_3/stereo1.html" TargetMode="External"/><Relationship Id="rId5" Type="http://schemas.openxmlformats.org/officeDocument/2006/relationships/hyperlink" Target="https://www.technologystudent.com/cam/cncman4.htm" TargetMode="External"/><Relationship Id="rId10" Type="http://schemas.openxmlformats.org/officeDocument/2006/relationships/hyperlink" Target="https://technologystudent.com/cam/printer3d1.html" TargetMode="External"/><Relationship Id="rId4" Type="http://schemas.openxmlformats.org/officeDocument/2006/relationships/hyperlink" Target="https://www.technologystudent.com/cam/cnccut1.html" TargetMode="External"/><Relationship Id="rId9" Type="http://schemas.openxmlformats.org/officeDocument/2006/relationships/hyperlink" Target="https://technologystudent.com/cam/cnccentre2.html" TargetMode="External"/><Relationship Id="rId14" Type="http://schemas.openxmlformats.org/officeDocument/2006/relationships/hyperlink" Target="https://www.technologystudent.com/despro2/devman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AF3D4C9A-2AC0-41BD-BC98-A876F35F9E52}"/>
              </a:ext>
            </a:extLst>
          </p:cNvPr>
          <p:cNvGrpSpPr/>
          <p:nvPr/>
        </p:nvGrpSpPr>
        <p:grpSpPr>
          <a:xfrm>
            <a:off x="92278" y="352960"/>
            <a:ext cx="8942023" cy="6140120"/>
            <a:chOff x="92278" y="352960"/>
            <a:chExt cx="8942023" cy="6140120"/>
          </a:xfrm>
        </p:grpSpPr>
        <p:pic>
          <p:nvPicPr>
            <p:cNvPr id="5" name="Picture 4" descr="Background pattern&#10;&#10;Description automatically generated">
              <a:extLst>
                <a:ext uri="{FF2B5EF4-FFF2-40B4-BE49-F238E27FC236}">
                  <a16:creationId xmlns:a16="http://schemas.microsoft.com/office/drawing/2014/main" id="{FABCF142-EE90-403A-AF75-8CF0807B4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78" y="352960"/>
              <a:ext cx="8942023" cy="6140120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5FE63EC9-BCF4-4841-BB8F-F4FE6D5E2954}"/>
                </a:ext>
              </a:extLst>
            </p:cNvPr>
            <p:cNvSpPr/>
            <p:nvPr/>
          </p:nvSpPr>
          <p:spPr>
            <a:xfrm>
              <a:off x="1166070" y="1619075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4"/>
              <a:extLst>
                <a:ext uri="{FF2B5EF4-FFF2-40B4-BE49-F238E27FC236}">
                  <a16:creationId xmlns:a16="http://schemas.microsoft.com/office/drawing/2014/main" id="{6A31B988-0CA0-4D66-A3A7-00F470CAAF8C}"/>
                </a:ext>
              </a:extLst>
            </p:cNvPr>
            <p:cNvSpPr/>
            <p:nvPr/>
          </p:nvSpPr>
          <p:spPr>
            <a:xfrm>
              <a:off x="2736210" y="1300293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A0EE9482-B38B-418D-B1C9-8D313A875DF3}"/>
                </a:ext>
              </a:extLst>
            </p:cNvPr>
            <p:cNvSpPr/>
            <p:nvPr/>
          </p:nvSpPr>
          <p:spPr>
            <a:xfrm>
              <a:off x="4497898" y="1602296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5"/>
              <a:extLst>
                <a:ext uri="{FF2B5EF4-FFF2-40B4-BE49-F238E27FC236}">
                  <a16:creationId xmlns:a16="http://schemas.microsoft.com/office/drawing/2014/main" id="{30B2994B-F0B1-4199-9F36-44113B4377FF}"/>
                </a:ext>
              </a:extLst>
            </p:cNvPr>
            <p:cNvSpPr/>
            <p:nvPr/>
          </p:nvSpPr>
          <p:spPr>
            <a:xfrm>
              <a:off x="6380206" y="1761686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6"/>
              <a:extLst>
                <a:ext uri="{FF2B5EF4-FFF2-40B4-BE49-F238E27FC236}">
                  <a16:creationId xmlns:a16="http://schemas.microsoft.com/office/drawing/2014/main" id="{90975E39-C0DD-40C2-ABFD-A2E1F5F4C89F}"/>
                </a:ext>
              </a:extLst>
            </p:cNvPr>
            <p:cNvSpPr/>
            <p:nvPr/>
          </p:nvSpPr>
          <p:spPr>
            <a:xfrm>
              <a:off x="7594834" y="1501628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7"/>
              <a:extLst>
                <a:ext uri="{FF2B5EF4-FFF2-40B4-BE49-F238E27FC236}">
                  <a16:creationId xmlns:a16="http://schemas.microsoft.com/office/drawing/2014/main" id="{30570EB1-7547-4662-9566-4037A3DB6504}"/>
                </a:ext>
              </a:extLst>
            </p:cNvPr>
            <p:cNvSpPr/>
            <p:nvPr/>
          </p:nvSpPr>
          <p:spPr>
            <a:xfrm>
              <a:off x="1166070" y="3254302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8"/>
              <a:extLst>
                <a:ext uri="{FF2B5EF4-FFF2-40B4-BE49-F238E27FC236}">
                  <a16:creationId xmlns:a16="http://schemas.microsoft.com/office/drawing/2014/main" id="{6ED0C055-3E14-4DDF-BD7C-AD2DA2B45531}"/>
                </a:ext>
              </a:extLst>
            </p:cNvPr>
            <p:cNvSpPr/>
            <p:nvPr/>
          </p:nvSpPr>
          <p:spPr>
            <a:xfrm>
              <a:off x="2929156" y="3339127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hlinkClick r:id="rId9"/>
              <a:extLst>
                <a:ext uri="{FF2B5EF4-FFF2-40B4-BE49-F238E27FC236}">
                  <a16:creationId xmlns:a16="http://schemas.microsoft.com/office/drawing/2014/main" id="{8B403E1A-1E0F-48C7-9557-A3FFBF49F76A}"/>
                </a:ext>
              </a:extLst>
            </p:cNvPr>
            <p:cNvSpPr/>
            <p:nvPr/>
          </p:nvSpPr>
          <p:spPr>
            <a:xfrm>
              <a:off x="5428055" y="3329800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10"/>
              <a:extLst>
                <a:ext uri="{FF2B5EF4-FFF2-40B4-BE49-F238E27FC236}">
                  <a16:creationId xmlns:a16="http://schemas.microsoft.com/office/drawing/2014/main" id="{B1EBF165-93C7-48F8-A21A-909AFB1BC541}"/>
                </a:ext>
              </a:extLst>
            </p:cNvPr>
            <p:cNvSpPr/>
            <p:nvPr/>
          </p:nvSpPr>
          <p:spPr>
            <a:xfrm>
              <a:off x="7023361" y="3271080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hlinkClick r:id="rId10"/>
              <a:extLst>
                <a:ext uri="{FF2B5EF4-FFF2-40B4-BE49-F238E27FC236}">
                  <a16:creationId xmlns:a16="http://schemas.microsoft.com/office/drawing/2014/main" id="{53CD1071-51C3-494D-948A-83DFEA180FE5}"/>
                </a:ext>
              </a:extLst>
            </p:cNvPr>
            <p:cNvSpPr/>
            <p:nvPr/>
          </p:nvSpPr>
          <p:spPr>
            <a:xfrm>
              <a:off x="8449112" y="2820099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hlinkClick r:id="rId11"/>
              <a:extLst>
                <a:ext uri="{FF2B5EF4-FFF2-40B4-BE49-F238E27FC236}">
                  <a16:creationId xmlns:a16="http://schemas.microsoft.com/office/drawing/2014/main" id="{B2B73519-753B-47D6-8721-3C62809CCF8D}"/>
                </a:ext>
              </a:extLst>
            </p:cNvPr>
            <p:cNvSpPr/>
            <p:nvPr/>
          </p:nvSpPr>
          <p:spPr>
            <a:xfrm>
              <a:off x="1375794" y="5403908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hlinkClick r:id="rId11"/>
              <a:extLst>
                <a:ext uri="{FF2B5EF4-FFF2-40B4-BE49-F238E27FC236}">
                  <a16:creationId xmlns:a16="http://schemas.microsoft.com/office/drawing/2014/main" id="{CD732148-123F-48AF-893E-8237F48EB9FF}"/>
                </a:ext>
              </a:extLst>
            </p:cNvPr>
            <p:cNvSpPr/>
            <p:nvPr/>
          </p:nvSpPr>
          <p:spPr>
            <a:xfrm>
              <a:off x="3784834" y="5269684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hlinkClick r:id="rId12"/>
              <a:extLst>
                <a:ext uri="{FF2B5EF4-FFF2-40B4-BE49-F238E27FC236}">
                  <a16:creationId xmlns:a16="http://schemas.microsoft.com/office/drawing/2014/main" id="{69B3EFF4-BFC6-47DE-B7EC-F268C948E90E}"/>
                </a:ext>
              </a:extLst>
            </p:cNvPr>
            <p:cNvSpPr/>
            <p:nvPr/>
          </p:nvSpPr>
          <p:spPr>
            <a:xfrm>
              <a:off x="5504577" y="5437463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hlinkClick r:id="rId13"/>
              <a:extLst>
                <a:ext uri="{FF2B5EF4-FFF2-40B4-BE49-F238E27FC236}">
                  <a16:creationId xmlns:a16="http://schemas.microsoft.com/office/drawing/2014/main" id="{D857134D-FFD2-4168-AE04-87B662F74673}"/>
                </a:ext>
              </a:extLst>
            </p:cNvPr>
            <p:cNvSpPr/>
            <p:nvPr/>
          </p:nvSpPr>
          <p:spPr>
            <a:xfrm>
              <a:off x="6780080" y="5974359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hlinkClick r:id="rId14"/>
              <a:extLst>
                <a:ext uri="{FF2B5EF4-FFF2-40B4-BE49-F238E27FC236}">
                  <a16:creationId xmlns:a16="http://schemas.microsoft.com/office/drawing/2014/main" id="{A46D0298-4A99-4E06-AB33-130590D2AC1B}"/>
                </a:ext>
              </a:extLst>
            </p:cNvPr>
            <p:cNvSpPr/>
            <p:nvPr/>
          </p:nvSpPr>
          <p:spPr>
            <a:xfrm>
              <a:off x="8615494" y="4681754"/>
              <a:ext cx="385893" cy="38589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17356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7</cp:revision>
  <dcterms:created xsi:type="dcterms:W3CDTF">2020-10-09T12:24:54Z</dcterms:created>
  <dcterms:modified xsi:type="dcterms:W3CDTF">2020-10-09T12:43:49Z</dcterms:modified>
</cp:coreProperties>
</file>