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517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05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0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06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3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79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9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28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63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65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7A09F-470A-46E7-A676-7A3CCE57FB44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03211-B1F8-43FD-9794-915C31F7D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5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technologystudent.com/equip1/alumin3.htm" TargetMode="External"/><Relationship Id="rId18" Type="http://schemas.openxmlformats.org/officeDocument/2006/relationships/hyperlink" Target="https://technologystudent.com/equip1/pewter1.htm" TargetMode="External"/><Relationship Id="rId26" Type="http://schemas.openxmlformats.org/officeDocument/2006/relationships/hyperlink" Target="https://technologystudent.com/equip_flsh/pwet4.html" TargetMode="External"/><Relationship Id="rId39" Type="http://schemas.openxmlformats.org/officeDocument/2006/relationships/hyperlink" Target="https://technologystudent.com/pdf19/loswx1.pptx" TargetMode="External"/><Relationship Id="rId21" Type="http://schemas.openxmlformats.org/officeDocument/2006/relationships/hyperlink" Target="https://technologystudent.com/pdf2/casting1e.pdf" TargetMode="External"/><Relationship Id="rId34" Type="http://schemas.openxmlformats.org/officeDocument/2006/relationships/hyperlink" Target="https://technologystudent.com/pdf2/pewtr1.pdf" TargetMode="External"/><Relationship Id="rId42" Type="http://schemas.openxmlformats.org/officeDocument/2006/relationships/hyperlink" Target="https://technologystudent.com/equip_flsh/lostwax3.html" TargetMode="External"/><Relationship Id="rId47" Type="http://schemas.openxmlformats.org/officeDocument/2006/relationships/hyperlink" Target="https://technologystudent.com/pdf7/iron2.pdf" TargetMode="External"/><Relationship Id="rId50" Type="http://schemas.openxmlformats.org/officeDocument/2006/relationships/hyperlink" Target="https://technologystudent.com/pdf7/iron3.pptx" TargetMode="External"/><Relationship Id="rId55" Type="http://schemas.openxmlformats.org/officeDocument/2006/relationships/hyperlink" Target="https://technologystudent.com/pdf16/revmetal3.pdf" TargetMode="External"/><Relationship Id="rId63" Type="http://schemas.openxmlformats.org/officeDocument/2006/relationships/hyperlink" Target="https://technologystudent.com/joints/iron3.html" TargetMode="External"/><Relationship Id="rId68" Type="http://schemas.openxmlformats.org/officeDocument/2006/relationships/hyperlink" Target="https://technologystudent.com/despro_3/rev_card_alumin1.html" TargetMode="External"/><Relationship Id="rId7" Type="http://schemas.openxmlformats.org/officeDocument/2006/relationships/hyperlink" Target="https://technologystudent.com/pdf2/casting1a.pdf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technologystudent.com/pdf2/casting1d.pdf" TargetMode="External"/><Relationship Id="rId29" Type="http://schemas.openxmlformats.org/officeDocument/2006/relationships/hyperlink" Target="https://technologystudent.com/pdf2/casting1f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1/found4.htm" TargetMode="External"/><Relationship Id="rId11" Type="http://schemas.openxmlformats.org/officeDocument/2006/relationships/hyperlink" Target="https://technologystudent.com/pdf2/casting1b.pdf" TargetMode="External"/><Relationship Id="rId24" Type="http://schemas.openxmlformats.org/officeDocument/2006/relationships/hyperlink" Target="https://technologystudent.com/equip_flsh/pwet2.html" TargetMode="External"/><Relationship Id="rId32" Type="http://schemas.openxmlformats.org/officeDocument/2006/relationships/hyperlink" Target="https://technologystudent.com/equip_flsh/pewtt1.html" TargetMode="External"/><Relationship Id="rId37" Type="http://schemas.openxmlformats.org/officeDocument/2006/relationships/hyperlink" Target="https://technologystudent.com/equip_flsh/lostwax2.html" TargetMode="External"/><Relationship Id="rId40" Type="http://schemas.openxmlformats.org/officeDocument/2006/relationships/hyperlink" Target="https://technologystudent.com/pdf19/loswx2.pdf" TargetMode="External"/><Relationship Id="rId45" Type="http://schemas.openxmlformats.org/officeDocument/2006/relationships/hyperlink" Target="https://technologystudent.com/pdf7/iron1.pdf" TargetMode="External"/><Relationship Id="rId53" Type="http://schemas.openxmlformats.org/officeDocument/2006/relationships/hyperlink" Target="https://technologystudent.com/pdf7/iron5.pdf" TargetMode="External"/><Relationship Id="rId58" Type="http://schemas.openxmlformats.org/officeDocument/2006/relationships/hyperlink" Target="https://technologystudent.com/pdf16/revmetal4.pptx" TargetMode="External"/><Relationship Id="rId66" Type="http://schemas.openxmlformats.org/officeDocument/2006/relationships/hyperlink" Target="https://technologystudent.com/despro_3/aluminium1.html" TargetMode="External"/><Relationship Id="rId5" Type="http://schemas.openxmlformats.org/officeDocument/2006/relationships/hyperlink" Target="https://technologystudent.com/equip1/found3.htm" TargetMode="External"/><Relationship Id="rId15" Type="http://schemas.openxmlformats.org/officeDocument/2006/relationships/hyperlink" Target="https://technologystudent.com/equip1/alumin5.htm" TargetMode="External"/><Relationship Id="rId23" Type="http://schemas.openxmlformats.org/officeDocument/2006/relationships/hyperlink" Target="https://technologystudent.com/equip_flsh/pwet1.html" TargetMode="External"/><Relationship Id="rId28" Type="http://schemas.openxmlformats.org/officeDocument/2006/relationships/hyperlink" Target="https://technologystudent.com/pdf8/pewsq1.pptx" TargetMode="External"/><Relationship Id="rId36" Type="http://schemas.openxmlformats.org/officeDocument/2006/relationships/hyperlink" Target="https://technologystudent.com/equip_flsh/lostwax1.html" TargetMode="External"/><Relationship Id="rId49" Type="http://schemas.openxmlformats.org/officeDocument/2006/relationships/hyperlink" Target="https://technologystudent.com/pdf7/iron3.pdf" TargetMode="External"/><Relationship Id="rId57" Type="http://schemas.openxmlformats.org/officeDocument/2006/relationships/hyperlink" Target="https://technologystudent.com/pdf16/revmetal4.pdf" TargetMode="External"/><Relationship Id="rId61" Type="http://schemas.openxmlformats.org/officeDocument/2006/relationships/hyperlink" Target="https://technologystudent.com/joints/iron1.html" TargetMode="External"/><Relationship Id="rId10" Type="http://schemas.openxmlformats.org/officeDocument/2006/relationships/hyperlink" Target="https://technologystudent.com/equip1/alumin2.htm" TargetMode="External"/><Relationship Id="rId19" Type="http://schemas.openxmlformats.org/officeDocument/2006/relationships/hyperlink" Target="https://technologystudent.com/equip1/pewter2.htm" TargetMode="External"/><Relationship Id="rId31" Type="http://schemas.openxmlformats.org/officeDocument/2006/relationships/hyperlink" Target="https://technologystudent.com/equip_flsh/pwet5.html" TargetMode="External"/><Relationship Id="rId44" Type="http://schemas.openxmlformats.org/officeDocument/2006/relationships/hyperlink" Target="https://technologystudent.com/pdf19/loswx3.pptx" TargetMode="External"/><Relationship Id="rId52" Type="http://schemas.openxmlformats.org/officeDocument/2006/relationships/hyperlink" Target="https://technologystudent.com/pdf7/iron4.pptx" TargetMode="External"/><Relationship Id="rId60" Type="http://schemas.openxmlformats.org/officeDocument/2006/relationships/hyperlink" Target="https://technologystudent.com/pdf16/revcard-aluminium1.pptx" TargetMode="External"/><Relationship Id="rId65" Type="http://schemas.openxmlformats.org/officeDocument/2006/relationships/hyperlink" Target="https://technologystudent.com/joints/iron5.html" TargetMode="External"/><Relationship Id="rId4" Type="http://schemas.openxmlformats.org/officeDocument/2006/relationships/hyperlink" Target="https://technologystudent.com/equip1/found2.htm" TargetMode="External"/><Relationship Id="rId9" Type="http://schemas.openxmlformats.org/officeDocument/2006/relationships/hyperlink" Target="https://technologystudent.com/equip1/alumin1.htm" TargetMode="External"/><Relationship Id="rId14" Type="http://schemas.openxmlformats.org/officeDocument/2006/relationships/hyperlink" Target="https://technologystudent.com/equip1/alumin4.htm" TargetMode="External"/><Relationship Id="rId22" Type="http://schemas.openxmlformats.org/officeDocument/2006/relationships/hyperlink" Target="https://technologystudent.com/pdf2/casting1e.pptx" TargetMode="External"/><Relationship Id="rId27" Type="http://schemas.openxmlformats.org/officeDocument/2006/relationships/hyperlink" Target="https://technologystudent.com/pdf8/pewsq1.pdf" TargetMode="External"/><Relationship Id="rId30" Type="http://schemas.openxmlformats.org/officeDocument/2006/relationships/hyperlink" Target="https://technologystudent.com/pdf2/casting1f.pptx" TargetMode="External"/><Relationship Id="rId35" Type="http://schemas.openxmlformats.org/officeDocument/2006/relationships/hyperlink" Target="https://technologystudent.com/pdf2/pewtr1.pptx" TargetMode="External"/><Relationship Id="rId43" Type="http://schemas.openxmlformats.org/officeDocument/2006/relationships/hyperlink" Target="https://technologystudent.com/pdf19/loswx3.pdf" TargetMode="External"/><Relationship Id="rId48" Type="http://schemas.openxmlformats.org/officeDocument/2006/relationships/hyperlink" Target="https://technologystudent.com/pdf7/iron2.pptx" TargetMode="External"/><Relationship Id="rId56" Type="http://schemas.openxmlformats.org/officeDocument/2006/relationships/hyperlink" Target="https://technologystudent.com/pdf16/revmetal3.pptx" TargetMode="External"/><Relationship Id="rId64" Type="http://schemas.openxmlformats.org/officeDocument/2006/relationships/hyperlink" Target="https://technologystudent.com/joints/iron4.html" TargetMode="External"/><Relationship Id="rId8" Type="http://schemas.openxmlformats.org/officeDocument/2006/relationships/hyperlink" Target="https://technologystudent.com/pdf2/casting1a.pptx" TargetMode="External"/><Relationship Id="rId51" Type="http://schemas.openxmlformats.org/officeDocument/2006/relationships/hyperlink" Target="https://technologystudent.com/pdf7/iron4.pdf" TargetMode="External"/><Relationship Id="rId3" Type="http://schemas.openxmlformats.org/officeDocument/2006/relationships/hyperlink" Target="https://technologystudent.com/equip1/found1.htm" TargetMode="External"/><Relationship Id="rId12" Type="http://schemas.openxmlformats.org/officeDocument/2006/relationships/hyperlink" Target="https://technologystudent.com/pdf2/casting1b.pptx" TargetMode="External"/><Relationship Id="rId17" Type="http://schemas.openxmlformats.org/officeDocument/2006/relationships/hyperlink" Target="https://technologystudent.com/pdf2/casting1d.pptx" TargetMode="External"/><Relationship Id="rId25" Type="http://schemas.openxmlformats.org/officeDocument/2006/relationships/hyperlink" Target="https://technologystudent.com/equip_flsh/pwet3.html" TargetMode="External"/><Relationship Id="rId33" Type="http://schemas.openxmlformats.org/officeDocument/2006/relationships/hyperlink" Target="https://technologystudent.com/equip_flsh/pewtt2.html" TargetMode="External"/><Relationship Id="rId38" Type="http://schemas.openxmlformats.org/officeDocument/2006/relationships/hyperlink" Target="https://technologystudent.com/pdf19/loswx1.pdf" TargetMode="External"/><Relationship Id="rId46" Type="http://schemas.openxmlformats.org/officeDocument/2006/relationships/hyperlink" Target="https://technologystudent.com/pdf7/iron1.pptx" TargetMode="External"/><Relationship Id="rId59" Type="http://schemas.openxmlformats.org/officeDocument/2006/relationships/hyperlink" Target="https://technologystudent.com/pdf16/revcard_alumin1.pdf" TargetMode="External"/><Relationship Id="rId67" Type="http://schemas.openxmlformats.org/officeDocument/2006/relationships/hyperlink" Target="https://technologystudent.com/despro_3/aluminium2.html" TargetMode="External"/><Relationship Id="rId20" Type="http://schemas.openxmlformats.org/officeDocument/2006/relationships/hyperlink" Target="https://technologystudent.com/equip1/pewter3.htm" TargetMode="External"/><Relationship Id="rId41" Type="http://schemas.openxmlformats.org/officeDocument/2006/relationships/hyperlink" Target="https://technologystudent.com/pdf19/loswx2.pptx" TargetMode="External"/><Relationship Id="rId54" Type="http://schemas.openxmlformats.org/officeDocument/2006/relationships/hyperlink" Target="https://technologystudent.com/pdf7/iron5.pptx" TargetMode="External"/><Relationship Id="rId62" Type="http://schemas.openxmlformats.org/officeDocument/2006/relationships/hyperlink" Target="https://technologystudent.com/joints/iron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84632E28-B8AE-4C74-A3CD-E2D092FB882E}"/>
              </a:ext>
            </a:extLst>
          </p:cNvPr>
          <p:cNvGrpSpPr/>
          <p:nvPr/>
        </p:nvGrpSpPr>
        <p:grpSpPr>
          <a:xfrm>
            <a:off x="114063" y="0"/>
            <a:ext cx="9677873" cy="6858000"/>
            <a:chOff x="114063" y="0"/>
            <a:chExt cx="9677873" cy="6858000"/>
          </a:xfrm>
        </p:grpSpPr>
        <p:pic>
          <p:nvPicPr>
            <p:cNvPr id="7" name="Picture 6" descr="Diagram&#10;&#10;Description automatically generated with medium confidence">
              <a:extLst>
                <a:ext uri="{FF2B5EF4-FFF2-40B4-BE49-F238E27FC236}">
                  <a16:creationId xmlns:a16="http://schemas.microsoft.com/office/drawing/2014/main" id="{5F14954F-503C-4627-B715-6AFE398CA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063" y="0"/>
              <a:ext cx="9677873" cy="6858000"/>
            </a:xfrm>
            <a:prstGeom prst="rect">
              <a:avLst/>
            </a:prstGeom>
          </p:spPr>
        </p:pic>
        <p:sp>
          <p:nvSpPr>
            <p:cNvPr id="2" name="Oval 1">
              <a:hlinkClick r:id="rId3"/>
              <a:extLst>
                <a:ext uri="{FF2B5EF4-FFF2-40B4-BE49-F238E27FC236}">
                  <a16:creationId xmlns:a16="http://schemas.microsoft.com/office/drawing/2014/main" id="{FB9DEF53-8A31-4BFD-BCB7-B4AE89514FBF}"/>
                </a:ext>
              </a:extLst>
            </p:cNvPr>
            <p:cNvSpPr/>
            <p:nvPr/>
          </p:nvSpPr>
          <p:spPr>
            <a:xfrm>
              <a:off x="512064" y="168859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>
              <a:hlinkClick r:id="rId4"/>
              <a:extLst>
                <a:ext uri="{FF2B5EF4-FFF2-40B4-BE49-F238E27FC236}">
                  <a16:creationId xmlns:a16="http://schemas.microsoft.com/office/drawing/2014/main" id="{F2E84533-9BCE-4542-B153-8D9E53CB65B3}"/>
                </a:ext>
              </a:extLst>
            </p:cNvPr>
            <p:cNvSpPr/>
            <p:nvPr/>
          </p:nvSpPr>
          <p:spPr>
            <a:xfrm>
              <a:off x="512064" y="2036064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hlinkClick r:id="rId5"/>
              <a:extLst>
                <a:ext uri="{FF2B5EF4-FFF2-40B4-BE49-F238E27FC236}">
                  <a16:creationId xmlns:a16="http://schemas.microsoft.com/office/drawing/2014/main" id="{1519AB6F-8696-42E9-869A-0D8BD798A891}"/>
                </a:ext>
              </a:extLst>
            </p:cNvPr>
            <p:cNvSpPr/>
            <p:nvPr/>
          </p:nvSpPr>
          <p:spPr>
            <a:xfrm>
              <a:off x="512064" y="238963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hlinkClick r:id="rId6"/>
              <a:extLst>
                <a:ext uri="{FF2B5EF4-FFF2-40B4-BE49-F238E27FC236}">
                  <a16:creationId xmlns:a16="http://schemas.microsoft.com/office/drawing/2014/main" id="{B41AC320-0120-487E-8575-F6895AE5CE06}"/>
                </a:ext>
              </a:extLst>
            </p:cNvPr>
            <p:cNvSpPr/>
            <p:nvPr/>
          </p:nvSpPr>
          <p:spPr>
            <a:xfrm>
              <a:off x="512064" y="278587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: Rounded Corners 2">
              <a:hlinkClick r:id="rId7"/>
              <a:extLst>
                <a:ext uri="{FF2B5EF4-FFF2-40B4-BE49-F238E27FC236}">
                  <a16:creationId xmlns:a16="http://schemas.microsoft.com/office/drawing/2014/main" id="{B2B1A823-84DC-4CC3-B64E-8962712E913C}"/>
                </a:ext>
              </a:extLst>
            </p:cNvPr>
            <p:cNvSpPr/>
            <p:nvPr/>
          </p:nvSpPr>
          <p:spPr>
            <a:xfrm>
              <a:off x="148099" y="3993896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8"/>
              <a:extLst>
                <a:ext uri="{FF2B5EF4-FFF2-40B4-BE49-F238E27FC236}">
                  <a16:creationId xmlns:a16="http://schemas.microsoft.com/office/drawing/2014/main" id="{91B2FAA1-CB3E-45A3-8A4E-B0AEF6C4E529}"/>
                </a:ext>
              </a:extLst>
            </p:cNvPr>
            <p:cNvSpPr/>
            <p:nvPr/>
          </p:nvSpPr>
          <p:spPr>
            <a:xfrm>
              <a:off x="723900" y="3982720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9"/>
              <a:extLst>
                <a:ext uri="{FF2B5EF4-FFF2-40B4-BE49-F238E27FC236}">
                  <a16:creationId xmlns:a16="http://schemas.microsoft.com/office/drawing/2014/main" id="{BD4930CD-3ACA-4840-AC72-3B792CFAC4B5}"/>
                </a:ext>
              </a:extLst>
            </p:cNvPr>
            <p:cNvSpPr/>
            <p:nvPr/>
          </p:nvSpPr>
          <p:spPr>
            <a:xfrm>
              <a:off x="1693909" y="168859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10"/>
              <a:extLst>
                <a:ext uri="{FF2B5EF4-FFF2-40B4-BE49-F238E27FC236}">
                  <a16:creationId xmlns:a16="http://schemas.microsoft.com/office/drawing/2014/main" id="{3DABBAF8-C3B1-4BD8-ACD4-809B6F9C4E30}"/>
                </a:ext>
              </a:extLst>
            </p:cNvPr>
            <p:cNvSpPr/>
            <p:nvPr/>
          </p:nvSpPr>
          <p:spPr>
            <a:xfrm>
              <a:off x="1693909" y="2036064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: Rounded Corners 12">
              <a:hlinkClick r:id="rId11"/>
              <a:extLst>
                <a:ext uri="{FF2B5EF4-FFF2-40B4-BE49-F238E27FC236}">
                  <a16:creationId xmlns:a16="http://schemas.microsoft.com/office/drawing/2014/main" id="{8247E66B-CB63-4296-BF39-AFDA19DF600B}"/>
                </a:ext>
              </a:extLst>
            </p:cNvPr>
            <p:cNvSpPr/>
            <p:nvPr/>
          </p:nvSpPr>
          <p:spPr>
            <a:xfrm>
              <a:off x="1329944" y="3993896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12"/>
              <a:extLst>
                <a:ext uri="{FF2B5EF4-FFF2-40B4-BE49-F238E27FC236}">
                  <a16:creationId xmlns:a16="http://schemas.microsoft.com/office/drawing/2014/main" id="{45C12392-0A18-4125-807F-5F05E6EC72EA}"/>
                </a:ext>
              </a:extLst>
            </p:cNvPr>
            <p:cNvSpPr/>
            <p:nvPr/>
          </p:nvSpPr>
          <p:spPr>
            <a:xfrm>
              <a:off x="1905745" y="3982720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hlinkClick r:id="rId13"/>
              <a:extLst>
                <a:ext uri="{FF2B5EF4-FFF2-40B4-BE49-F238E27FC236}">
                  <a16:creationId xmlns:a16="http://schemas.microsoft.com/office/drawing/2014/main" id="{8802D1F4-7EB9-49A6-A865-F93540E1553F}"/>
                </a:ext>
              </a:extLst>
            </p:cNvPr>
            <p:cNvSpPr/>
            <p:nvPr/>
          </p:nvSpPr>
          <p:spPr>
            <a:xfrm>
              <a:off x="2954985" y="168859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14"/>
              <a:extLst>
                <a:ext uri="{FF2B5EF4-FFF2-40B4-BE49-F238E27FC236}">
                  <a16:creationId xmlns:a16="http://schemas.microsoft.com/office/drawing/2014/main" id="{0BD71861-A83D-49B2-AD94-A3916C529171}"/>
                </a:ext>
              </a:extLst>
            </p:cNvPr>
            <p:cNvSpPr/>
            <p:nvPr/>
          </p:nvSpPr>
          <p:spPr>
            <a:xfrm>
              <a:off x="2954985" y="2036064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hlinkClick r:id="rId15"/>
              <a:extLst>
                <a:ext uri="{FF2B5EF4-FFF2-40B4-BE49-F238E27FC236}">
                  <a16:creationId xmlns:a16="http://schemas.microsoft.com/office/drawing/2014/main" id="{6A6B0ECC-28C9-4404-A1C3-2B0B28A616EF}"/>
                </a:ext>
              </a:extLst>
            </p:cNvPr>
            <p:cNvSpPr/>
            <p:nvPr/>
          </p:nvSpPr>
          <p:spPr>
            <a:xfrm>
              <a:off x="2954985" y="238963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: Rounded Corners 18">
              <a:hlinkClick r:id="rId16"/>
              <a:extLst>
                <a:ext uri="{FF2B5EF4-FFF2-40B4-BE49-F238E27FC236}">
                  <a16:creationId xmlns:a16="http://schemas.microsoft.com/office/drawing/2014/main" id="{A50B621D-9A99-4770-9311-23538CBF585F}"/>
                </a:ext>
              </a:extLst>
            </p:cNvPr>
            <p:cNvSpPr/>
            <p:nvPr/>
          </p:nvSpPr>
          <p:spPr>
            <a:xfrm>
              <a:off x="2591020" y="3993896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: Shape 19">
              <a:hlinkClick r:id="rId17"/>
              <a:extLst>
                <a:ext uri="{FF2B5EF4-FFF2-40B4-BE49-F238E27FC236}">
                  <a16:creationId xmlns:a16="http://schemas.microsoft.com/office/drawing/2014/main" id="{C934E86C-059B-46E0-AF45-6453D1F2508D}"/>
                </a:ext>
              </a:extLst>
            </p:cNvPr>
            <p:cNvSpPr/>
            <p:nvPr/>
          </p:nvSpPr>
          <p:spPr>
            <a:xfrm>
              <a:off x="3166821" y="3982720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hlinkClick r:id="rId18"/>
              <a:extLst>
                <a:ext uri="{FF2B5EF4-FFF2-40B4-BE49-F238E27FC236}">
                  <a16:creationId xmlns:a16="http://schemas.microsoft.com/office/drawing/2014/main" id="{40A80887-916A-48D8-8F81-D35C67CC6CCB}"/>
                </a:ext>
              </a:extLst>
            </p:cNvPr>
            <p:cNvSpPr/>
            <p:nvPr/>
          </p:nvSpPr>
          <p:spPr>
            <a:xfrm>
              <a:off x="4229362" y="1694688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19"/>
              <a:extLst>
                <a:ext uri="{FF2B5EF4-FFF2-40B4-BE49-F238E27FC236}">
                  <a16:creationId xmlns:a16="http://schemas.microsoft.com/office/drawing/2014/main" id="{E4774973-2A65-40EA-B81A-3202A958E068}"/>
                </a:ext>
              </a:extLst>
            </p:cNvPr>
            <p:cNvSpPr/>
            <p:nvPr/>
          </p:nvSpPr>
          <p:spPr>
            <a:xfrm>
              <a:off x="4229362" y="2042160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>
              <a:hlinkClick r:id="rId20"/>
              <a:extLst>
                <a:ext uri="{FF2B5EF4-FFF2-40B4-BE49-F238E27FC236}">
                  <a16:creationId xmlns:a16="http://schemas.microsoft.com/office/drawing/2014/main" id="{F9522AEB-2777-4E7E-96CD-4C6BF0C572FB}"/>
                </a:ext>
              </a:extLst>
            </p:cNvPr>
            <p:cNvSpPr/>
            <p:nvPr/>
          </p:nvSpPr>
          <p:spPr>
            <a:xfrm>
              <a:off x="4229362" y="2433828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: Rounded Corners 24">
              <a:hlinkClick r:id="rId21"/>
              <a:extLst>
                <a:ext uri="{FF2B5EF4-FFF2-40B4-BE49-F238E27FC236}">
                  <a16:creationId xmlns:a16="http://schemas.microsoft.com/office/drawing/2014/main" id="{A0A9DBA2-33DE-4575-91C4-F496CEB9BD80}"/>
                </a:ext>
              </a:extLst>
            </p:cNvPr>
            <p:cNvSpPr/>
            <p:nvPr/>
          </p:nvSpPr>
          <p:spPr>
            <a:xfrm>
              <a:off x="3883101" y="3530092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reeform: Shape 25">
              <a:hlinkClick r:id="rId22"/>
              <a:extLst>
                <a:ext uri="{FF2B5EF4-FFF2-40B4-BE49-F238E27FC236}">
                  <a16:creationId xmlns:a16="http://schemas.microsoft.com/office/drawing/2014/main" id="{4536028C-3191-4A0D-A0C8-7921BC3D7E1B}"/>
                </a:ext>
              </a:extLst>
            </p:cNvPr>
            <p:cNvSpPr/>
            <p:nvPr/>
          </p:nvSpPr>
          <p:spPr>
            <a:xfrm>
              <a:off x="4458902" y="3518916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>
              <a:hlinkClick r:id="rId23"/>
              <a:extLst>
                <a:ext uri="{FF2B5EF4-FFF2-40B4-BE49-F238E27FC236}">
                  <a16:creationId xmlns:a16="http://schemas.microsoft.com/office/drawing/2014/main" id="{B41FBCF9-A911-4FDA-A12D-73A75643E5AB}"/>
                </a:ext>
              </a:extLst>
            </p:cNvPr>
            <p:cNvSpPr/>
            <p:nvPr/>
          </p:nvSpPr>
          <p:spPr>
            <a:xfrm>
              <a:off x="5362049" y="168859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hlinkClick r:id="rId24"/>
              <a:extLst>
                <a:ext uri="{FF2B5EF4-FFF2-40B4-BE49-F238E27FC236}">
                  <a16:creationId xmlns:a16="http://schemas.microsoft.com/office/drawing/2014/main" id="{93D11DA3-3EC9-4534-90B6-C7726C776566}"/>
                </a:ext>
              </a:extLst>
            </p:cNvPr>
            <p:cNvSpPr/>
            <p:nvPr/>
          </p:nvSpPr>
          <p:spPr>
            <a:xfrm>
              <a:off x="5362049" y="2051304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hlinkClick r:id="rId25"/>
              <a:extLst>
                <a:ext uri="{FF2B5EF4-FFF2-40B4-BE49-F238E27FC236}">
                  <a16:creationId xmlns:a16="http://schemas.microsoft.com/office/drawing/2014/main" id="{1B33415B-F097-4C56-BB31-62DF7B3F11DB}"/>
                </a:ext>
              </a:extLst>
            </p:cNvPr>
            <p:cNvSpPr/>
            <p:nvPr/>
          </p:nvSpPr>
          <p:spPr>
            <a:xfrm>
              <a:off x="5362049" y="242773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hlinkClick r:id="rId26"/>
              <a:extLst>
                <a:ext uri="{FF2B5EF4-FFF2-40B4-BE49-F238E27FC236}">
                  <a16:creationId xmlns:a16="http://schemas.microsoft.com/office/drawing/2014/main" id="{1E5493AB-D367-4400-8300-AFF54180B09F}"/>
                </a:ext>
              </a:extLst>
            </p:cNvPr>
            <p:cNvSpPr/>
            <p:nvPr/>
          </p:nvSpPr>
          <p:spPr>
            <a:xfrm>
              <a:off x="5362049" y="290017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: Rounded Corners 30">
              <a:hlinkClick r:id="rId27"/>
              <a:extLst>
                <a:ext uri="{FF2B5EF4-FFF2-40B4-BE49-F238E27FC236}">
                  <a16:creationId xmlns:a16="http://schemas.microsoft.com/office/drawing/2014/main" id="{75D9235F-CBA3-482C-9117-6DED3F0055C2}"/>
                </a:ext>
              </a:extLst>
            </p:cNvPr>
            <p:cNvSpPr/>
            <p:nvPr/>
          </p:nvSpPr>
          <p:spPr>
            <a:xfrm>
              <a:off x="5013324" y="4481576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Freeform: Shape 31">
              <a:hlinkClick r:id="rId28"/>
              <a:extLst>
                <a:ext uri="{FF2B5EF4-FFF2-40B4-BE49-F238E27FC236}">
                  <a16:creationId xmlns:a16="http://schemas.microsoft.com/office/drawing/2014/main" id="{185B2834-0344-4F60-A563-FD8ABF2D4E9E}"/>
                </a:ext>
              </a:extLst>
            </p:cNvPr>
            <p:cNvSpPr/>
            <p:nvPr/>
          </p:nvSpPr>
          <p:spPr>
            <a:xfrm>
              <a:off x="5589125" y="4470400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: Rounded Corners 32">
              <a:hlinkClick r:id="rId29"/>
              <a:extLst>
                <a:ext uri="{FF2B5EF4-FFF2-40B4-BE49-F238E27FC236}">
                  <a16:creationId xmlns:a16="http://schemas.microsoft.com/office/drawing/2014/main" id="{B06E32C3-9C20-4199-8AC9-413688D240E1}"/>
                </a:ext>
              </a:extLst>
            </p:cNvPr>
            <p:cNvSpPr/>
            <p:nvPr/>
          </p:nvSpPr>
          <p:spPr>
            <a:xfrm>
              <a:off x="3883101" y="4493514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Freeform: Shape 33">
              <a:hlinkClick r:id="rId30"/>
              <a:extLst>
                <a:ext uri="{FF2B5EF4-FFF2-40B4-BE49-F238E27FC236}">
                  <a16:creationId xmlns:a16="http://schemas.microsoft.com/office/drawing/2014/main" id="{D38C62B9-DD5F-4D2B-8A6C-F41CCDC502E2}"/>
                </a:ext>
              </a:extLst>
            </p:cNvPr>
            <p:cNvSpPr/>
            <p:nvPr/>
          </p:nvSpPr>
          <p:spPr>
            <a:xfrm>
              <a:off x="4458902" y="4482338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>
              <a:hlinkClick r:id="rId31"/>
              <a:extLst>
                <a:ext uri="{FF2B5EF4-FFF2-40B4-BE49-F238E27FC236}">
                  <a16:creationId xmlns:a16="http://schemas.microsoft.com/office/drawing/2014/main" id="{0866DAC3-709B-4343-901C-77EBFE91503D}"/>
                </a:ext>
              </a:extLst>
            </p:cNvPr>
            <p:cNvSpPr/>
            <p:nvPr/>
          </p:nvSpPr>
          <p:spPr>
            <a:xfrm>
              <a:off x="5362049" y="325831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>
              <a:hlinkClick r:id="rId32"/>
              <a:extLst>
                <a:ext uri="{FF2B5EF4-FFF2-40B4-BE49-F238E27FC236}">
                  <a16:creationId xmlns:a16="http://schemas.microsoft.com/office/drawing/2014/main" id="{86D2D4D4-EA11-438B-B9C9-38BE477B3C02}"/>
                </a:ext>
              </a:extLst>
            </p:cNvPr>
            <p:cNvSpPr/>
            <p:nvPr/>
          </p:nvSpPr>
          <p:spPr>
            <a:xfrm>
              <a:off x="6540913" y="1705864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>
              <a:hlinkClick r:id="rId33"/>
              <a:extLst>
                <a:ext uri="{FF2B5EF4-FFF2-40B4-BE49-F238E27FC236}">
                  <a16:creationId xmlns:a16="http://schemas.microsoft.com/office/drawing/2014/main" id="{D0DD3793-103E-4BE3-80AA-3652DE234D73}"/>
                </a:ext>
              </a:extLst>
            </p:cNvPr>
            <p:cNvSpPr/>
            <p:nvPr/>
          </p:nvSpPr>
          <p:spPr>
            <a:xfrm>
              <a:off x="6540913" y="2053336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: Rounded Corners 37">
              <a:hlinkClick r:id="rId34"/>
              <a:extLst>
                <a:ext uri="{FF2B5EF4-FFF2-40B4-BE49-F238E27FC236}">
                  <a16:creationId xmlns:a16="http://schemas.microsoft.com/office/drawing/2014/main" id="{41924826-043C-4A83-B3E3-969E56E37ACB}"/>
                </a:ext>
              </a:extLst>
            </p:cNvPr>
            <p:cNvSpPr/>
            <p:nvPr/>
          </p:nvSpPr>
          <p:spPr>
            <a:xfrm>
              <a:off x="6171792" y="3998468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Freeform: Shape 38">
              <a:hlinkClick r:id="rId35"/>
              <a:extLst>
                <a:ext uri="{FF2B5EF4-FFF2-40B4-BE49-F238E27FC236}">
                  <a16:creationId xmlns:a16="http://schemas.microsoft.com/office/drawing/2014/main" id="{C3C592A4-5C3A-4C6E-9A43-3ADEE52952B0}"/>
                </a:ext>
              </a:extLst>
            </p:cNvPr>
            <p:cNvSpPr/>
            <p:nvPr/>
          </p:nvSpPr>
          <p:spPr>
            <a:xfrm>
              <a:off x="6747593" y="3987292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>
              <a:hlinkClick r:id="rId36"/>
              <a:extLst>
                <a:ext uri="{FF2B5EF4-FFF2-40B4-BE49-F238E27FC236}">
                  <a16:creationId xmlns:a16="http://schemas.microsoft.com/office/drawing/2014/main" id="{DD26805E-E304-4A2F-A1EA-85DF8AE9E318}"/>
                </a:ext>
              </a:extLst>
            </p:cNvPr>
            <p:cNvSpPr/>
            <p:nvPr/>
          </p:nvSpPr>
          <p:spPr>
            <a:xfrm>
              <a:off x="7844552" y="1702308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>
              <a:hlinkClick r:id="rId37"/>
              <a:extLst>
                <a:ext uri="{FF2B5EF4-FFF2-40B4-BE49-F238E27FC236}">
                  <a16:creationId xmlns:a16="http://schemas.microsoft.com/office/drawing/2014/main" id="{B154103E-F640-4420-A354-58C6FACB0298}"/>
                </a:ext>
              </a:extLst>
            </p:cNvPr>
            <p:cNvSpPr/>
            <p:nvPr/>
          </p:nvSpPr>
          <p:spPr>
            <a:xfrm>
              <a:off x="7844552" y="2057400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: Rounded Corners 41">
              <a:hlinkClick r:id="rId38"/>
              <a:extLst>
                <a:ext uri="{FF2B5EF4-FFF2-40B4-BE49-F238E27FC236}">
                  <a16:creationId xmlns:a16="http://schemas.microsoft.com/office/drawing/2014/main" id="{979437F6-D7DA-4B8C-ACF5-CAE27A0CD685}"/>
                </a:ext>
              </a:extLst>
            </p:cNvPr>
            <p:cNvSpPr/>
            <p:nvPr/>
          </p:nvSpPr>
          <p:spPr>
            <a:xfrm>
              <a:off x="7490671" y="3446272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Freeform: Shape 42">
              <a:hlinkClick r:id="rId39"/>
              <a:extLst>
                <a:ext uri="{FF2B5EF4-FFF2-40B4-BE49-F238E27FC236}">
                  <a16:creationId xmlns:a16="http://schemas.microsoft.com/office/drawing/2014/main" id="{2F1F7F01-C3FD-45A4-9ABB-14D01D74F7C4}"/>
                </a:ext>
              </a:extLst>
            </p:cNvPr>
            <p:cNvSpPr/>
            <p:nvPr/>
          </p:nvSpPr>
          <p:spPr>
            <a:xfrm>
              <a:off x="8066472" y="3435096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: Rounded Corners 43">
              <a:hlinkClick r:id="rId40"/>
              <a:extLst>
                <a:ext uri="{FF2B5EF4-FFF2-40B4-BE49-F238E27FC236}">
                  <a16:creationId xmlns:a16="http://schemas.microsoft.com/office/drawing/2014/main" id="{2EED8B43-C1D9-4E0F-9C6C-082827F1E1E6}"/>
                </a:ext>
              </a:extLst>
            </p:cNvPr>
            <p:cNvSpPr/>
            <p:nvPr/>
          </p:nvSpPr>
          <p:spPr>
            <a:xfrm>
              <a:off x="7480950" y="4451604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Freeform: Shape 44">
              <a:hlinkClick r:id="rId41"/>
              <a:extLst>
                <a:ext uri="{FF2B5EF4-FFF2-40B4-BE49-F238E27FC236}">
                  <a16:creationId xmlns:a16="http://schemas.microsoft.com/office/drawing/2014/main" id="{079719DD-3418-44C9-A0C2-D8140746162E}"/>
                </a:ext>
              </a:extLst>
            </p:cNvPr>
            <p:cNvSpPr/>
            <p:nvPr/>
          </p:nvSpPr>
          <p:spPr>
            <a:xfrm>
              <a:off x="8056751" y="4440428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>
              <a:hlinkClick r:id="rId42"/>
              <a:extLst>
                <a:ext uri="{FF2B5EF4-FFF2-40B4-BE49-F238E27FC236}">
                  <a16:creationId xmlns:a16="http://schemas.microsoft.com/office/drawing/2014/main" id="{822D7102-08A1-40AB-A7C8-E40D6A0235CD}"/>
                </a:ext>
              </a:extLst>
            </p:cNvPr>
            <p:cNvSpPr/>
            <p:nvPr/>
          </p:nvSpPr>
          <p:spPr>
            <a:xfrm>
              <a:off x="9021772" y="1688592"/>
              <a:ext cx="249936" cy="24993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: Rounded Corners 47">
              <a:hlinkClick r:id="rId43"/>
              <a:extLst>
                <a:ext uri="{FF2B5EF4-FFF2-40B4-BE49-F238E27FC236}">
                  <a16:creationId xmlns:a16="http://schemas.microsoft.com/office/drawing/2014/main" id="{60E3215D-C0DB-4E2D-8D7B-11BD67BDFE53}"/>
                </a:ext>
              </a:extLst>
            </p:cNvPr>
            <p:cNvSpPr/>
            <p:nvPr/>
          </p:nvSpPr>
          <p:spPr>
            <a:xfrm>
              <a:off x="8667265" y="3997452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Freeform: Shape 48">
              <a:hlinkClick r:id="rId44"/>
              <a:extLst>
                <a:ext uri="{FF2B5EF4-FFF2-40B4-BE49-F238E27FC236}">
                  <a16:creationId xmlns:a16="http://schemas.microsoft.com/office/drawing/2014/main" id="{981DE14B-D5DE-4116-B9D1-59D6A0541237}"/>
                </a:ext>
              </a:extLst>
            </p:cNvPr>
            <p:cNvSpPr/>
            <p:nvPr/>
          </p:nvSpPr>
          <p:spPr>
            <a:xfrm>
              <a:off x="9243066" y="3986276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: Rounded Corners 49">
              <a:hlinkClick r:id="rId45"/>
              <a:extLst>
                <a:ext uri="{FF2B5EF4-FFF2-40B4-BE49-F238E27FC236}">
                  <a16:creationId xmlns:a16="http://schemas.microsoft.com/office/drawing/2014/main" id="{6C560362-67C5-4994-A356-A6C31CC9FE79}"/>
                </a:ext>
              </a:extLst>
            </p:cNvPr>
            <p:cNvSpPr/>
            <p:nvPr/>
          </p:nvSpPr>
          <p:spPr>
            <a:xfrm>
              <a:off x="386859" y="6201664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Freeform: Shape 50">
              <a:hlinkClick r:id="rId46"/>
              <a:extLst>
                <a:ext uri="{FF2B5EF4-FFF2-40B4-BE49-F238E27FC236}">
                  <a16:creationId xmlns:a16="http://schemas.microsoft.com/office/drawing/2014/main" id="{02D58243-70A7-4FA0-ABF2-A760F9F3DB25}"/>
                </a:ext>
              </a:extLst>
            </p:cNvPr>
            <p:cNvSpPr/>
            <p:nvPr/>
          </p:nvSpPr>
          <p:spPr>
            <a:xfrm>
              <a:off x="962660" y="6198108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: Rounded Corners 51">
              <a:hlinkClick r:id="rId47"/>
              <a:extLst>
                <a:ext uri="{FF2B5EF4-FFF2-40B4-BE49-F238E27FC236}">
                  <a16:creationId xmlns:a16="http://schemas.microsoft.com/office/drawing/2014/main" id="{5DB0D533-0FE8-457D-BB24-C59A4C5091B8}"/>
                </a:ext>
              </a:extLst>
            </p:cNvPr>
            <p:cNvSpPr/>
            <p:nvPr/>
          </p:nvSpPr>
          <p:spPr>
            <a:xfrm>
              <a:off x="1500124" y="6200140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Freeform: Shape 52">
              <a:hlinkClick r:id="rId48"/>
              <a:extLst>
                <a:ext uri="{FF2B5EF4-FFF2-40B4-BE49-F238E27FC236}">
                  <a16:creationId xmlns:a16="http://schemas.microsoft.com/office/drawing/2014/main" id="{39C3885E-A9ED-4A37-B219-8FC50409B7AF}"/>
                </a:ext>
              </a:extLst>
            </p:cNvPr>
            <p:cNvSpPr/>
            <p:nvPr/>
          </p:nvSpPr>
          <p:spPr>
            <a:xfrm>
              <a:off x="2075925" y="6188964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: Rounded Corners 53">
              <a:hlinkClick r:id="rId49"/>
              <a:extLst>
                <a:ext uri="{FF2B5EF4-FFF2-40B4-BE49-F238E27FC236}">
                  <a16:creationId xmlns:a16="http://schemas.microsoft.com/office/drawing/2014/main" id="{8D37E787-D74E-4C75-8015-424CBAA64CAC}"/>
                </a:ext>
              </a:extLst>
            </p:cNvPr>
            <p:cNvSpPr/>
            <p:nvPr/>
          </p:nvSpPr>
          <p:spPr>
            <a:xfrm>
              <a:off x="2606260" y="6200648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Freeform: Shape 54">
              <a:hlinkClick r:id="rId50"/>
              <a:extLst>
                <a:ext uri="{FF2B5EF4-FFF2-40B4-BE49-F238E27FC236}">
                  <a16:creationId xmlns:a16="http://schemas.microsoft.com/office/drawing/2014/main" id="{04D4A26B-FFE2-451F-9B52-798A803B06AC}"/>
                </a:ext>
              </a:extLst>
            </p:cNvPr>
            <p:cNvSpPr/>
            <p:nvPr/>
          </p:nvSpPr>
          <p:spPr>
            <a:xfrm>
              <a:off x="3182061" y="6189472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: Rounded Corners 55">
              <a:hlinkClick r:id="rId51"/>
              <a:extLst>
                <a:ext uri="{FF2B5EF4-FFF2-40B4-BE49-F238E27FC236}">
                  <a16:creationId xmlns:a16="http://schemas.microsoft.com/office/drawing/2014/main" id="{EFD13F93-5DF0-44BB-BFB3-52E823BB49D2}"/>
                </a:ext>
              </a:extLst>
            </p:cNvPr>
            <p:cNvSpPr/>
            <p:nvPr/>
          </p:nvSpPr>
          <p:spPr>
            <a:xfrm>
              <a:off x="3720016" y="6197600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Freeform: Shape 56">
              <a:hlinkClick r:id="rId52"/>
              <a:extLst>
                <a:ext uri="{FF2B5EF4-FFF2-40B4-BE49-F238E27FC236}">
                  <a16:creationId xmlns:a16="http://schemas.microsoft.com/office/drawing/2014/main" id="{276EEB19-944B-473E-A542-0CB3D4DEAF7C}"/>
                </a:ext>
              </a:extLst>
            </p:cNvPr>
            <p:cNvSpPr/>
            <p:nvPr/>
          </p:nvSpPr>
          <p:spPr>
            <a:xfrm>
              <a:off x="4295817" y="6186424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: Rounded Corners 57">
              <a:hlinkClick r:id="rId53"/>
              <a:extLst>
                <a:ext uri="{FF2B5EF4-FFF2-40B4-BE49-F238E27FC236}">
                  <a16:creationId xmlns:a16="http://schemas.microsoft.com/office/drawing/2014/main" id="{919B150A-2F55-4794-96D7-5180CF6ADA47}"/>
                </a:ext>
              </a:extLst>
            </p:cNvPr>
            <p:cNvSpPr/>
            <p:nvPr/>
          </p:nvSpPr>
          <p:spPr>
            <a:xfrm>
              <a:off x="4889525" y="6202680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Freeform: Shape 58">
              <a:hlinkClick r:id="rId54"/>
              <a:extLst>
                <a:ext uri="{FF2B5EF4-FFF2-40B4-BE49-F238E27FC236}">
                  <a16:creationId xmlns:a16="http://schemas.microsoft.com/office/drawing/2014/main" id="{21A77F68-3392-470C-9A44-CB0B3CCDA73E}"/>
                </a:ext>
              </a:extLst>
            </p:cNvPr>
            <p:cNvSpPr/>
            <p:nvPr/>
          </p:nvSpPr>
          <p:spPr>
            <a:xfrm>
              <a:off x="5465326" y="6191504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: Rounded Corners 59">
              <a:hlinkClick r:id="rId55"/>
              <a:extLst>
                <a:ext uri="{FF2B5EF4-FFF2-40B4-BE49-F238E27FC236}">
                  <a16:creationId xmlns:a16="http://schemas.microsoft.com/office/drawing/2014/main" id="{7FFF23A4-56E2-460F-A079-3150C044A6F5}"/>
                </a:ext>
              </a:extLst>
            </p:cNvPr>
            <p:cNvSpPr/>
            <p:nvPr/>
          </p:nvSpPr>
          <p:spPr>
            <a:xfrm>
              <a:off x="6358229" y="6197600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Freeform: Shape 60">
              <a:hlinkClick r:id="rId56"/>
              <a:extLst>
                <a:ext uri="{FF2B5EF4-FFF2-40B4-BE49-F238E27FC236}">
                  <a16:creationId xmlns:a16="http://schemas.microsoft.com/office/drawing/2014/main" id="{EF9606AA-53F6-4F3B-9476-2CC6063F6E56}"/>
                </a:ext>
              </a:extLst>
            </p:cNvPr>
            <p:cNvSpPr/>
            <p:nvPr/>
          </p:nvSpPr>
          <p:spPr>
            <a:xfrm>
              <a:off x="6934030" y="6186424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: Rounded Corners 61">
              <a:hlinkClick r:id="rId57"/>
              <a:extLst>
                <a:ext uri="{FF2B5EF4-FFF2-40B4-BE49-F238E27FC236}">
                  <a16:creationId xmlns:a16="http://schemas.microsoft.com/office/drawing/2014/main" id="{8C7B413E-A4E7-4EC1-A7F9-7D0D6DC1C5D5}"/>
                </a:ext>
              </a:extLst>
            </p:cNvPr>
            <p:cNvSpPr/>
            <p:nvPr/>
          </p:nvSpPr>
          <p:spPr>
            <a:xfrm>
              <a:off x="7472967" y="6197600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Freeform: Shape 62">
              <a:hlinkClick r:id="rId58"/>
              <a:extLst>
                <a:ext uri="{FF2B5EF4-FFF2-40B4-BE49-F238E27FC236}">
                  <a16:creationId xmlns:a16="http://schemas.microsoft.com/office/drawing/2014/main" id="{CC2266F4-E858-4129-99CE-4B4D77ECB91B}"/>
                </a:ext>
              </a:extLst>
            </p:cNvPr>
            <p:cNvSpPr/>
            <p:nvPr/>
          </p:nvSpPr>
          <p:spPr>
            <a:xfrm>
              <a:off x="8048768" y="6186424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: Rounded Corners 63">
              <a:hlinkClick r:id="rId59"/>
              <a:extLst>
                <a:ext uri="{FF2B5EF4-FFF2-40B4-BE49-F238E27FC236}">
                  <a16:creationId xmlns:a16="http://schemas.microsoft.com/office/drawing/2014/main" id="{C17BEC80-4F1A-4CB7-BDE6-17F7C77DBC1E}"/>
                </a:ext>
              </a:extLst>
            </p:cNvPr>
            <p:cNvSpPr/>
            <p:nvPr/>
          </p:nvSpPr>
          <p:spPr>
            <a:xfrm>
              <a:off x="8572262" y="6198108"/>
              <a:ext cx="337041" cy="41452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Freeform: Shape 64">
              <a:hlinkClick r:id="rId60"/>
              <a:extLst>
                <a:ext uri="{FF2B5EF4-FFF2-40B4-BE49-F238E27FC236}">
                  <a16:creationId xmlns:a16="http://schemas.microsoft.com/office/drawing/2014/main" id="{C6C7160A-81B5-476C-8E6F-57D4717DA8E5}"/>
                </a:ext>
              </a:extLst>
            </p:cNvPr>
            <p:cNvSpPr/>
            <p:nvPr/>
          </p:nvSpPr>
          <p:spPr>
            <a:xfrm>
              <a:off x="9148063" y="6186932"/>
              <a:ext cx="431800" cy="424180"/>
            </a:xfrm>
            <a:custGeom>
              <a:avLst/>
              <a:gdLst>
                <a:gd name="connsiteX0" fmla="*/ 246380 w 431800"/>
                <a:gd name="connsiteY0" fmla="*/ 0 h 424180"/>
                <a:gd name="connsiteX1" fmla="*/ 0 w 431800"/>
                <a:gd name="connsiteY1" fmla="*/ 45720 h 424180"/>
                <a:gd name="connsiteX2" fmla="*/ 5080 w 431800"/>
                <a:gd name="connsiteY2" fmla="*/ 383540 h 424180"/>
                <a:gd name="connsiteX3" fmla="*/ 246380 w 431800"/>
                <a:gd name="connsiteY3" fmla="*/ 424180 h 424180"/>
                <a:gd name="connsiteX4" fmla="*/ 251460 w 431800"/>
                <a:gd name="connsiteY4" fmla="*/ 360680 h 424180"/>
                <a:gd name="connsiteX5" fmla="*/ 431800 w 431800"/>
                <a:gd name="connsiteY5" fmla="*/ 363220 h 424180"/>
                <a:gd name="connsiteX6" fmla="*/ 426720 w 431800"/>
                <a:gd name="connsiteY6" fmla="*/ 53340 h 424180"/>
                <a:gd name="connsiteX7" fmla="*/ 248920 w 431800"/>
                <a:gd name="connsiteY7" fmla="*/ 50800 h 424180"/>
                <a:gd name="connsiteX8" fmla="*/ 246380 w 431800"/>
                <a:gd name="connsiteY8" fmla="*/ 0 h 42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1800" h="424180">
                  <a:moveTo>
                    <a:pt x="246380" y="0"/>
                  </a:moveTo>
                  <a:lnTo>
                    <a:pt x="0" y="45720"/>
                  </a:lnTo>
                  <a:cubicBezTo>
                    <a:pt x="1693" y="158327"/>
                    <a:pt x="3387" y="270933"/>
                    <a:pt x="5080" y="383540"/>
                  </a:cubicBezTo>
                  <a:lnTo>
                    <a:pt x="246380" y="424180"/>
                  </a:lnTo>
                  <a:lnTo>
                    <a:pt x="251460" y="360680"/>
                  </a:lnTo>
                  <a:lnTo>
                    <a:pt x="431800" y="363220"/>
                  </a:lnTo>
                  <a:cubicBezTo>
                    <a:pt x="430107" y="259927"/>
                    <a:pt x="428413" y="156633"/>
                    <a:pt x="426720" y="53340"/>
                  </a:cubicBezTo>
                  <a:lnTo>
                    <a:pt x="248920" y="50800"/>
                  </a:lnTo>
                  <a:lnTo>
                    <a:pt x="24638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>
              <a:hlinkClick r:id="rId61"/>
              <a:extLst>
                <a:ext uri="{FF2B5EF4-FFF2-40B4-BE49-F238E27FC236}">
                  <a16:creationId xmlns:a16="http://schemas.microsoft.com/office/drawing/2014/main" id="{2D63E55A-2F92-4C37-851F-4E1101E3BF01}"/>
                </a:ext>
              </a:extLst>
            </p:cNvPr>
            <p:cNvSpPr/>
            <p:nvPr/>
          </p:nvSpPr>
          <p:spPr>
            <a:xfrm>
              <a:off x="718820" y="5501640"/>
              <a:ext cx="276860" cy="2768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67">
              <a:hlinkClick r:id="rId62"/>
              <a:extLst>
                <a:ext uri="{FF2B5EF4-FFF2-40B4-BE49-F238E27FC236}">
                  <a16:creationId xmlns:a16="http://schemas.microsoft.com/office/drawing/2014/main" id="{2E2B33AB-C6EF-48AE-95CA-AAC251F5CA09}"/>
                </a:ext>
              </a:extLst>
            </p:cNvPr>
            <p:cNvSpPr/>
            <p:nvPr/>
          </p:nvSpPr>
          <p:spPr>
            <a:xfrm>
              <a:off x="1832085" y="5505450"/>
              <a:ext cx="276860" cy="2768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>
              <a:hlinkClick r:id="rId63"/>
              <a:extLst>
                <a:ext uri="{FF2B5EF4-FFF2-40B4-BE49-F238E27FC236}">
                  <a16:creationId xmlns:a16="http://schemas.microsoft.com/office/drawing/2014/main" id="{D7FE35CD-4193-48AB-A04E-6F4FE3BF955B}"/>
                </a:ext>
              </a:extLst>
            </p:cNvPr>
            <p:cNvSpPr/>
            <p:nvPr/>
          </p:nvSpPr>
          <p:spPr>
            <a:xfrm>
              <a:off x="2933141" y="5498338"/>
              <a:ext cx="276860" cy="2768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>
              <a:hlinkClick r:id="rId64"/>
              <a:extLst>
                <a:ext uri="{FF2B5EF4-FFF2-40B4-BE49-F238E27FC236}">
                  <a16:creationId xmlns:a16="http://schemas.microsoft.com/office/drawing/2014/main" id="{CAC8D289-3399-4314-9079-8F8707E5A418}"/>
                </a:ext>
              </a:extLst>
            </p:cNvPr>
            <p:cNvSpPr/>
            <p:nvPr/>
          </p:nvSpPr>
          <p:spPr>
            <a:xfrm>
              <a:off x="4046406" y="5505450"/>
              <a:ext cx="276860" cy="2768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>
              <a:hlinkClick r:id="rId65"/>
              <a:extLst>
                <a:ext uri="{FF2B5EF4-FFF2-40B4-BE49-F238E27FC236}">
                  <a16:creationId xmlns:a16="http://schemas.microsoft.com/office/drawing/2014/main" id="{E504013D-10D6-497C-B390-A1E75FD2EA1C}"/>
                </a:ext>
              </a:extLst>
            </p:cNvPr>
            <p:cNvSpPr/>
            <p:nvPr/>
          </p:nvSpPr>
          <p:spPr>
            <a:xfrm>
              <a:off x="5210157" y="5505450"/>
              <a:ext cx="276860" cy="2768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>
              <a:hlinkClick r:id="rId66"/>
              <a:extLst>
                <a:ext uri="{FF2B5EF4-FFF2-40B4-BE49-F238E27FC236}">
                  <a16:creationId xmlns:a16="http://schemas.microsoft.com/office/drawing/2014/main" id="{3AFE1807-B607-41EC-B00C-BFCBE55898A2}"/>
                </a:ext>
              </a:extLst>
            </p:cNvPr>
            <p:cNvSpPr/>
            <p:nvPr/>
          </p:nvSpPr>
          <p:spPr>
            <a:xfrm>
              <a:off x="6686633" y="5505450"/>
              <a:ext cx="276860" cy="2768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>
              <a:hlinkClick r:id="rId67"/>
              <a:extLst>
                <a:ext uri="{FF2B5EF4-FFF2-40B4-BE49-F238E27FC236}">
                  <a16:creationId xmlns:a16="http://schemas.microsoft.com/office/drawing/2014/main" id="{70F8C233-4CE3-4B49-B342-CAFD783B1E0E}"/>
                </a:ext>
              </a:extLst>
            </p:cNvPr>
            <p:cNvSpPr/>
            <p:nvPr/>
          </p:nvSpPr>
          <p:spPr>
            <a:xfrm>
              <a:off x="7789612" y="5505450"/>
              <a:ext cx="276860" cy="2768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>
              <a:hlinkClick r:id="rId68"/>
              <a:extLst>
                <a:ext uri="{FF2B5EF4-FFF2-40B4-BE49-F238E27FC236}">
                  <a16:creationId xmlns:a16="http://schemas.microsoft.com/office/drawing/2014/main" id="{F8E3D287-79BB-446A-A51F-CD961139EA7C}"/>
                </a:ext>
              </a:extLst>
            </p:cNvPr>
            <p:cNvSpPr/>
            <p:nvPr/>
          </p:nvSpPr>
          <p:spPr>
            <a:xfrm>
              <a:off x="8892591" y="5500370"/>
              <a:ext cx="276860" cy="27686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730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20</cp:revision>
  <dcterms:created xsi:type="dcterms:W3CDTF">2021-01-21T14:26:33Z</dcterms:created>
  <dcterms:modified xsi:type="dcterms:W3CDTF">2021-01-21T20:11:09Z</dcterms:modified>
</cp:coreProperties>
</file>