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3FACD-83CA-4277-A8C4-E97FD95965D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B955-5A4B-4AE7-94B2-AF19AAABF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190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3FACD-83CA-4277-A8C4-E97FD95965D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B955-5A4B-4AE7-94B2-AF19AAABF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70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3FACD-83CA-4277-A8C4-E97FD95965D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B955-5A4B-4AE7-94B2-AF19AAABF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726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3FACD-83CA-4277-A8C4-E97FD95965D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B955-5A4B-4AE7-94B2-AF19AAABF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24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3FACD-83CA-4277-A8C4-E97FD95965D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B955-5A4B-4AE7-94B2-AF19AAABF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5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3FACD-83CA-4277-A8C4-E97FD95965D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B955-5A4B-4AE7-94B2-AF19AAABF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28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3FACD-83CA-4277-A8C4-E97FD95965D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B955-5A4B-4AE7-94B2-AF19AAABF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997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3FACD-83CA-4277-A8C4-E97FD95965D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B955-5A4B-4AE7-94B2-AF19AAABF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939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3FACD-83CA-4277-A8C4-E97FD95965D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B955-5A4B-4AE7-94B2-AF19AAABF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050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3FACD-83CA-4277-A8C4-E97FD95965D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B955-5A4B-4AE7-94B2-AF19AAABF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05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3FACD-83CA-4277-A8C4-E97FD95965D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B955-5A4B-4AE7-94B2-AF19AAABF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73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3FACD-83CA-4277-A8C4-E97FD95965D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DB955-5A4B-4AE7-94B2-AF19AAABF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44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prddes_2/de_stijl1.html" TargetMode="External"/><Relationship Id="rId3" Type="http://schemas.openxmlformats.org/officeDocument/2006/relationships/hyperlink" Target="https://technologystudent.com/designpro/pricol1.htm" TargetMode="External"/><Relationship Id="rId7" Type="http://schemas.openxmlformats.org/officeDocument/2006/relationships/hyperlink" Target="https://technologystudent.com/despro2/colcul1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despro2/colsel1.htm" TargetMode="External"/><Relationship Id="rId5" Type="http://schemas.openxmlformats.org/officeDocument/2006/relationships/hyperlink" Target="https://technologystudent.com/despro2/colmood2.htm" TargetMode="External"/><Relationship Id="rId10" Type="http://schemas.openxmlformats.org/officeDocument/2006/relationships/hyperlink" Target="https://technologystudent.com/prddes1/memphis4.html" TargetMode="External"/><Relationship Id="rId4" Type="http://schemas.openxmlformats.org/officeDocument/2006/relationships/hyperlink" Target="https://technologystudent.com/despro2/colmood1.htm" TargetMode="External"/><Relationship Id="rId9" Type="http://schemas.openxmlformats.org/officeDocument/2006/relationships/hyperlink" Target="https://technologystudent.com/prddes1/popart1a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8BC5BDDC-5392-49B3-88F4-99A99F5F9405}"/>
              </a:ext>
            </a:extLst>
          </p:cNvPr>
          <p:cNvGrpSpPr/>
          <p:nvPr/>
        </p:nvGrpSpPr>
        <p:grpSpPr>
          <a:xfrm>
            <a:off x="0" y="195957"/>
            <a:ext cx="9144000" cy="6466086"/>
            <a:chOff x="0" y="195957"/>
            <a:chExt cx="9144000" cy="6466086"/>
          </a:xfrm>
        </p:grpSpPr>
        <p:pic>
          <p:nvPicPr>
            <p:cNvPr id="5" name="Picture 4" descr="Timeline&#10;&#10;Description automatically generated">
              <a:extLst>
                <a:ext uri="{FF2B5EF4-FFF2-40B4-BE49-F238E27FC236}">
                  <a16:creationId xmlns:a16="http://schemas.microsoft.com/office/drawing/2014/main" id="{696DAFA7-2969-475A-BE70-8EB5B05A05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95957"/>
              <a:ext cx="9144000" cy="6466086"/>
            </a:xfrm>
            <a:prstGeom prst="rect">
              <a:avLst/>
            </a:prstGeom>
          </p:spPr>
        </p:pic>
        <p:sp>
          <p:nvSpPr>
            <p:cNvPr id="6" name="Freeform: Shape 5">
              <a:hlinkClick r:id="rId3"/>
              <a:extLst>
                <a:ext uri="{FF2B5EF4-FFF2-40B4-BE49-F238E27FC236}">
                  <a16:creationId xmlns:a16="http://schemas.microsoft.com/office/drawing/2014/main" id="{09D8A980-8FA9-499B-A3A9-33A4E20DE1F0}"/>
                </a:ext>
              </a:extLst>
            </p:cNvPr>
            <p:cNvSpPr/>
            <p:nvPr/>
          </p:nvSpPr>
          <p:spPr>
            <a:xfrm>
              <a:off x="729842" y="1065402"/>
              <a:ext cx="1149292" cy="1149292"/>
            </a:xfrm>
            <a:custGeom>
              <a:avLst/>
              <a:gdLst>
                <a:gd name="connsiteX0" fmla="*/ 729842 w 1149292"/>
                <a:gd name="connsiteY0" fmla="*/ 0 h 1149292"/>
                <a:gd name="connsiteX1" fmla="*/ 545285 w 1149292"/>
                <a:gd name="connsiteY1" fmla="*/ 134224 h 1149292"/>
                <a:gd name="connsiteX2" fmla="*/ 478173 w 1149292"/>
                <a:gd name="connsiteY2" fmla="*/ 402671 h 1149292"/>
                <a:gd name="connsiteX3" fmla="*/ 478173 w 1149292"/>
                <a:gd name="connsiteY3" fmla="*/ 578840 h 1149292"/>
                <a:gd name="connsiteX4" fmla="*/ 0 w 1149292"/>
                <a:gd name="connsiteY4" fmla="*/ 645952 h 1149292"/>
                <a:gd name="connsiteX5" fmla="*/ 25167 w 1149292"/>
                <a:gd name="connsiteY5" fmla="*/ 738231 h 1149292"/>
                <a:gd name="connsiteX6" fmla="*/ 327171 w 1149292"/>
                <a:gd name="connsiteY6" fmla="*/ 771787 h 1149292"/>
                <a:gd name="connsiteX7" fmla="*/ 58723 w 1149292"/>
                <a:gd name="connsiteY7" fmla="*/ 822121 h 1149292"/>
                <a:gd name="connsiteX8" fmla="*/ 58723 w 1149292"/>
                <a:gd name="connsiteY8" fmla="*/ 956345 h 1149292"/>
                <a:gd name="connsiteX9" fmla="*/ 201336 w 1149292"/>
                <a:gd name="connsiteY9" fmla="*/ 1031846 h 1149292"/>
                <a:gd name="connsiteX10" fmla="*/ 276837 w 1149292"/>
                <a:gd name="connsiteY10" fmla="*/ 1132514 h 1149292"/>
                <a:gd name="connsiteX11" fmla="*/ 729842 w 1149292"/>
                <a:gd name="connsiteY11" fmla="*/ 1149292 h 1149292"/>
                <a:gd name="connsiteX12" fmla="*/ 847288 w 1149292"/>
                <a:gd name="connsiteY12" fmla="*/ 1098958 h 1149292"/>
                <a:gd name="connsiteX13" fmla="*/ 847288 w 1149292"/>
                <a:gd name="connsiteY13" fmla="*/ 1098958 h 1149292"/>
                <a:gd name="connsiteX14" fmla="*/ 981512 w 1149292"/>
                <a:gd name="connsiteY14" fmla="*/ 1006679 h 1149292"/>
                <a:gd name="connsiteX15" fmla="*/ 1082180 w 1149292"/>
                <a:gd name="connsiteY15" fmla="*/ 964734 h 1149292"/>
                <a:gd name="connsiteX16" fmla="*/ 1082180 w 1149292"/>
                <a:gd name="connsiteY16" fmla="*/ 755009 h 1149292"/>
                <a:gd name="connsiteX17" fmla="*/ 1149292 w 1149292"/>
                <a:gd name="connsiteY17" fmla="*/ 729842 h 1149292"/>
                <a:gd name="connsiteX18" fmla="*/ 1149292 w 1149292"/>
                <a:gd name="connsiteY18" fmla="*/ 729842 h 1149292"/>
                <a:gd name="connsiteX19" fmla="*/ 1098958 w 1149292"/>
                <a:gd name="connsiteY19" fmla="*/ 629174 h 1149292"/>
                <a:gd name="connsiteX20" fmla="*/ 1082180 w 1149292"/>
                <a:gd name="connsiteY20" fmla="*/ 352337 h 1149292"/>
                <a:gd name="connsiteX21" fmla="*/ 1090569 w 1149292"/>
                <a:gd name="connsiteY21" fmla="*/ 276837 h 1149292"/>
                <a:gd name="connsiteX22" fmla="*/ 1015068 w 1149292"/>
                <a:gd name="connsiteY22" fmla="*/ 117446 h 1149292"/>
                <a:gd name="connsiteX23" fmla="*/ 889233 w 1149292"/>
                <a:gd name="connsiteY23" fmla="*/ 25167 h 1149292"/>
                <a:gd name="connsiteX24" fmla="*/ 729842 w 1149292"/>
                <a:gd name="connsiteY24" fmla="*/ 0 h 1149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49292" h="1149292">
                  <a:moveTo>
                    <a:pt x="729842" y="0"/>
                  </a:moveTo>
                  <a:lnTo>
                    <a:pt x="545285" y="134224"/>
                  </a:lnTo>
                  <a:lnTo>
                    <a:pt x="478173" y="402671"/>
                  </a:lnTo>
                  <a:lnTo>
                    <a:pt x="478173" y="578840"/>
                  </a:lnTo>
                  <a:lnTo>
                    <a:pt x="0" y="645952"/>
                  </a:lnTo>
                  <a:lnTo>
                    <a:pt x="25167" y="738231"/>
                  </a:lnTo>
                  <a:lnTo>
                    <a:pt x="327171" y="771787"/>
                  </a:lnTo>
                  <a:lnTo>
                    <a:pt x="58723" y="822121"/>
                  </a:lnTo>
                  <a:lnTo>
                    <a:pt x="58723" y="956345"/>
                  </a:lnTo>
                  <a:lnTo>
                    <a:pt x="201336" y="1031846"/>
                  </a:lnTo>
                  <a:lnTo>
                    <a:pt x="276837" y="1132514"/>
                  </a:lnTo>
                  <a:lnTo>
                    <a:pt x="729842" y="1149292"/>
                  </a:lnTo>
                  <a:lnTo>
                    <a:pt x="847288" y="1098958"/>
                  </a:lnTo>
                  <a:lnTo>
                    <a:pt x="847288" y="1098958"/>
                  </a:lnTo>
                  <a:lnTo>
                    <a:pt x="981512" y="1006679"/>
                  </a:lnTo>
                  <a:lnTo>
                    <a:pt x="1082180" y="964734"/>
                  </a:lnTo>
                  <a:lnTo>
                    <a:pt x="1082180" y="755009"/>
                  </a:lnTo>
                  <a:lnTo>
                    <a:pt x="1149292" y="729842"/>
                  </a:lnTo>
                  <a:lnTo>
                    <a:pt x="1149292" y="729842"/>
                  </a:lnTo>
                  <a:lnTo>
                    <a:pt x="1098958" y="629174"/>
                  </a:lnTo>
                  <a:lnTo>
                    <a:pt x="1082180" y="352337"/>
                  </a:lnTo>
                  <a:lnTo>
                    <a:pt x="1090569" y="276837"/>
                  </a:lnTo>
                  <a:lnTo>
                    <a:pt x="1015068" y="117446"/>
                  </a:lnTo>
                  <a:lnTo>
                    <a:pt x="889233" y="25167"/>
                  </a:lnTo>
                  <a:lnTo>
                    <a:pt x="729842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reeform: Shape 6">
              <a:hlinkClick r:id="rId3"/>
              <a:extLst>
                <a:ext uri="{FF2B5EF4-FFF2-40B4-BE49-F238E27FC236}">
                  <a16:creationId xmlns:a16="http://schemas.microsoft.com/office/drawing/2014/main" id="{3D111ED5-D7FD-498E-A3BB-58C5229FBE18}"/>
                </a:ext>
              </a:extLst>
            </p:cNvPr>
            <p:cNvSpPr/>
            <p:nvPr/>
          </p:nvSpPr>
          <p:spPr>
            <a:xfrm>
              <a:off x="3096936" y="1048624"/>
              <a:ext cx="1149292" cy="1149292"/>
            </a:xfrm>
            <a:custGeom>
              <a:avLst/>
              <a:gdLst>
                <a:gd name="connsiteX0" fmla="*/ 729842 w 1149292"/>
                <a:gd name="connsiteY0" fmla="*/ 0 h 1149292"/>
                <a:gd name="connsiteX1" fmla="*/ 545285 w 1149292"/>
                <a:gd name="connsiteY1" fmla="*/ 134224 h 1149292"/>
                <a:gd name="connsiteX2" fmla="*/ 478173 w 1149292"/>
                <a:gd name="connsiteY2" fmla="*/ 402671 h 1149292"/>
                <a:gd name="connsiteX3" fmla="*/ 478173 w 1149292"/>
                <a:gd name="connsiteY3" fmla="*/ 578840 h 1149292"/>
                <a:gd name="connsiteX4" fmla="*/ 0 w 1149292"/>
                <a:gd name="connsiteY4" fmla="*/ 645952 h 1149292"/>
                <a:gd name="connsiteX5" fmla="*/ 25167 w 1149292"/>
                <a:gd name="connsiteY5" fmla="*/ 738231 h 1149292"/>
                <a:gd name="connsiteX6" fmla="*/ 327171 w 1149292"/>
                <a:gd name="connsiteY6" fmla="*/ 771787 h 1149292"/>
                <a:gd name="connsiteX7" fmla="*/ 58723 w 1149292"/>
                <a:gd name="connsiteY7" fmla="*/ 822121 h 1149292"/>
                <a:gd name="connsiteX8" fmla="*/ 58723 w 1149292"/>
                <a:gd name="connsiteY8" fmla="*/ 956345 h 1149292"/>
                <a:gd name="connsiteX9" fmla="*/ 201336 w 1149292"/>
                <a:gd name="connsiteY9" fmla="*/ 1031846 h 1149292"/>
                <a:gd name="connsiteX10" fmla="*/ 276837 w 1149292"/>
                <a:gd name="connsiteY10" fmla="*/ 1132514 h 1149292"/>
                <a:gd name="connsiteX11" fmla="*/ 729842 w 1149292"/>
                <a:gd name="connsiteY11" fmla="*/ 1149292 h 1149292"/>
                <a:gd name="connsiteX12" fmla="*/ 847288 w 1149292"/>
                <a:gd name="connsiteY12" fmla="*/ 1098958 h 1149292"/>
                <a:gd name="connsiteX13" fmla="*/ 847288 w 1149292"/>
                <a:gd name="connsiteY13" fmla="*/ 1098958 h 1149292"/>
                <a:gd name="connsiteX14" fmla="*/ 981512 w 1149292"/>
                <a:gd name="connsiteY14" fmla="*/ 1006679 h 1149292"/>
                <a:gd name="connsiteX15" fmla="*/ 1082180 w 1149292"/>
                <a:gd name="connsiteY15" fmla="*/ 964734 h 1149292"/>
                <a:gd name="connsiteX16" fmla="*/ 1082180 w 1149292"/>
                <a:gd name="connsiteY16" fmla="*/ 755009 h 1149292"/>
                <a:gd name="connsiteX17" fmla="*/ 1149292 w 1149292"/>
                <a:gd name="connsiteY17" fmla="*/ 729842 h 1149292"/>
                <a:gd name="connsiteX18" fmla="*/ 1149292 w 1149292"/>
                <a:gd name="connsiteY18" fmla="*/ 729842 h 1149292"/>
                <a:gd name="connsiteX19" fmla="*/ 1098958 w 1149292"/>
                <a:gd name="connsiteY19" fmla="*/ 629174 h 1149292"/>
                <a:gd name="connsiteX20" fmla="*/ 1082180 w 1149292"/>
                <a:gd name="connsiteY20" fmla="*/ 352337 h 1149292"/>
                <a:gd name="connsiteX21" fmla="*/ 1090569 w 1149292"/>
                <a:gd name="connsiteY21" fmla="*/ 276837 h 1149292"/>
                <a:gd name="connsiteX22" fmla="*/ 1015068 w 1149292"/>
                <a:gd name="connsiteY22" fmla="*/ 117446 h 1149292"/>
                <a:gd name="connsiteX23" fmla="*/ 889233 w 1149292"/>
                <a:gd name="connsiteY23" fmla="*/ 25167 h 1149292"/>
                <a:gd name="connsiteX24" fmla="*/ 729842 w 1149292"/>
                <a:gd name="connsiteY24" fmla="*/ 0 h 1149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49292" h="1149292">
                  <a:moveTo>
                    <a:pt x="729842" y="0"/>
                  </a:moveTo>
                  <a:lnTo>
                    <a:pt x="545285" y="134224"/>
                  </a:lnTo>
                  <a:lnTo>
                    <a:pt x="478173" y="402671"/>
                  </a:lnTo>
                  <a:lnTo>
                    <a:pt x="478173" y="578840"/>
                  </a:lnTo>
                  <a:lnTo>
                    <a:pt x="0" y="645952"/>
                  </a:lnTo>
                  <a:lnTo>
                    <a:pt x="25167" y="738231"/>
                  </a:lnTo>
                  <a:lnTo>
                    <a:pt x="327171" y="771787"/>
                  </a:lnTo>
                  <a:lnTo>
                    <a:pt x="58723" y="822121"/>
                  </a:lnTo>
                  <a:lnTo>
                    <a:pt x="58723" y="956345"/>
                  </a:lnTo>
                  <a:lnTo>
                    <a:pt x="201336" y="1031846"/>
                  </a:lnTo>
                  <a:lnTo>
                    <a:pt x="276837" y="1132514"/>
                  </a:lnTo>
                  <a:lnTo>
                    <a:pt x="729842" y="1149292"/>
                  </a:lnTo>
                  <a:lnTo>
                    <a:pt x="847288" y="1098958"/>
                  </a:lnTo>
                  <a:lnTo>
                    <a:pt x="847288" y="1098958"/>
                  </a:lnTo>
                  <a:lnTo>
                    <a:pt x="981512" y="1006679"/>
                  </a:lnTo>
                  <a:lnTo>
                    <a:pt x="1082180" y="964734"/>
                  </a:lnTo>
                  <a:lnTo>
                    <a:pt x="1082180" y="755009"/>
                  </a:lnTo>
                  <a:lnTo>
                    <a:pt x="1149292" y="729842"/>
                  </a:lnTo>
                  <a:lnTo>
                    <a:pt x="1149292" y="729842"/>
                  </a:lnTo>
                  <a:lnTo>
                    <a:pt x="1098958" y="629174"/>
                  </a:lnTo>
                  <a:lnTo>
                    <a:pt x="1082180" y="352337"/>
                  </a:lnTo>
                  <a:lnTo>
                    <a:pt x="1090569" y="276837"/>
                  </a:lnTo>
                  <a:lnTo>
                    <a:pt x="1015068" y="117446"/>
                  </a:lnTo>
                  <a:lnTo>
                    <a:pt x="889233" y="25167"/>
                  </a:lnTo>
                  <a:lnTo>
                    <a:pt x="729842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reeform: Shape 7">
              <a:hlinkClick r:id="rId3"/>
              <a:extLst>
                <a:ext uri="{FF2B5EF4-FFF2-40B4-BE49-F238E27FC236}">
                  <a16:creationId xmlns:a16="http://schemas.microsoft.com/office/drawing/2014/main" id="{3A917B6B-B3D0-4C7A-A20E-48499B04FEA9}"/>
                </a:ext>
              </a:extLst>
            </p:cNvPr>
            <p:cNvSpPr/>
            <p:nvPr/>
          </p:nvSpPr>
          <p:spPr>
            <a:xfrm>
              <a:off x="5194183" y="998290"/>
              <a:ext cx="1149292" cy="1149292"/>
            </a:xfrm>
            <a:custGeom>
              <a:avLst/>
              <a:gdLst>
                <a:gd name="connsiteX0" fmla="*/ 729842 w 1149292"/>
                <a:gd name="connsiteY0" fmla="*/ 0 h 1149292"/>
                <a:gd name="connsiteX1" fmla="*/ 545285 w 1149292"/>
                <a:gd name="connsiteY1" fmla="*/ 134224 h 1149292"/>
                <a:gd name="connsiteX2" fmla="*/ 478173 w 1149292"/>
                <a:gd name="connsiteY2" fmla="*/ 402671 h 1149292"/>
                <a:gd name="connsiteX3" fmla="*/ 478173 w 1149292"/>
                <a:gd name="connsiteY3" fmla="*/ 578840 h 1149292"/>
                <a:gd name="connsiteX4" fmla="*/ 0 w 1149292"/>
                <a:gd name="connsiteY4" fmla="*/ 645952 h 1149292"/>
                <a:gd name="connsiteX5" fmla="*/ 25167 w 1149292"/>
                <a:gd name="connsiteY5" fmla="*/ 738231 h 1149292"/>
                <a:gd name="connsiteX6" fmla="*/ 327171 w 1149292"/>
                <a:gd name="connsiteY6" fmla="*/ 771787 h 1149292"/>
                <a:gd name="connsiteX7" fmla="*/ 58723 w 1149292"/>
                <a:gd name="connsiteY7" fmla="*/ 822121 h 1149292"/>
                <a:gd name="connsiteX8" fmla="*/ 58723 w 1149292"/>
                <a:gd name="connsiteY8" fmla="*/ 956345 h 1149292"/>
                <a:gd name="connsiteX9" fmla="*/ 201336 w 1149292"/>
                <a:gd name="connsiteY9" fmla="*/ 1031846 h 1149292"/>
                <a:gd name="connsiteX10" fmla="*/ 276837 w 1149292"/>
                <a:gd name="connsiteY10" fmla="*/ 1132514 h 1149292"/>
                <a:gd name="connsiteX11" fmla="*/ 729842 w 1149292"/>
                <a:gd name="connsiteY11" fmla="*/ 1149292 h 1149292"/>
                <a:gd name="connsiteX12" fmla="*/ 847288 w 1149292"/>
                <a:gd name="connsiteY12" fmla="*/ 1098958 h 1149292"/>
                <a:gd name="connsiteX13" fmla="*/ 847288 w 1149292"/>
                <a:gd name="connsiteY13" fmla="*/ 1098958 h 1149292"/>
                <a:gd name="connsiteX14" fmla="*/ 981512 w 1149292"/>
                <a:gd name="connsiteY14" fmla="*/ 1006679 h 1149292"/>
                <a:gd name="connsiteX15" fmla="*/ 1082180 w 1149292"/>
                <a:gd name="connsiteY15" fmla="*/ 964734 h 1149292"/>
                <a:gd name="connsiteX16" fmla="*/ 1082180 w 1149292"/>
                <a:gd name="connsiteY16" fmla="*/ 755009 h 1149292"/>
                <a:gd name="connsiteX17" fmla="*/ 1149292 w 1149292"/>
                <a:gd name="connsiteY17" fmla="*/ 729842 h 1149292"/>
                <a:gd name="connsiteX18" fmla="*/ 1149292 w 1149292"/>
                <a:gd name="connsiteY18" fmla="*/ 729842 h 1149292"/>
                <a:gd name="connsiteX19" fmla="*/ 1098958 w 1149292"/>
                <a:gd name="connsiteY19" fmla="*/ 629174 h 1149292"/>
                <a:gd name="connsiteX20" fmla="*/ 1082180 w 1149292"/>
                <a:gd name="connsiteY20" fmla="*/ 352337 h 1149292"/>
                <a:gd name="connsiteX21" fmla="*/ 1090569 w 1149292"/>
                <a:gd name="connsiteY21" fmla="*/ 276837 h 1149292"/>
                <a:gd name="connsiteX22" fmla="*/ 1015068 w 1149292"/>
                <a:gd name="connsiteY22" fmla="*/ 117446 h 1149292"/>
                <a:gd name="connsiteX23" fmla="*/ 889233 w 1149292"/>
                <a:gd name="connsiteY23" fmla="*/ 25167 h 1149292"/>
                <a:gd name="connsiteX24" fmla="*/ 729842 w 1149292"/>
                <a:gd name="connsiteY24" fmla="*/ 0 h 1149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49292" h="1149292">
                  <a:moveTo>
                    <a:pt x="729842" y="0"/>
                  </a:moveTo>
                  <a:lnTo>
                    <a:pt x="545285" y="134224"/>
                  </a:lnTo>
                  <a:lnTo>
                    <a:pt x="478173" y="402671"/>
                  </a:lnTo>
                  <a:lnTo>
                    <a:pt x="478173" y="578840"/>
                  </a:lnTo>
                  <a:lnTo>
                    <a:pt x="0" y="645952"/>
                  </a:lnTo>
                  <a:lnTo>
                    <a:pt x="25167" y="738231"/>
                  </a:lnTo>
                  <a:lnTo>
                    <a:pt x="327171" y="771787"/>
                  </a:lnTo>
                  <a:lnTo>
                    <a:pt x="58723" y="822121"/>
                  </a:lnTo>
                  <a:lnTo>
                    <a:pt x="58723" y="956345"/>
                  </a:lnTo>
                  <a:lnTo>
                    <a:pt x="201336" y="1031846"/>
                  </a:lnTo>
                  <a:lnTo>
                    <a:pt x="276837" y="1132514"/>
                  </a:lnTo>
                  <a:lnTo>
                    <a:pt x="729842" y="1149292"/>
                  </a:lnTo>
                  <a:lnTo>
                    <a:pt x="847288" y="1098958"/>
                  </a:lnTo>
                  <a:lnTo>
                    <a:pt x="847288" y="1098958"/>
                  </a:lnTo>
                  <a:lnTo>
                    <a:pt x="981512" y="1006679"/>
                  </a:lnTo>
                  <a:lnTo>
                    <a:pt x="1082180" y="964734"/>
                  </a:lnTo>
                  <a:lnTo>
                    <a:pt x="1082180" y="755009"/>
                  </a:lnTo>
                  <a:lnTo>
                    <a:pt x="1149292" y="729842"/>
                  </a:lnTo>
                  <a:lnTo>
                    <a:pt x="1149292" y="729842"/>
                  </a:lnTo>
                  <a:lnTo>
                    <a:pt x="1098958" y="629174"/>
                  </a:lnTo>
                  <a:lnTo>
                    <a:pt x="1082180" y="352337"/>
                  </a:lnTo>
                  <a:lnTo>
                    <a:pt x="1090569" y="276837"/>
                  </a:lnTo>
                  <a:lnTo>
                    <a:pt x="1015068" y="117446"/>
                  </a:lnTo>
                  <a:lnTo>
                    <a:pt x="889233" y="25167"/>
                  </a:lnTo>
                  <a:lnTo>
                    <a:pt x="729842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Freeform: Shape 8">
              <a:hlinkClick r:id="rId3"/>
              <a:extLst>
                <a:ext uri="{FF2B5EF4-FFF2-40B4-BE49-F238E27FC236}">
                  <a16:creationId xmlns:a16="http://schemas.microsoft.com/office/drawing/2014/main" id="{96287997-B11E-4F51-8271-785AA68C4EF4}"/>
                </a:ext>
              </a:extLst>
            </p:cNvPr>
            <p:cNvSpPr/>
            <p:nvPr/>
          </p:nvSpPr>
          <p:spPr>
            <a:xfrm>
              <a:off x="7677325" y="932576"/>
              <a:ext cx="1149292" cy="1149292"/>
            </a:xfrm>
            <a:custGeom>
              <a:avLst/>
              <a:gdLst>
                <a:gd name="connsiteX0" fmla="*/ 729842 w 1149292"/>
                <a:gd name="connsiteY0" fmla="*/ 0 h 1149292"/>
                <a:gd name="connsiteX1" fmla="*/ 545285 w 1149292"/>
                <a:gd name="connsiteY1" fmla="*/ 134224 h 1149292"/>
                <a:gd name="connsiteX2" fmla="*/ 478173 w 1149292"/>
                <a:gd name="connsiteY2" fmla="*/ 402671 h 1149292"/>
                <a:gd name="connsiteX3" fmla="*/ 478173 w 1149292"/>
                <a:gd name="connsiteY3" fmla="*/ 578840 h 1149292"/>
                <a:gd name="connsiteX4" fmla="*/ 0 w 1149292"/>
                <a:gd name="connsiteY4" fmla="*/ 645952 h 1149292"/>
                <a:gd name="connsiteX5" fmla="*/ 25167 w 1149292"/>
                <a:gd name="connsiteY5" fmla="*/ 738231 h 1149292"/>
                <a:gd name="connsiteX6" fmla="*/ 327171 w 1149292"/>
                <a:gd name="connsiteY6" fmla="*/ 771787 h 1149292"/>
                <a:gd name="connsiteX7" fmla="*/ 58723 w 1149292"/>
                <a:gd name="connsiteY7" fmla="*/ 822121 h 1149292"/>
                <a:gd name="connsiteX8" fmla="*/ 58723 w 1149292"/>
                <a:gd name="connsiteY8" fmla="*/ 956345 h 1149292"/>
                <a:gd name="connsiteX9" fmla="*/ 201336 w 1149292"/>
                <a:gd name="connsiteY9" fmla="*/ 1031846 h 1149292"/>
                <a:gd name="connsiteX10" fmla="*/ 276837 w 1149292"/>
                <a:gd name="connsiteY10" fmla="*/ 1132514 h 1149292"/>
                <a:gd name="connsiteX11" fmla="*/ 729842 w 1149292"/>
                <a:gd name="connsiteY11" fmla="*/ 1149292 h 1149292"/>
                <a:gd name="connsiteX12" fmla="*/ 847288 w 1149292"/>
                <a:gd name="connsiteY12" fmla="*/ 1098958 h 1149292"/>
                <a:gd name="connsiteX13" fmla="*/ 847288 w 1149292"/>
                <a:gd name="connsiteY13" fmla="*/ 1098958 h 1149292"/>
                <a:gd name="connsiteX14" fmla="*/ 981512 w 1149292"/>
                <a:gd name="connsiteY14" fmla="*/ 1006679 h 1149292"/>
                <a:gd name="connsiteX15" fmla="*/ 1082180 w 1149292"/>
                <a:gd name="connsiteY15" fmla="*/ 964734 h 1149292"/>
                <a:gd name="connsiteX16" fmla="*/ 1082180 w 1149292"/>
                <a:gd name="connsiteY16" fmla="*/ 755009 h 1149292"/>
                <a:gd name="connsiteX17" fmla="*/ 1149292 w 1149292"/>
                <a:gd name="connsiteY17" fmla="*/ 729842 h 1149292"/>
                <a:gd name="connsiteX18" fmla="*/ 1149292 w 1149292"/>
                <a:gd name="connsiteY18" fmla="*/ 729842 h 1149292"/>
                <a:gd name="connsiteX19" fmla="*/ 1098958 w 1149292"/>
                <a:gd name="connsiteY19" fmla="*/ 629174 h 1149292"/>
                <a:gd name="connsiteX20" fmla="*/ 1082180 w 1149292"/>
                <a:gd name="connsiteY20" fmla="*/ 352337 h 1149292"/>
                <a:gd name="connsiteX21" fmla="*/ 1090569 w 1149292"/>
                <a:gd name="connsiteY21" fmla="*/ 276837 h 1149292"/>
                <a:gd name="connsiteX22" fmla="*/ 1015068 w 1149292"/>
                <a:gd name="connsiteY22" fmla="*/ 117446 h 1149292"/>
                <a:gd name="connsiteX23" fmla="*/ 889233 w 1149292"/>
                <a:gd name="connsiteY23" fmla="*/ 25167 h 1149292"/>
                <a:gd name="connsiteX24" fmla="*/ 729842 w 1149292"/>
                <a:gd name="connsiteY24" fmla="*/ 0 h 1149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49292" h="1149292">
                  <a:moveTo>
                    <a:pt x="729842" y="0"/>
                  </a:moveTo>
                  <a:lnTo>
                    <a:pt x="545285" y="134224"/>
                  </a:lnTo>
                  <a:lnTo>
                    <a:pt x="478173" y="402671"/>
                  </a:lnTo>
                  <a:lnTo>
                    <a:pt x="478173" y="578840"/>
                  </a:lnTo>
                  <a:lnTo>
                    <a:pt x="0" y="645952"/>
                  </a:lnTo>
                  <a:lnTo>
                    <a:pt x="25167" y="738231"/>
                  </a:lnTo>
                  <a:lnTo>
                    <a:pt x="327171" y="771787"/>
                  </a:lnTo>
                  <a:lnTo>
                    <a:pt x="58723" y="822121"/>
                  </a:lnTo>
                  <a:lnTo>
                    <a:pt x="58723" y="956345"/>
                  </a:lnTo>
                  <a:lnTo>
                    <a:pt x="201336" y="1031846"/>
                  </a:lnTo>
                  <a:lnTo>
                    <a:pt x="276837" y="1132514"/>
                  </a:lnTo>
                  <a:lnTo>
                    <a:pt x="729842" y="1149292"/>
                  </a:lnTo>
                  <a:lnTo>
                    <a:pt x="847288" y="1098958"/>
                  </a:lnTo>
                  <a:lnTo>
                    <a:pt x="847288" y="1098958"/>
                  </a:lnTo>
                  <a:lnTo>
                    <a:pt x="981512" y="1006679"/>
                  </a:lnTo>
                  <a:lnTo>
                    <a:pt x="1082180" y="964734"/>
                  </a:lnTo>
                  <a:lnTo>
                    <a:pt x="1082180" y="755009"/>
                  </a:lnTo>
                  <a:lnTo>
                    <a:pt x="1149292" y="729842"/>
                  </a:lnTo>
                  <a:lnTo>
                    <a:pt x="1149292" y="729842"/>
                  </a:lnTo>
                  <a:lnTo>
                    <a:pt x="1098958" y="629174"/>
                  </a:lnTo>
                  <a:lnTo>
                    <a:pt x="1082180" y="352337"/>
                  </a:lnTo>
                  <a:lnTo>
                    <a:pt x="1090569" y="276837"/>
                  </a:lnTo>
                  <a:lnTo>
                    <a:pt x="1015068" y="117446"/>
                  </a:lnTo>
                  <a:lnTo>
                    <a:pt x="889233" y="25167"/>
                  </a:lnTo>
                  <a:lnTo>
                    <a:pt x="729842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Freeform: Shape 9">
              <a:hlinkClick r:id="rId4"/>
              <a:extLst>
                <a:ext uri="{FF2B5EF4-FFF2-40B4-BE49-F238E27FC236}">
                  <a16:creationId xmlns:a16="http://schemas.microsoft.com/office/drawing/2014/main" id="{F1B41138-3AC0-4A68-9A43-EA120FC37507}"/>
                </a:ext>
              </a:extLst>
            </p:cNvPr>
            <p:cNvSpPr/>
            <p:nvPr/>
          </p:nvSpPr>
          <p:spPr>
            <a:xfrm>
              <a:off x="155196" y="2425817"/>
              <a:ext cx="1149292" cy="1149292"/>
            </a:xfrm>
            <a:custGeom>
              <a:avLst/>
              <a:gdLst>
                <a:gd name="connsiteX0" fmla="*/ 729842 w 1149292"/>
                <a:gd name="connsiteY0" fmla="*/ 0 h 1149292"/>
                <a:gd name="connsiteX1" fmla="*/ 545285 w 1149292"/>
                <a:gd name="connsiteY1" fmla="*/ 134224 h 1149292"/>
                <a:gd name="connsiteX2" fmla="*/ 478173 w 1149292"/>
                <a:gd name="connsiteY2" fmla="*/ 402671 h 1149292"/>
                <a:gd name="connsiteX3" fmla="*/ 478173 w 1149292"/>
                <a:gd name="connsiteY3" fmla="*/ 578840 h 1149292"/>
                <a:gd name="connsiteX4" fmla="*/ 0 w 1149292"/>
                <a:gd name="connsiteY4" fmla="*/ 645952 h 1149292"/>
                <a:gd name="connsiteX5" fmla="*/ 25167 w 1149292"/>
                <a:gd name="connsiteY5" fmla="*/ 738231 h 1149292"/>
                <a:gd name="connsiteX6" fmla="*/ 327171 w 1149292"/>
                <a:gd name="connsiteY6" fmla="*/ 771787 h 1149292"/>
                <a:gd name="connsiteX7" fmla="*/ 58723 w 1149292"/>
                <a:gd name="connsiteY7" fmla="*/ 822121 h 1149292"/>
                <a:gd name="connsiteX8" fmla="*/ 58723 w 1149292"/>
                <a:gd name="connsiteY8" fmla="*/ 956345 h 1149292"/>
                <a:gd name="connsiteX9" fmla="*/ 201336 w 1149292"/>
                <a:gd name="connsiteY9" fmla="*/ 1031846 h 1149292"/>
                <a:gd name="connsiteX10" fmla="*/ 276837 w 1149292"/>
                <a:gd name="connsiteY10" fmla="*/ 1132514 h 1149292"/>
                <a:gd name="connsiteX11" fmla="*/ 729842 w 1149292"/>
                <a:gd name="connsiteY11" fmla="*/ 1149292 h 1149292"/>
                <a:gd name="connsiteX12" fmla="*/ 847288 w 1149292"/>
                <a:gd name="connsiteY12" fmla="*/ 1098958 h 1149292"/>
                <a:gd name="connsiteX13" fmla="*/ 847288 w 1149292"/>
                <a:gd name="connsiteY13" fmla="*/ 1098958 h 1149292"/>
                <a:gd name="connsiteX14" fmla="*/ 981512 w 1149292"/>
                <a:gd name="connsiteY14" fmla="*/ 1006679 h 1149292"/>
                <a:gd name="connsiteX15" fmla="*/ 1082180 w 1149292"/>
                <a:gd name="connsiteY15" fmla="*/ 964734 h 1149292"/>
                <a:gd name="connsiteX16" fmla="*/ 1082180 w 1149292"/>
                <a:gd name="connsiteY16" fmla="*/ 755009 h 1149292"/>
                <a:gd name="connsiteX17" fmla="*/ 1149292 w 1149292"/>
                <a:gd name="connsiteY17" fmla="*/ 729842 h 1149292"/>
                <a:gd name="connsiteX18" fmla="*/ 1149292 w 1149292"/>
                <a:gd name="connsiteY18" fmla="*/ 729842 h 1149292"/>
                <a:gd name="connsiteX19" fmla="*/ 1098958 w 1149292"/>
                <a:gd name="connsiteY19" fmla="*/ 629174 h 1149292"/>
                <a:gd name="connsiteX20" fmla="*/ 1082180 w 1149292"/>
                <a:gd name="connsiteY20" fmla="*/ 352337 h 1149292"/>
                <a:gd name="connsiteX21" fmla="*/ 1090569 w 1149292"/>
                <a:gd name="connsiteY21" fmla="*/ 276837 h 1149292"/>
                <a:gd name="connsiteX22" fmla="*/ 1015068 w 1149292"/>
                <a:gd name="connsiteY22" fmla="*/ 117446 h 1149292"/>
                <a:gd name="connsiteX23" fmla="*/ 889233 w 1149292"/>
                <a:gd name="connsiteY23" fmla="*/ 25167 h 1149292"/>
                <a:gd name="connsiteX24" fmla="*/ 729842 w 1149292"/>
                <a:gd name="connsiteY24" fmla="*/ 0 h 1149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49292" h="1149292">
                  <a:moveTo>
                    <a:pt x="729842" y="0"/>
                  </a:moveTo>
                  <a:lnTo>
                    <a:pt x="545285" y="134224"/>
                  </a:lnTo>
                  <a:lnTo>
                    <a:pt x="478173" y="402671"/>
                  </a:lnTo>
                  <a:lnTo>
                    <a:pt x="478173" y="578840"/>
                  </a:lnTo>
                  <a:lnTo>
                    <a:pt x="0" y="645952"/>
                  </a:lnTo>
                  <a:lnTo>
                    <a:pt x="25167" y="738231"/>
                  </a:lnTo>
                  <a:lnTo>
                    <a:pt x="327171" y="771787"/>
                  </a:lnTo>
                  <a:lnTo>
                    <a:pt x="58723" y="822121"/>
                  </a:lnTo>
                  <a:lnTo>
                    <a:pt x="58723" y="956345"/>
                  </a:lnTo>
                  <a:lnTo>
                    <a:pt x="201336" y="1031846"/>
                  </a:lnTo>
                  <a:lnTo>
                    <a:pt x="276837" y="1132514"/>
                  </a:lnTo>
                  <a:lnTo>
                    <a:pt x="729842" y="1149292"/>
                  </a:lnTo>
                  <a:lnTo>
                    <a:pt x="847288" y="1098958"/>
                  </a:lnTo>
                  <a:lnTo>
                    <a:pt x="847288" y="1098958"/>
                  </a:lnTo>
                  <a:lnTo>
                    <a:pt x="981512" y="1006679"/>
                  </a:lnTo>
                  <a:lnTo>
                    <a:pt x="1082180" y="964734"/>
                  </a:lnTo>
                  <a:lnTo>
                    <a:pt x="1082180" y="755009"/>
                  </a:lnTo>
                  <a:lnTo>
                    <a:pt x="1149292" y="729842"/>
                  </a:lnTo>
                  <a:lnTo>
                    <a:pt x="1149292" y="729842"/>
                  </a:lnTo>
                  <a:lnTo>
                    <a:pt x="1098958" y="629174"/>
                  </a:lnTo>
                  <a:lnTo>
                    <a:pt x="1082180" y="352337"/>
                  </a:lnTo>
                  <a:lnTo>
                    <a:pt x="1090569" y="276837"/>
                  </a:lnTo>
                  <a:lnTo>
                    <a:pt x="1015068" y="117446"/>
                  </a:lnTo>
                  <a:lnTo>
                    <a:pt x="889233" y="25167"/>
                  </a:lnTo>
                  <a:lnTo>
                    <a:pt x="729842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Freeform: Shape 10">
              <a:hlinkClick r:id="rId5"/>
              <a:extLst>
                <a:ext uri="{FF2B5EF4-FFF2-40B4-BE49-F238E27FC236}">
                  <a16:creationId xmlns:a16="http://schemas.microsoft.com/office/drawing/2014/main" id="{3335BE1C-2460-4778-9678-6884F99D7758}"/>
                </a:ext>
              </a:extLst>
            </p:cNvPr>
            <p:cNvSpPr/>
            <p:nvPr/>
          </p:nvSpPr>
          <p:spPr>
            <a:xfrm>
              <a:off x="2685875" y="2425817"/>
              <a:ext cx="1149292" cy="1149292"/>
            </a:xfrm>
            <a:custGeom>
              <a:avLst/>
              <a:gdLst>
                <a:gd name="connsiteX0" fmla="*/ 729842 w 1149292"/>
                <a:gd name="connsiteY0" fmla="*/ 0 h 1149292"/>
                <a:gd name="connsiteX1" fmla="*/ 545285 w 1149292"/>
                <a:gd name="connsiteY1" fmla="*/ 134224 h 1149292"/>
                <a:gd name="connsiteX2" fmla="*/ 478173 w 1149292"/>
                <a:gd name="connsiteY2" fmla="*/ 402671 h 1149292"/>
                <a:gd name="connsiteX3" fmla="*/ 478173 w 1149292"/>
                <a:gd name="connsiteY3" fmla="*/ 578840 h 1149292"/>
                <a:gd name="connsiteX4" fmla="*/ 0 w 1149292"/>
                <a:gd name="connsiteY4" fmla="*/ 645952 h 1149292"/>
                <a:gd name="connsiteX5" fmla="*/ 25167 w 1149292"/>
                <a:gd name="connsiteY5" fmla="*/ 738231 h 1149292"/>
                <a:gd name="connsiteX6" fmla="*/ 327171 w 1149292"/>
                <a:gd name="connsiteY6" fmla="*/ 771787 h 1149292"/>
                <a:gd name="connsiteX7" fmla="*/ 58723 w 1149292"/>
                <a:gd name="connsiteY7" fmla="*/ 822121 h 1149292"/>
                <a:gd name="connsiteX8" fmla="*/ 58723 w 1149292"/>
                <a:gd name="connsiteY8" fmla="*/ 956345 h 1149292"/>
                <a:gd name="connsiteX9" fmla="*/ 201336 w 1149292"/>
                <a:gd name="connsiteY9" fmla="*/ 1031846 h 1149292"/>
                <a:gd name="connsiteX10" fmla="*/ 276837 w 1149292"/>
                <a:gd name="connsiteY10" fmla="*/ 1132514 h 1149292"/>
                <a:gd name="connsiteX11" fmla="*/ 729842 w 1149292"/>
                <a:gd name="connsiteY11" fmla="*/ 1149292 h 1149292"/>
                <a:gd name="connsiteX12" fmla="*/ 847288 w 1149292"/>
                <a:gd name="connsiteY12" fmla="*/ 1098958 h 1149292"/>
                <a:gd name="connsiteX13" fmla="*/ 847288 w 1149292"/>
                <a:gd name="connsiteY13" fmla="*/ 1098958 h 1149292"/>
                <a:gd name="connsiteX14" fmla="*/ 981512 w 1149292"/>
                <a:gd name="connsiteY14" fmla="*/ 1006679 h 1149292"/>
                <a:gd name="connsiteX15" fmla="*/ 1082180 w 1149292"/>
                <a:gd name="connsiteY15" fmla="*/ 964734 h 1149292"/>
                <a:gd name="connsiteX16" fmla="*/ 1082180 w 1149292"/>
                <a:gd name="connsiteY16" fmla="*/ 755009 h 1149292"/>
                <a:gd name="connsiteX17" fmla="*/ 1149292 w 1149292"/>
                <a:gd name="connsiteY17" fmla="*/ 729842 h 1149292"/>
                <a:gd name="connsiteX18" fmla="*/ 1149292 w 1149292"/>
                <a:gd name="connsiteY18" fmla="*/ 729842 h 1149292"/>
                <a:gd name="connsiteX19" fmla="*/ 1098958 w 1149292"/>
                <a:gd name="connsiteY19" fmla="*/ 629174 h 1149292"/>
                <a:gd name="connsiteX20" fmla="*/ 1082180 w 1149292"/>
                <a:gd name="connsiteY20" fmla="*/ 352337 h 1149292"/>
                <a:gd name="connsiteX21" fmla="*/ 1090569 w 1149292"/>
                <a:gd name="connsiteY21" fmla="*/ 276837 h 1149292"/>
                <a:gd name="connsiteX22" fmla="*/ 1015068 w 1149292"/>
                <a:gd name="connsiteY22" fmla="*/ 117446 h 1149292"/>
                <a:gd name="connsiteX23" fmla="*/ 889233 w 1149292"/>
                <a:gd name="connsiteY23" fmla="*/ 25167 h 1149292"/>
                <a:gd name="connsiteX24" fmla="*/ 729842 w 1149292"/>
                <a:gd name="connsiteY24" fmla="*/ 0 h 1149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49292" h="1149292">
                  <a:moveTo>
                    <a:pt x="729842" y="0"/>
                  </a:moveTo>
                  <a:lnTo>
                    <a:pt x="545285" y="134224"/>
                  </a:lnTo>
                  <a:lnTo>
                    <a:pt x="478173" y="402671"/>
                  </a:lnTo>
                  <a:lnTo>
                    <a:pt x="478173" y="578840"/>
                  </a:lnTo>
                  <a:lnTo>
                    <a:pt x="0" y="645952"/>
                  </a:lnTo>
                  <a:lnTo>
                    <a:pt x="25167" y="738231"/>
                  </a:lnTo>
                  <a:lnTo>
                    <a:pt x="327171" y="771787"/>
                  </a:lnTo>
                  <a:lnTo>
                    <a:pt x="58723" y="822121"/>
                  </a:lnTo>
                  <a:lnTo>
                    <a:pt x="58723" y="956345"/>
                  </a:lnTo>
                  <a:lnTo>
                    <a:pt x="201336" y="1031846"/>
                  </a:lnTo>
                  <a:lnTo>
                    <a:pt x="276837" y="1132514"/>
                  </a:lnTo>
                  <a:lnTo>
                    <a:pt x="729842" y="1149292"/>
                  </a:lnTo>
                  <a:lnTo>
                    <a:pt x="847288" y="1098958"/>
                  </a:lnTo>
                  <a:lnTo>
                    <a:pt x="847288" y="1098958"/>
                  </a:lnTo>
                  <a:lnTo>
                    <a:pt x="981512" y="1006679"/>
                  </a:lnTo>
                  <a:lnTo>
                    <a:pt x="1082180" y="964734"/>
                  </a:lnTo>
                  <a:lnTo>
                    <a:pt x="1082180" y="755009"/>
                  </a:lnTo>
                  <a:lnTo>
                    <a:pt x="1149292" y="729842"/>
                  </a:lnTo>
                  <a:lnTo>
                    <a:pt x="1149292" y="729842"/>
                  </a:lnTo>
                  <a:lnTo>
                    <a:pt x="1098958" y="629174"/>
                  </a:lnTo>
                  <a:lnTo>
                    <a:pt x="1082180" y="352337"/>
                  </a:lnTo>
                  <a:lnTo>
                    <a:pt x="1090569" y="276837"/>
                  </a:lnTo>
                  <a:lnTo>
                    <a:pt x="1015068" y="117446"/>
                  </a:lnTo>
                  <a:lnTo>
                    <a:pt x="889233" y="25167"/>
                  </a:lnTo>
                  <a:lnTo>
                    <a:pt x="729842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Freeform: Shape 11">
              <a:hlinkClick r:id="rId5"/>
              <a:extLst>
                <a:ext uri="{FF2B5EF4-FFF2-40B4-BE49-F238E27FC236}">
                  <a16:creationId xmlns:a16="http://schemas.microsoft.com/office/drawing/2014/main" id="{57F22674-E267-4CCC-B6A5-5545ECCA0888}"/>
                </a:ext>
              </a:extLst>
            </p:cNvPr>
            <p:cNvSpPr/>
            <p:nvPr/>
          </p:nvSpPr>
          <p:spPr>
            <a:xfrm>
              <a:off x="5868099" y="2425817"/>
              <a:ext cx="1149292" cy="1149292"/>
            </a:xfrm>
            <a:custGeom>
              <a:avLst/>
              <a:gdLst>
                <a:gd name="connsiteX0" fmla="*/ 729842 w 1149292"/>
                <a:gd name="connsiteY0" fmla="*/ 0 h 1149292"/>
                <a:gd name="connsiteX1" fmla="*/ 545285 w 1149292"/>
                <a:gd name="connsiteY1" fmla="*/ 134224 h 1149292"/>
                <a:gd name="connsiteX2" fmla="*/ 478173 w 1149292"/>
                <a:gd name="connsiteY2" fmla="*/ 402671 h 1149292"/>
                <a:gd name="connsiteX3" fmla="*/ 478173 w 1149292"/>
                <a:gd name="connsiteY3" fmla="*/ 578840 h 1149292"/>
                <a:gd name="connsiteX4" fmla="*/ 0 w 1149292"/>
                <a:gd name="connsiteY4" fmla="*/ 645952 h 1149292"/>
                <a:gd name="connsiteX5" fmla="*/ 25167 w 1149292"/>
                <a:gd name="connsiteY5" fmla="*/ 738231 h 1149292"/>
                <a:gd name="connsiteX6" fmla="*/ 327171 w 1149292"/>
                <a:gd name="connsiteY6" fmla="*/ 771787 h 1149292"/>
                <a:gd name="connsiteX7" fmla="*/ 58723 w 1149292"/>
                <a:gd name="connsiteY7" fmla="*/ 822121 h 1149292"/>
                <a:gd name="connsiteX8" fmla="*/ 58723 w 1149292"/>
                <a:gd name="connsiteY8" fmla="*/ 956345 h 1149292"/>
                <a:gd name="connsiteX9" fmla="*/ 201336 w 1149292"/>
                <a:gd name="connsiteY9" fmla="*/ 1031846 h 1149292"/>
                <a:gd name="connsiteX10" fmla="*/ 276837 w 1149292"/>
                <a:gd name="connsiteY10" fmla="*/ 1132514 h 1149292"/>
                <a:gd name="connsiteX11" fmla="*/ 729842 w 1149292"/>
                <a:gd name="connsiteY11" fmla="*/ 1149292 h 1149292"/>
                <a:gd name="connsiteX12" fmla="*/ 847288 w 1149292"/>
                <a:gd name="connsiteY12" fmla="*/ 1098958 h 1149292"/>
                <a:gd name="connsiteX13" fmla="*/ 847288 w 1149292"/>
                <a:gd name="connsiteY13" fmla="*/ 1098958 h 1149292"/>
                <a:gd name="connsiteX14" fmla="*/ 981512 w 1149292"/>
                <a:gd name="connsiteY14" fmla="*/ 1006679 h 1149292"/>
                <a:gd name="connsiteX15" fmla="*/ 1082180 w 1149292"/>
                <a:gd name="connsiteY15" fmla="*/ 964734 h 1149292"/>
                <a:gd name="connsiteX16" fmla="*/ 1082180 w 1149292"/>
                <a:gd name="connsiteY16" fmla="*/ 755009 h 1149292"/>
                <a:gd name="connsiteX17" fmla="*/ 1149292 w 1149292"/>
                <a:gd name="connsiteY17" fmla="*/ 729842 h 1149292"/>
                <a:gd name="connsiteX18" fmla="*/ 1149292 w 1149292"/>
                <a:gd name="connsiteY18" fmla="*/ 729842 h 1149292"/>
                <a:gd name="connsiteX19" fmla="*/ 1098958 w 1149292"/>
                <a:gd name="connsiteY19" fmla="*/ 629174 h 1149292"/>
                <a:gd name="connsiteX20" fmla="*/ 1082180 w 1149292"/>
                <a:gd name="connsiteY20" fmla="*/ 352337 h 1149292"/>
                <a:gd name="connsiteX21" fmla="*/ 1090569 w 1149292"/>
                <a:gd name="connsiteY21" fmla="*/ 276837 h 1149292"/>
                <a:gd name="connsiteX22" fmla="*/ 1015068 w 1149292"/>
                <a:gd name="connsiteY22" fmla="*/ 117446 h 1149292"/>
                <a:gd name="connsiteX23" fmla="*/ 889233 w 1149292"/>
                <a:gd name="connsiteY23" fmla="*/ 25167 h 1149292"/>
                <a:gd name="connsiteX24" fmla="*/ 729842 w 1149292"/>
                <a:gd name="connsiteY24" fmla="*/ 0 h 1149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49292" h="1149292">
                  <a:moveTo>
                    <a:pt x="729842" y="0"/>
                  </a:moveTo>
                  <a:lnTo>
                    <a:pt x="545285" y="134224"/>
                  </a:lnTo>
                  <a:lnTo>
                    <a:pt x="478173" y="402671"/>
                  </a:lnTo>
                  <a:lnTo>
                    <a:pt x="478173" y="578840"/>
                  </a:lnTo>
                  <a:lnTo>
                    <a:pt x="0" y="645952"/>
                  </a:lnTo>
                  <a:lnTo>
                    <a:pt x="25167" y="738231"/>
                  </a:lnTo>
                  <a:lnTo>
                    <a:pt x="327171" y="771787"/>
                  </a:lnTo>
                  <a:lnTo>
                    <a:pt x="58723" y="822121"/>
                  </a:lnTo>
                  <a:lnTo>
                    <a:pt x="58723" y="956345"/>
                  </a:lnTo>
                  <a:lnTo>
                    <a:pt x="201336" y="1031846"/>
                  </a:lnTo>
                  <a:lnTo>
                    <a:pt x="276837" y="1132514"/>
                  </a:lnTo>
                  <a:lnTo>
                    <a:pt x="729842" y="1149292"/>
                  </a:lnTo>
                  <a:lnTo>
                    <a:pt x="847288" y="1098958"/>
                  </a:lnTo>
                  <a:lnTo>
                    <a:pt x="847288" y="1098958"/>
                  </a:lnTo>
                  <a:lnTo>
                    <a:pt x="981512" y="1006679"/>
                  </a:lnTo>
                  <a:lnTo>
                    <a:pt x="1082180" y="964734"/>
                  </a:lnTo>
                  <a:lnTo>
                    <a:pt x="1082180" y="755009"/>
                  </a:lnTo>
                  <a:lnTo>
                    <a:pt x="1149292" y="729842"/>
                  </a:lnTo>
                  <a:lnTo>
                    <a:pt x="1149292" y="729842"/>
                  </a:lnTo>
                  <a:lnTo>
                    <a:pt x="1098958" y="629174"/>
                  </a:lnTo>
                  <a:lnTo>
                    <a:pt x="1082180" y="352337"/>
                  </a:lnTo>
                  <a:lnTo>
                    <a:pt x="1090569" y="276837"/>
                  </a:lnTo>
                  <a:lnTo>
                    <a:pt x="1015068" y="117446"/>
                  </a:lnTo>
                  <a:lnTo>
                    <a:pt x="889233" y="25167"/>
                  </a:lnTo>
                  <a:lnTo>
                    <a:pt x="729842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: Shape 12">
              <a:hlinkClick r:id="rId6"/>
              <a:extLst>
                <a:ext uri="{FF2B5EF4-FFF2-40B4-BE49-F238E27FC236}">
                  <a16:creationId xmlns:a16="http://schemas.microsoft.com/office/drawing/2014/main" id="{C40DA2EB-328F-47E3-98E7-5D96B975AEE6}"/>
                </a:ext>
              </a:extLst>
            </p:cNvPr>
            <p:cNvSpPr/>
            <p:nvPr/>
          </p:nvSpPr>
          <p:spPr>
            <a:xfrm>
              <a:off x="1888921" y="3863722"/>
              <a:ext cx="1149292" cy="1149292"/>
            </a:xfrm>
            <a:custGeom>
              <a:avLst/>
              <a:gdLst>
                <a:gd name="connsiteX0" fmla="*/ 729842 w 1149292"/>
                <a:gd name="connsiteY0" fmla="*/ 0 h 1149292"/>
                <a:gd name="connsiteX1" fmla="*/ 545285 w 1149292"/>
                <a:gd name="connsiteY1" fmla="*/ 134224 h 1149292"/>
                <a:gd name="connsiteX2" fmla="*/ 478173 w 1149292"/>
                <a:gd name="connsiteY2" fmla="*/ 402671 h 1149292"/>
                <a:gd name="connsiteX3" fmla="*/ 478173 w 1149292"/>
                <a:gd name="connsiteY3" fmla="*/ 578840 h 1149292"/>
                <a:gd name="connsiteX4" fmla="*/ 0 w 1149292"/>
                <a:gd name="connsiteY4" fmla="*/ 645952 h 1149292"/>
                <a:gd name="connsiteX5" fmla="*/ 25167 w 1149292"/>
                <a:gd name="connsiteY5" fmla="*/ 738231 h 1149292"/>
                <a:gd name="connsiteX6" fmla="*/ 327171 w 1149292"/>
                <a:gd name="connsiteY6" fmla="*/ 771787 h 1149292"/>
                <a:gd name="connsiteX7" fmla="*/ 58723 w 1149292"/>
                <a:gd name="connsiteY7" fmla="*/ 822121 h 1149292"/>
                <a:gd name="connsiteX8" fmla="*/ 58723 w 1149292"/>
                <a:gd name="connsiteY8" fmla="*/ 956345 h 1149292"/>
                <a:gd name="connsiteX9" fmla="*/ 201336 w 1149292"/>
                <a:gd name="connsiteY9" fmla="*/ 1031846 h 1149292"/>
                <a:gd name="connsiteX10" fmla="*/ 276837 w 1149292"/>
                <a:gd name="connsiteY10" fmla="*/ 1132514 h 1149292"/>
                <a:gd name="connsiteX11" fmla="*/ 729842 w 1149292"/>
                <a:gd name="connsiteY11" fmla="*/ 1149292 h 1149292"/>
                <a:gd name="connsiteX12" fmla="*/ 847288 w 1149292"/>
                <a:gd name="connsiteY12" fmla="*/ 1098958 h 1149292"/>
                <a:gd name="connsiteX13" fmla="*/ 847288 w 1149292"/>
                <a:gd name="connsiteY13" fmla="*/ 1098958 h 1149292"/>
                <a:gd name="connsiteX14" fmla="*/ 981512 w 1149292"/>
                <a:gd name="connsiteY14" fmla="*/ 1006679 h 1149292"/>
                <a:gd name="connsiteX15" fmla="*/ 1082180 w 1149292"/>
                <a:gd name="connsiteY15" fmla="*/ 964734 h 1149292"/>
                <a:gd name="connsiteX16" fmla="*/ 1082180 w 1149292"/>
                <a:gd name="connsiteY16" fmla="*/ 755009 h 1149292"/>
                <a:gd name="connsiteX17" fmla="*/ 1149292 w 1149292"/>
                <a:gd name="connsiteY17" fmla="*/ 729842 h 1149292"/>
                <a:gd name="connsiteX18" fmla="*/ 1149292 w 1149292"/>
                <a:gd name="connsiteY18" fmla="*/ 729842 h 1149292"/>
                <a:gd name="connsiteX19" fmla="*/ 1098958 w 1149292"/>
                <a:gd name="connsiteY19" fmla="*/ 629174 h 1149292"/>
                <a:gd name="connsiteX20" fmla="*/ 1082180 w 1149292"/>
                <a:gd name="connsiteY20" fmla="*/ 352337 h 1149292"/>
                <a:gd name="connsiteX21" fmla="*/ 1090569 w 1149292"/>
                <a:gd name="connsiteY21" fmla="*/ 276837 h 1149292"/>
                <a:gd name="connsiteX22" fmla="*/ 1015068 w 1149292"/>
                <a:gd name="connsiteY22" fmla="*/ 117446 h 1149292"/>
                <a:gd name="connsiteX23" fmla="*/ 889233 w 1149292"/>
                <a:gd name="connsiteY23" fmla="*/ 25167 h 1149292"/>
                <a:gd name="connsiteX24" fmla="*/ 729842 w 1149292"/>
                <a:gd name="connsiteY24" fmla="*/ 0 h 1149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49292" h="1149292">
                  <a:moveTo>
                    <a:pt x="729842" y="0"/>
                  </a:moveTo>
                  <a:lnTo>
                    <a:pt x="545285" y="134224"/>
                  </a:lnTo>
                  <a:lnTo>
                    <a:pt x="478173" y="402671"/>
                  </a:lnTo>
                  <a:lnTo>
                    <a:pt x="478173" y="578840"/>
                  </a:lnTo>
                  <a:lnTo>
                    <a:pt x="0" y="645952"/>
                  </a:lnTo>
                  <a:lnTo>
                    <a:pt x="25167" y="738231"/>
                  </a:lnTo>
                  <a:lnTo>
                    <a:pt x="327171" y="771787"/>
                  </a:lnTo>
                  <a:lnTo>
                    <a:pt x="58723" y="822121"/>
                  </a:lnTo>
                  <a:lnTo>
                    <a:pt x="58723" y="956345"/>
                  </a:lnTo>
                  <a:lnTo>
                    <a:pt x="201336" y="1031846"/>
                  </a:lnTo>
                  <a:lnTo>
                    <a:pt x="276837" y="1132514"/>
                  </a:lnTo>
                  <a:lnTo>
                    <a:pt x="729842" y="1149292"/>
                  </a:lnTo>
                  <a:lnTo>
                    <a:pt x="847288" y="1098958"/>
                  </a:lnTo>
                  <a:lnTo>
                    <a:pt x="847288" y="1098958"/>
                  </a:lnTo>
                  <a:lnTo>
                    <a:pt x="981512" y="1006679"/>
                  </a:lnTo>
                  <a:lnTo>
                    <a:pt x="1082180" y="964734"/>
                  </a:lnTo>
                  <a:lnTo>
                    <a:pt x="1082180" y="755009"/>
                  </a:lnTo>
                  <a:lnTo>
                    <a:pt x="1149292" y="729842"/>
                  </a:lnTo>
                  <a:lnTo>
                    <a:pt x="1149292" y="729842"/>
                  </a:lnTo>
                  <a:lnTo>
                    <a:pt x="1098958" y="629174"/>
                  </a:lnTo>
                  <a:lnTo>
                    <a:pt x="1082180" y="352337"/>
                  </a:lnTo>
                  <a:lnTo>
                    <a:pt x="1090569" y="276837"/>
                  </a:lnTo>
                  <a:lnTo>
                    <a:pt x="1015068" y="117446"/>
                  </a:lnTo>
                  <a:lnTo>
                    <a:pt x="889233" y="25167"/>
                  </a:lnTo>
                  <a:lnTo>
                    <a:pt x="729842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Freeform: Shape 13">
              <a:hlinkClick r:id="rId7"/>
              <a:extLst>
                <a:ext uri="{FF2B5EF4-FFF2-40B4-BE49-F238E27FC236}">
                  <a16:creationId xmlns:a16="http://schemas.microsoft.com/office/drawing/2014/main" id="{EB1BED52-E527-4BC1-92F9-C7A7673F6B48}"/>
                </a:ext>
              </a:extLst>
            </p:cNvPr>
            <p:cNvSpPr/>
            <p:nvPr/>
          </p:nvSpPr>
          <p:spPr>
            <a:xfrm>
              <a:off x="4634917" y="3888889"/>
              <a:ext cx="1149292" cy="1149292"/>
            </a:xfrm>
            <a:custGeom>
              <a:avLst/>
              <a:gdLst>
                <a:gd name="connsiteX0" fmla="*/ 729842 w 1149292"/>
                <a:gd name="connsiteY0" fmla="*/ 0 h 1149292"/>
                <a:gd name="connsiteX1" fmla="*/ 545285 w 1149292"/>
                <a:gd name="connsiteY1" fmla="*/ 134224 h 1149292"/>
                <a:gd name="connsiteX2" fmla="*/ 478173 w 1149292"/>
                <a:gd name="connsiteY2" fmla="*/ 402671 h 1149292"/>
                <a:gd name="connsiteX3" fmla="*/ 478173 w 1149292"/>
                <a:gd name="connsiteY3" fmla="*/ 578840 h 1149292"/>
                <a:gd name="connsiteX4" fmla="*/ 0 w 1149292"/>
                <a:gd name="connsiteY4" fmla="*/ 645952 h 1149292"/>
                <a:gd name="connsiteX5" fmla="*/ 25167 w 1149292"/>
                <a:gd name="connsiteY5" fmla="*/ 738231 h 1149292"/>
                <a:gd name="connsiteX6" fmla="*/ 327171 w 1149292"/>
                <a:gd name="connsiteY6" fmla="*/ 771787 h 1149292"/>
                <a:gd name="connsiteX7" fmla="*/ 58723 w 1149292"/>
                <a:gd name="connsiteY7" fmla="*/ 822121 h 1149292"/>
                <a:gd name="connsiteX8" fmla="*/ 58723 w 1149292"/>
                <a:gd name="connsiteY8" fmla="*/ 956345 h 1149292"/>
                <a:gd name="connsiteX9" fmla="*/ 201336 w 1149292"/>
                <a:gd name="connsiteY9" fmla="*/ 1031846 h 1149292"/>
                <a:gd name="connsiteX10" fmla="*/ 276837 w 1149292"/>
                <a:gd name="connsiteY10" fmla="*/ 1132514 h 1149292"/>
                <a:gd name="connsiteX11" fmla="*/ 729842 w 1149292"/>
                <a:gd name="connsiteY11" fmla="*/ 1149292 h 1149292"/>
                <a:gd name="connsiteX12" fmla="*/ 847288 w 1149292"/>
                <a:gd name="connsiteY12" fmla="*/ 1098958 h 1149292"/>
                <a:gd name="connsiteX13" fmla="*/ 847288 w 1149292"/>
                <a:gd name="connsiteY13" fmla="*/ 1098958 h 1149292"/>
                <a:gd name="connsiteX14" fmla="*/ 981512 w 1149292"/>
                <a:gd name="connsiteY14" fmla="*/ 1006679 h 1149292"/>
                <a:gd name="connsiteX15" fmla="*/ 1082180 w 1149292"/>
                <a:gd name="connsiteY15" fmla="*/ 964734 h 1149292"/>
                <a:gd name="connsiteX16" fmla="*/ 1082180 w 1149292"/>
                <a:gd name="connsiteY16" fmla="*/ 755009 h 1149292"/>
                <a:gd name="connsiteX17" fmla="*/ 1149292 w 1149292"/>
                <a:gd name="connsiteY17" fmla="*/ 729842 h 1149292"/>
                <a:gd name="connsiteX18" fmla="*/ 1149292 w 1149292"/>
                <a:gd name="connsiteY18" fmla="*/ 729842 h 1149292"/>
                <a:gd name="connsiteX19" fmla="*/ 1098958 w 1149292"/>
                <a:gd name="connsiteY19" fmla="*/ 629174 h 1149292"/>
                <a:gd name="connsiteX20" fmla="*/ 1082180 w 1149292"/>
                <a:gd name="connsiteY20" fmla="*/ 352337 h 1149292"/>
                <a:gd name="connsiteX21" fmla="*/ 1090569 w 1149292"/>
                <a:gd name="connsiteY21" fmla="*/ 276837 h 1149292"/>
                <a:gd name="connsiteX22" fmla="*/ 1015068 w 1149292"/>
                <a:gd name="connsiteY22" fmla="*/ 117446 h 1149292"/>
                <a:gd name="connsiteX23" fmla="*/ 889233 w 1149292"/>
                <a:gd name="connsiteY23" fmla="*/ 25167 h 1149292"/>
                <a:gd name="connsiteX24" fmla="*/ 729842 w 1149292"/>
                <a:gd name="connsiteY24" fmla="*/ 0 h 1149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49292" h="1149292">
                  <a:moveTo>
                    <a:pt x="729842" y="0"/>
                  </a:moveTo>
                  <a:lnTo>
                    <a:pt x="545285" y="134224"/>
                  </a:lnTo>
                  <a:lnTo>
                    <a:pt x="478173" y="402671"/>
                  </a:lnTo>
                  <a:lnTo>
                    <a:pt x="478173" y="578840"/>
                  </a:lnTo>
                  <a:lnTo>
                    <a:pt x="0" y="645952"/>
                  </a:lnTo>
                  <a:lnTo>
                    <a:pt x="25167" y="738231"/>
                  </a:lnTo>
                  <a:lnTo>
                    <a:pt x="327171" y="771787"/>
                  </a:lnTo>
                  <a:lnTo>
                    <a:pt x="58723" y="822121"/>
                  </a:lnTo>
                  <a:lnTo>
                    <a:pt x="58723" y="956345"/>
                  </a:lnTo>
                  <a:lnTo>
                    <a:pt x="201336" y="1031846"/>
                  </a:lnTo>
                  <a:lnTo>
                    <a:pt x="276837" y="1132514"/>
                  </a:lnTo>
                  <a:lnTo>
                    <a:pt x="729842" y="1149292"/>
                  </a:lnTo>
                  <a:lnTo>
                    <a:pt x="847288" y="1098958"/>
                  </a:lnTo>
                  <a:lnTo>
                    <a:pt x="847288" y="1098958"/>
                  </a:lnTo>
                  <a:lnTo>
                    <a:pt x="981512" y="1006679"/>
                  </a:lnTo>
                  <a:lnTo>
                    <a:pt x="1082180" y="964734"/>
                  </a:lnTo>
                  <a:lnTo>
                    <a:pt x="1082180" y="755009"/>
                  </a:lnTo>
                  <a:lnTo>
                    <a:pt x="1149292" y="729842"/>
                  </a:lnTo>
                  <a:lnTo>
                    <a:pt x="1149292" y="729842"/>
                  </a:lnTo>
                  <a:lnTo>
                    <a:pt x="1098958" y="629174"/>
                  </a:lnTo>
                  <a:lnTo>
                    <a:pt x="1082180" y="352337"/>
                  </a:lnTo>
                  <a:lnTo>
                    <a:pt x="1090569" y="276837"/>
                  </a:lnTo>
                  <a:lnTo>
                    <a:pt x="1015068" y="117446"/>
                  </a:lnTo>
                  <a:lnTo>
                    <a:pt x="889233" y="25167"/>
                  </a:lnTo>
                  <a:lnTo>
                    <a:pt x="729842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Freeform: Shape 14">
              <a:hlinkClick r:id="rId7"/>
              <a:extLst>
                <a:ext uri="{FF2B5EF4-FFF2-40B4-BE49-F238E27FC236}">
                  <a16:creationId xmlns:a16="http://schemas.microsoft.com/office/drawing/2014/main" id="{1DFA4A3B-475B-446A-B540-E997A72164AB}"/>
                </a:ext>
              </a:extLst>
            </p:cNvPr>
            <p:cNvSpPr/>
            <p:nvPr/>
          </p:nvSpPr>
          <p:spPr>
            <a:xfrm>
              <a:off x="7794771" y="3746975"/>
              <a:ext cx="1149292" cy="1149292"/>
            </a:xfrm>
            <a:custGeom>
              <a:avLst/>
              <a:gdLst>
                <a:gd name="connsiteX0" fmla="*/ 729842 w 1149292"/>
                <a:gd name="connsiteY0" fmla="*/ 0 h 1149292"/>
                <a:gd name="connsiteX1" fmla="*/ 545285 w 1149292"/>
                <a:gd name="connsiteY1" fmla="*/ 134224 h 1149292"/>
                <a:gd name="connsiteX2" fmla="*/ 478173 w 1149292"/>
                <a:gd name="connsiteY2" fmla="*/ 402671 h 1149292"/>
                <a:gd name="connsiteX3" fmla="*/ 478173 w 1149292"/>
                <a:gd name="connsiteY3" fmla="*/ 578840 h 1149292"/>
                <a:gd name="connsiteX4" fmla="*/ 0 w 1149292"/>
                <a:gd name="connsiteY4" fmla="*/ 645952 h 1149292"/>
                <a:gd name="connsiteX5" fmla="*/ 25167 w 1149292"/>
                <a:gd name="connsiteY5" fmla="*/ 738231 h 1149292"/>
                <a:gd name="connsiteX6" fmla="*/ 327171 w 1149292"/>
                <a:gd name="connsiteY6" fmla="*/ 771787 h 1149292"/>
                <a:gd name="connsiteX7" fmla="*/ 58723 w 1149292"/>
                <a:gd name="connsiteY7" fmla="*/ 822121 h 1149292"/>
                <a:gd name="connsiteX8" fmla="*/ 58723 w 1149292"/>
                <a:gd name="connsiteY8" fmla="*/ 956345 h 1149292"/>
                <a:gd name="connsiteX9" fmla="*/ 201336 w 1149292"/>
                <a:gd name="connsiteY9" fmla="*/ 1031846 h 1149292"/>
                <a:gd name="connsiteX10" fmla="*/ 276837 w 1149292"/>
                <a:gd name="connsiteY10" fmla="*/ 1132514 h 1149292"/>
                <a:gd name="connsiteX11" fmla="*/ 729842 w 1149292"/>
                <a:gd name="connsiteY11" fmla="*/ 1149292 h 1149292"/>
                <a:gd name="connsiteX12" fmla="*/ 847288 w 1149292"/>
                <a:gd name="connsiteY12" fmla="*/ 1098958 h 1149292"/>
                <a:gd name="connsiteX13" fmla="*/ 847288 w 1149292"/>
                <a:gd name="connsiteY13" fmla="*/ 1098958 h 1149292"/>
                <a:gd name="connsiteX14" fmla="*/ 981512 w 1149292"/>
                <a:gd name="connsiteY14" fmla="*/ 1006679 h 1149292"/>
                <a:gd name="connsiteX15" fmla="*/ 1082180 w 1149292"/>
                <a:gd name="connsiteY15" fmla="*/ 964734 h 1149292"/>
                <a:gd name="connsiteX16" fmla="*/ 1082180 w 1149292"/>
                <a:gd name="connsiteY16" fmla="*/ 755009 h 1149292"/>
                <a:gd name="connsiteX17" fmla="*/ 1149292 w 1149292"/>
                <a:gd name="connsiteY17" fmla="*/ 729842 h 1149292"/>
                <a:gd name="connsiteX18" fmla="*/ 1149292 w 1149292"/>
                <a:gd name="connsiteY18" fmla="*/ 729842 h 1149292"/>
                <a:gd name="connsiteX19" fmla="*/ 1098958 w 1149292"/>
                <a:gd name="connsiteY19" fmla="*/ 629174 h 1149292"/>
                <a:gd name="connsiteX20" fmla="*/ 1082180 w 1149292"/>
                <a:gd name="connsiteY20" fmla="*/ 352337 h 1149292"/>
                <a:gd name="connsiteX21" fmla="*/ 1090569 w 1149292"/>
                <a:gd name="connsiteY21" fmla="*/ 276837 h 1149292"/>
                <a:gd name="connsiteX22" fmla="*/ 1015068 w 1149292"/>
                <a:gd name="connsiteY22" fmla="*/ 117446 h 1149292"/>
                <a:gd name="connsiteX23" fmla="*/ 889233 w 1149292"/>
                <a:gd name="connsiteY23" fmla="*/ 25167 h 1149292"/>
                <a:gd name="connsiteX24" fmla="*/ 729842 w 1149292"/>
                <a:gd name="connsiteY24" fmla="*/ 0 h 1149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49292" h="1149292">
                  <a:moveTo>
                    <a:pt x="729842" y="0"/>
                  </a:moveTo>
                  <a:lnTo>
                    <a:pt x="545285" y="134224"/>
                  </a:lnTo>
                  <a:lnTo>
                    <a:pt x="478173" y="402671"/>
                  </a:lnTo>
                  <a:lnTo>
                    <a:pt x="478173" y="578840"/>
                  </a:lnTo>
                  <a:lnTo>
                    <a:pt x="0" y="645952"/>
                  </a:lnTo>
                  <a:lnTo>
                    <a:pt x="25167" y="738231"/>
                  </a:lnTo>
                  <a:lnTo>
                    <a:pt x="327171" y="771787"/>
                  </a:lnTo>
                  <a:lnTo>
                    <a:pt x="58723" y="822121"/>
                  </a:lnTo>
                  <a:lnTo>
                    <a:pt x="58723" y="956345"/>
                  </a:lnTo>
                  <a:lnTo>
                    <a:pt x="201336" y="1031846"/>
                  </a:lnTo>
                  <a:lnTo>
                    <a:pt x="276837" y="1132514"/>
                  </a:lnTo>
                  <a:lnTo>
                    <a:pt x="729842" y="1149292"/>
                  </a:lnTo>
                  <a:lnTo>
                    <a:pt x="847288" y="1098958"/>
                  </a:lnTo>
                  <a:lnTo>
                    <a:pt x="847288" y="1098958"/>
                  </a:lnTo>
                  <a:lnTo>
                    <a:pt x="981512" y="1006679"/>
                  </a:lnTo>
                  <a:lnTo>
                    <a:pt x="1082180" y="964734"/>
                  </a:lnTo>
                  <a:lnTo>
                    <a:pt x="1082180" y="755009"/>
                  </a:lnTo>
                  <a:lnTo>
                    <a:pt x="1149292" y="729842"/>
                  </a:lnTo>
                  <a:lnTo>
                    <a:pt x="1149292" y="729842"/>
                  </a:lnTo>
                  <a:lnTo>
                    <a:pt x="1098958" y="629174"/>
                  </a:lnTo>
                  <a:lnTo>
                    <a:pt x="1082180" y="352337"/>
                  </a:lnTo>
                  <a:lnTo>
                    <a:pt x="1090569" y="276837"/>
                  </a:lnTo>
                  <a:lnTo>
                    <a:pt x="1015068" y="117446"/>
                  </a:lnTo>
                  <a:lnTo>
                    <a:pt x="889233" y="25167"/>
                  </a:lnTo>
                  <a:lnTo>
                    <a:pt x="729842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Freeform: Shape 15">
              <a:hlinkClick r:id="rId8"/>
              <a:extLst>
                <a:ext uri="{FF2B5EF4-FFF2-40B4-BE49-F238E27FC236}">
                  <a16:creationId xmlns:a16="http://schemas.microsoft.com/office/drawing/2014/main" id="{EDF15094-B168-46DD-97F8-B18130B8D2AC}"/>
                </a:ext>
              </a:extLst>
            </p:cNvPr>
            <p:cNvSpPr/>
            <p:nvPr/>
          </p:nvSpPr>
          <p:spPr>
            <a:xfrm>
              <a:off x="5680745" y="5333194"/>
              <a:ext cx="1149292" cy="1149292"/>
            </a:xfrm>
            <a:custGeom>
              <a:avLst/>
              <a:gdLst>
                <a:gd name="connsiteX0" fmla="*/ 729842 w 1149292"/>
                <a:gd name="connsiteY0" fmla="*/ 0 h 1149292"/>
                <a:gd name="connsiteX1" fmla="*/ 545285 w 1149292"/>
                <a:gd name="connsiteY1" fmla="*/ 134224 h 1149292"/>
                <a:gd name="connsiteX2" fmla="*/ 478173 w 1149292"/>
                <a:gd name="connsiteY2" fmla="*/ 402671 h 1149292"/>
                <a:gd name="connsiteX3" fmla="*/ 478173 w 1149292"/>
                <a:gd name="connsiteY3" fmla="*/ 578840 h 1149292"/>
                <a:gd name="connsiteX4" fmla="*/ 0 w 1149292"/>
                <a:gd name="connsiteY4" fmla="*/ 645952 h 1149292"/>
                <a:gd name="connsiteX5" fmla="*/ 25167 w 1149292"/>
                <a:gd name="connsiteY5" fmla="*/ 738231 h 1149292"/>
                <a:gd name="connsiteX6" fmla="*/ 327171 w 1149292"/>
                <a:gd name="connsiteY6" fmla="*/ 771787 h 1149292"/>
                <a:gd name="connsiteX7" fmla="*/ 58723 w 1149292"/>
                <a:gd name="connsiteY7" fmla="*/ 822121 h 1149292"/>
                <a:gd name="connsiteX8" fmla="*/ 58723 w 1149292"/>
                <a:gd name="connsiteY8" fmla="*/ 956345 h 1149292"/>
                <a:gd name="connsiteX9" fmla="*/ 201336 w 1149292"/>
                <a:gd name="connsiteY9" fmla="*/ 1031846 h 1149292"/>
                <a:gd name="connsiteX10" fmla="*/ 276837 w 1149292"/>
                <a:gd name="connsiteY10" fmla="*/ 1132514 h 1149292"/>
                <a:gd name="connsiteX11" fmla="*/ 729842 w 1149292"/>
                <a:gd name="connsiteY11" fmla="*/ 1149292 h 1149292"/>
                <a:gd name="connsiteX12" fmla="*/ 847288 w 1149292"/>
                <a:gd name="connsiteY12" fmla="*/ 1098958 h 1149292"/>
                <a:gd name="connsiteX13" fmla="*/ 847288 w 1149292"/>
                <a:gd name="connsiteY13" fmla="*/ 1098958 h 1149292"/>
                <a:gd name="connsiteX14" fmla="*/ 981512 w 1149292"/>
                <a:gd name="connsiteY14" fmla="*/ 1006679 h 1149292"/>
                <a:gd name="connsiteX15" fmla="*/ 1082180 w 1149292"/>
                <a:gd name="connsiteY15" fmla="*/ 964734 h 1149292"/>
                <a:gd name="connsiteX16" fmla="*/ 1082180 w 1149292"/>
                <a:gd name="connsiteY16" fmla="*/ 755009 h 1149292"/>
                <a:gd name="connsiteX17" fmla="*/ 1149292 w 1149292"/>
                <a:gd name="connsiteY17" fmla="*/ 729842 h 1149292"/>
                <a:gd name="connsiteX18" fmla="*/ 1149292 w 1149292"/>
                <a:gd name="connsiteY18" fmla="*/ 729842 h 1149292"/>
                <a:gd name="connsiteX19" fmla="*/ 1098958 w 1149292"/>
                <a:gd name="connsiteY19" fmla="*/ 629174 h 1149292"/>
                <a:gd name="connsiteX20" fmla="*/ 1082180 w 1149292"/>
                <a:gd name="connsiteY20" fmla="*/ 352337 h 1149292"/>
                <a:gd name="connsiteX21" fmla="*/ 1090569 w 1149292"/>
                <a:gd name="connsiteY21" fmla="*/ 276837 h 1149292"/>
                <a:gd name="connsiteX22" fmla="*/ 1015068 w 1149292"/>
                <a:gd name="connsiteY22" fmla="*/ 117446 h 1149292"/>
                <a:gd name="connsiteX23" fmla="*/ 889233 w 1149292"/>
                <a:gd name="connsiteY23" fmla="*/ 25167 h 1149292"/>
                <a:gd name="connsiteX24" fmla="*/ 729842 w 1149292"/>
                <a:gd name="connsiteY24" fmla="*/ 0 h 1149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49292" h="1149292">
                  <a:moveTo>
                    <a:pt x="729842" y="0"/>
                  </a:moveTo>
                  <a:lnTo>
                    <a:pt x="545285" y="134224"/>
                  </a:lnTo>
                  <a:lnTo>
                    <a:pt x="478173" y="402671"/>
                  </a:lnTo>
                  <a:lnTo>
                    <a:pt x="478173" y="578840"/>
                  </a:lnTo>
                  <a:lnTo>
                    <a:pt x="0" y="645952"/>
                  </a:lnTo>
                  <a:lnTo>
                    <a:pt x="25167" y="738231"/>
                  </a:lnTo>
                  <a:lnTo>
                    <a:pt x="327171" y="771787"/>
                  </a:lnTo>
                  <a:lnTo>
                    <a:pt x="58723" y="822121"/>
                  </a:lnTo>
                  <a:lnTo>
                    <a:pt x="58723" y="956345"/>
                  </a:lnTo>
                  <a:lnTo>
                    <a:pt x="201336" y="1031846"/>
                  </a:lnTo>
                  <a:lnTo>
                    <a:pt x="276837" y="1132514"/>
                  </a:lnTo>
                  <a:lnTo>
                    <a:pt x="729842" y="1149292"/>
                  </a:lnTo>
                  <a:lnTo>
                    <a:pt x="847288" y="1098958"/>
                  </a:lnTo>
                  <a:lnTo>
                    <a:pt x="847288" y="1098958"/>
                  </a:lnTo>
                  <a:lnTo>
                    <a:pt x="981512" y="1006679"/>
                  </a:lnTo>
                  <a:lnTo>
                    <a:pt x="1082180" y="964734"/>
                  </a:lnTo>
                  <a:lnTo>
                    <a:pt x="1082180" y="755009"/>
                  </a:lnTo>
                  <a:lnTo>
                    <a:pt x="1149292" y="729842"/>
                  </a:lnTo>
                  <a:lnTo>
                    <a:pt x="1149292" y="729842"/>
                  </a:lnTo>
                  <a:lnTo>
                    <a:pt x="1098958" y="629174"/>
                  </a:lnTo>
                  <a:lnTo>
                    <a:pt x="1082180" y="352337"/>
                  </a:lnTo>
                  <a:lnTo>
                    <a:pt x="1090569" y="276837"/>
                  </a:lnTo>
                  <a:lnTo>
                    <a:pt x="1015068" y="117446"/>
                  </a:lnTo>
                  <a:lnTo>
                    <a:pt x="889233" y="25167"/>
                  </a:lnTo>
                  <a:lnTo>
                    <a:pt x="729842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Freeform: Shape 16">
              <a:hlinkClick r:id="rId9"/>
              <a:extLst>
                <a:ext uri="{FF2B5EF4-FFF2-40B4-BE49-F238E27FC236}">
                  <a16:creationId xmlns:a16="http://schemas.microsoft.com/office/drawing/2014/main" id="{6DC11424-2BF0-4A92-B80F-9F7C0A382950}"/>
                </a:ext>
              </a:extLst>
            </p:cNvPr>
            <p:cNvSpPr/>
            <p:nvPr/>
          </p:nvSpPr>
          <p:spPr>
            <a:xfrm>
              <a:off x="3038213" y="5291035"/>
              <a:ext cx="1149292" cy="1149292"/>
            </a:xfrm>
            <a:custGeom>
              <a:avLst/>
              <a:gdLst>
                <a:gd name="connsiteX0" fmla="*/ 729842 w 1149292"/>
                <a:gd name="connsiteY0" fmla="*/ 0 h 1149292"/>
                <a:gd name="connsiteX1" fmla="*/ 545285 w 1149292"/>
                <a:gd name="connsiteY1" fmla="*/ 134224 h 1149292"/>
                <a:gd name="connsiteX2" fmla="*/ 478173 w 1149292"/>
                <a:gd name="connsiteY2" fmla="*/ 402671 h 1149292"/>
                <a:gd name="connsiteX3" fmla="*/ 478173 w 1149292"/>
                <a:gd name="connsiteY3" fmla="*/ 578840 h 1149292"/>
                <a:gd name="connsiteX4" fmla="*/ 0 w 1149292"/>
                <a:gd name="connsiteY4" fmla="*/ 645952 h 1149292"/>
                <a:gd name="connsiteX5" fmla="*/ 25167 w 1149292"/>
                <a:gd name="connsiteY5" fmla="*/ 738231 h 1149292"/>
                <a:gd name="connsiteX6" fmla="*/ 327171 w 1149292"/>
                <a:gd name="connsiteY6" fmla="*/ 771787 h 1149292"/>
                <a:gd name="connsiteX7" fmla="*/ 58723 w 1149292"/>
                <a:gd name="connsiteY7" fmla="*/ 822121 h 1149292"/>
                <a:gd name="connsiteX8" fmla="*/ 58723 w 1149292"/>
                <a:gd name="connsiteY8" fmla="*/ 956345 h 1149292"/>
                <a:gd name="connsiteX9" fmla="*/ 201336 w 1149292"/>
                <a:gd name="connsiteY9" fmla="*/ 1031846 h 1149292"/>
                <a:gd name="connsiteX10" fmla="*/ 276837 w 1149292"/>
                <a:gd name="connsiteY10" fmla="*/ 1132514 h 1149292"/>
                <a:gd name="connsiteX11" fmla="*/ 729842 w 1149292"/>
                <a:gd name="connsiteY11" fmla="*/ 1149292 h 1149292"/>
                <a:gd name="connsiteX12" fmla="*/ 847288 w 1149292"/>
                <a:gd name="connsiteY12" fmla="*/ 1098958 h 1149292"/>
                <a:gd name="connsiteX13" fmla="*/ 847288 w 1149292"/>
                <a:gd name="connsiteY13" fmla="*/ 1098958 h 1149292"/>
                <a:gd name="connsiteX14" fmla="*/ 981512 w 1149292"/>
                <a:gd name="connsiteY14" fmla="*/ 1006679 h 1149292"/>
                <a:gd name="connsiteX15" fmla="*/ 1082180 w 1149292"/>
                <a:gd name="connsiteY15" fmla="*/ 964734 h 1149292"/>
                <a:gd name="connsiteX16" fmla="*/ 1082180 w 1149292"/>
                <a:gd name="connsiteY16" fmla="*/ 755009 h 1149292"/>
                <a:gd name="connsiteX17" fmla="*/ 1149292 w 1149292"/>
                <a:gd name="connsiteY17" fmla="*/ 729842 h 1149292"/>
                <a:gd name="connsiteX18" fmla="*/ 1149292 w 1149292"/>
                <a:gd name="connsiteY18" fmla="*/ 729842 h 1149292"/>
                <a:gd name="connsiteX19" fmla="*/ 1098958 w 1149292"/>
                <a:gd name="connsiteY19" fmla="*/ 629174 h 1149292"/>
                <a:gd name="connsiteX20" fmla="*/ 1082180 w 1149292"/>
                <a:gd name="connsiteY20" fmla="*/ 352337 h 1149292"/>
                <a:gd name="connsiteX21" fmla="*/ 1090569 w 1149292"/>
                <a:gd name="connsiteY21" fmla="*/ 276837 h 1149292"/>
                <a:gd name="connsiteX22" fmla="*/ 1015068 w 1149292"/>
                <a:gd name="connsiteY22" fmla="*/ 117446 h 1149292"/>
                <a:gd name="connsiteX23" fmla="*/ 889233 w 1149292"/>
                <a:gd name="connsiteY23" fmla="*/ 25167 h 1149292"/>
                <a:gd name="connsiteX24" fmla="*/ 729842 w 1149292"/>
                <a:gd name="connsiteY24" fmla="*/ 0 h 1149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49292" h="1149292">
                  <a:moveTo>
                    <a:pt x="729842" y="0"/>
                  </a:moveTo>
                  <a:lnTo>
                    <a:pt x="545285" y="134224"/>
                  </a:lnTo>
                  <a:lnTo>
                    <a:pt x="478173" y="402671"/>
                  </a:lnTo>
                  <a:lnTo>
                    <a:pt x="478173" y="578840"/>
                  </a:lnTo>
                  <a:lnTo>
                    <a:pt x="0" y="645952"/>
                  </a:lnTo>
                  <a:lnTo>
                    <a:pt x="25167" y="738231"/>
                  </a:lnTo>
                  <a:lnTo>
                    <a:pt x="327171" y="771787"/>
                  </a:lnTo>
                  <a:lnTo>
                    <a:pt x="58723" y="822121"/>
                  </a:lnTo>
                  <a:lnTo>
                    <a:pt x="58723" y="956345"/>
                  </a:lnTo>
                  <a:lnTo>
                    <a:pt x="201336" y="1031846"/>
                  </a:lnTo>
                  <a:lnTo>
                    <a:pt x="276837" y="1132514"/>
                  </a:lnTo>
                  <a:lnTo>
                    <a:pt x="729842" y="1149292"/>
                  </a:lnTo>
                  <a:lnTo>
                    <a:pt x="847288" y="1098958"/>
                  </a:lnTo>
                  <a:lnTo>
                    <a:pt x="847288" y="1098958"/>
                  </a:lnTo>
                  <a:lnTo>
                    <a:pt x="981512" y="1006679"/>
                  </a:lnTo>
                  <a:lnTo>
                    <a:pt x="1082180" y="964734"/>
                  </a:lnTo>
                  <a:lnTo>
                    <a:pt x="1082180" y="755009"/>
                  </a:lnTo>
                  <a:lnTo>
                    <a:pt x="1149292" y="729842"/>
                  </a:lnTo>
                  <a:lnTo>
                    <a:pt x="1149292" y="729842"/>
                  </a:lnTo>
                  <a:lnTo>
                    <a:pt x="1098958" y="629174"/>
                  </a:lnTo>
                  <a:lnTo>
                    <a:pt x="1082180" y="352337"/>
                  </a:lnTo>
                  <a:lnTo>
                    <a:pt x="1090569" y="276837"/>
                  </a:lnTo>
                  <a:lnTo>
                    <a:pt x="1015068" y="117446"/>
                  </a:lnTo>
                  <a:lnTo>
                    <a:pt x="889233" y="25167"/>
                  </a:lnTo>
                  <a:lnTo>
                    <a:pt x="729842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Freeform: Shape 17">
              <a:hlinkClick r:id="rId10"/>
              <a:extLst>
                <a:ext uri="{FF2B5EF4-FFF2-40B4-BE49-F238E27FC236}">
                  <a16:creationId xmlns:a16="http://schemas.microsoft.com/office/drawing/2014/main" id="{38984207-BD19-4536-8E8A-6B7ED8EDF472}"/>
                </a:ext>
              </a:extLst>
            </p:cNvPr>
            <p:cNvSpPr/>
            <p:nvPr/>
          </p:nvSpPr>
          <p:spPr>
            <a:xfrm>
              <a:off x="190150" y="5291035"/>
              <a:ext cx="1149292" cy="1149292"/>
            </a:xfrm>
            <a:custGeom>
              <a:avLst/>
              <a:gdLst>
                <a:gd name="connsiteX0" fmla="*/ 729842 w 1149292"/>
                <a:gd name="connsiteY0" fmla="*/ 0 h 1149292"/>
                <a:gd name="connsiteX1" fmla="*/ 545285 w 1149292"/>
                <a:gd name="connsiteY1" fmla="*/ 134224 h 1149292"/>
                <a:gd name="connsiteX2" fmla="*/ 478173 w 1149292"/>
                <a:gd name="connsiteY2" fmla="*/ 402671 h 1149292"/>
                <a:gd name="connsiteX3" fmla="*/ 478173 w 1149292"/>
                <a:gd name="connsiteY3" fmla="*/ 578840 h 1149292"/>
                <a:gd name="connsiteX4" fmla="*/ 0 w 1149292"/>
                <a:gd name="connsiteY4" fmla="*/ 645952 h 1149292"/>
                <a:gd name="connsiteX5" fmla="*/ 25167 w 1149292"/>
                <a:gd name="connsiteY5" fmla="*/ 738231 h 1149292"/>
                <a:gd name="connsiteX6" fmla="*/ 327171 w 1149292"/>
                <a:gd name="connsiteY6" fmla="*/ 771787 h 1149292"/>
                <a:gd name="connsiteX7" fmla="*/ 58723 w 1149292"/>
                <a:gd name="connsiteY7" fmla="*/ 822121 h 1149292"/>
                <a:gd name="connsiteX8" fmla="*/ 58723 w 1149292"/>
                <a:gd name="connsiteY8" fmla="*/ 956345 h 1149292"/>
                <a:gd name="connsiteX9" fmla="*/ 201336 w 1149292"/>
                <a:gd name="connsiteY9" fmla="*/ 1031846 h 1149292"/>
                <a:gd name="connsiteX10" fmla="*/ 276837 w 1149292"/>
                <a:gd name="connsiteY10" fmla="*/ 1132514 h 1149292"/>
                <a:gd name="connsiteX11" fmla="*/ 729842 w 1149292"/>
                <a:gd name="connsiteY11" fmla="*/ 1149292 h 1149292"/>
                <a:gd name="connsiteX12" fmla="*/ 847288 w 1149292"/>
                <a:gd name="connsiteY12" fmla="*/ 1098958 h 1149292"/>
                <a:gd name="connsiteX13" fmla="*/ 847288 w 1149292"/>
                <a:gd name="connsiteY13" fmla="*/ 1098958 h 1149292"/>
                <a:gd name="connsiteX14" fmla="*/ 981512 w 1149292"/>
                <a:gd name="connsiteY14" fmla="*/ 1006679 h 1149292"/>
                <a:gd name="connsiteX15" fmla="*/ 1082180 w 1149292"/>
                <a:gd name="connsiteY15" fmla="*/ 964734 h 1149292"/>
                <a:gd name="connsiteX16" fmla="*/ 1082180 w 1149292"/>
                <a:gd name="connsiteY16" fmla="*/ 755009 h 1149292"/>
                <a:gd name="connsiteX17" fmla="*/ 1149292 w 1149292"/>
                <a:gd name="connsiteY17" fmla="*/ 729842 h 1149292"/>
                <a:gd name="connsiteX18" fmla="*/ 1149292 w 1149292"/>
                <a:gd name="connsiteY18" fmla="*/ 729842 h 1149292"/>
                <a:gd name="connsiteX19" fmla="*/ 1098958 w 1149292"/>
                <a:gd name="connsiteY19" fmla="*/ 629174 h 1149292"/>
                <a:gd name="connsiteX20" fmla="*/ 1082180 w 1149292"/>
                <a:gd name="connsiteY20" fmla="*/ 352337 h 1149292"/>
                <a:gd name="connsiteX21" fmla="*/ 1090569 w 1149292"/>
                <a:gd name="connsiteY21" fmla="*/ 276837 h 1149292"/>
                <a:gd name="connsiteX22" fmla="*/ 1015068 w 1149292"/>
                <a:gd name="connsiteY22" fmla="*/ 117446 h 1149292"/>
                <a:gd name="connsiteX23" fmla="*/ 889233 w 1149292"/>
                <a:gd name="connsiteY23" fmla="*/ 25167 h 1149292"/>
                <a:gd name="connsiteX24" fmla="*/ 729842 w 1149292"/>
                <a:gd name="connsiteY24" fmla="*/ 0 h 1149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49292" h="1149292">
                  <a:moveTo>
                    <a:pt x="729842" y="0"/>
                  </a:moveTo>
                  <a:lnTo>
                    <a:pt x="545285" y="134224"/>
                  </a:lnTo>
                  <a:lnTo>
                    <a:pt x="478173" y="402671"/>
                  </a:lnTo>
                  <a:lnTo>
                    <a:pt x="478173" y="578840"/>
                  </a:lnTo>
                  <a:lnTo>
                    <a:pt x="0" y="645952"/>
                  </a:lnTo>
                  <a:lnTo>
                    <a:pt x="25167" y="738231"/>
                  </a:lnTo>
                  <a:lnTo>
                    <a:pt x="327171" y="771787"/>
                  </a:lnTo>
                  <a:lnTo>
                    <a:pt x="58723" y="822121"/>
                  </a:lnTo>
                  <a:lnTo>
                    <a:pt x="58723" y="956345"/>
                  </a:lnTo>
                  <a:lnTo>
                    <a:pt x="201336" y="1031846"/>
                  </a:lnTo>
                  <a:lnTo>
                    <a:pt x="276837" y="1132514"/>
                  </a:lnTo>
                  <a:lnTo>
                    <a:pt x="729842" y="1149292"/>
                  </a:lnTo>
                  <a:lnTo>
                    <a:pt x="847288" y="1098958"/>
                  </a:lnTo>
                  <a:lnTo>
                    <a:pt x="847288" y="1098958"/>
                  </a:lnTo>
                  <a:lnTo>
                    <a:pt x="981512" y="1006679"/>
                  </a:lnTo>
                  <a:lnTo>
                    <a:pt x="1082180" y="964734"/>
                  </a:lnTo>
                  <a:lnTo>
                    <a:pt x="1082180" y="755009"/>
                  </a:lnTo>
                  <a:lnTo>
                    <a:pt x="1149292" y="729842"/>
                  </a:lnTo>
                  <a:lnTo>
                    <a:pt x="1149292" y="729842"/>
                  </a:lnTo>
                  <a:lnTo>
                    <a:pt x="1098958" y="629174"/>
                  </a:lnTo>
                  <a:lnTo>
                    <a:pt x="1082180" y="352337"/>
                  </a:lnTo>
                  <a:lnTo>
                    <a:pt x="1090569" y="276837"/>
                  </a:lnTo>
                  <a:lnTo>
                    <a:pt x="1015068" y="117446"/>
                  </a:lnTo>
                  <a:lnTo>
                    <a:pt x="889233" y="25167"/>
                  </a:lnTo>
                  <a:lnTo>
                    <a:pt x="729842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011219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4</cp:revision>
  <dcterms:created xsi:type="dcterms:W3CDTF">2021-01-11T20:52:46Z</dcterms:created>
  <dcterms:modified xsi:type="dcterms:W3CDTF">2021-01-11T21:03:30Z</dcterms:modified>
</cp:coreProperties>
</file>