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hyperlink" Target="http://www.technologystudent.com/" TargetMode="External"/><Relationship Id="rId21" Type="http://schemas.openxmlformats.org/officeDocument/2006/relationships/image" Target="../media/image17.png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hyperlink" Target="https://technologystudent.com/equip_flsh/combsander1.html" TargetMode="Externa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hyperlink" Target="https://www.facebook.com/groups/254963448192823/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technologystudent.com/equip_flsh/combsander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technologystudent.com/equip_flsh/combsander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229" y="104797"/>
            <a:ext cx="72885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COMBINATION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DISC</a:t>
            </a:r>
            <a:r>
              <a:rPr sz="1600" b="1" u="sng" spc="-10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BELT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SANDER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2929" y="563748"/>
            <a:ext cx="5580380" cy="30480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https://technologystudent.com/equip_ﬂsh/combsander1.html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66995" y="396034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r>
              <a:rPr sz="650" spc="320" dirty="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772" y="411146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229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31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29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650" spc="26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3763" y="1057627"/>
            <a:ext cx="642048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Brieﬂy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function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purpose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Combination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disc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belt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sander.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9151" y="4306110"/>
            <a:ext cx="2813685" cy="83502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just">
              <a:lnSpc>
                <a:spcPts val="1560"/>
              </a:lnSpc>
              <a:spcBef>
                <a:spcPts val="250"/>
              </a:spcBef>
            </a:pP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Label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parts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combination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disc</a:t>
            </a:r>
            <a:r>
              <a:rPr sz="14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belt</a:t>
            </a:r>
            <a:r>
              <a:rPr sz="14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sander,</a:t>
            </a:r>
            <a:r>
              <a:rPr sz="14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identiﬁed</a:t>
            </a:r>
            <a:r>
              <a:rPr sz="14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40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405672" y="4590031"/>
            <a:ext cx="3787775" cy="5901690"/>
            <a:chOff x="3405672" y="4590031"/>
            <a:chExt cx="3787775" cy="5901690"/>
          </a:xfrm>
        </p:grpSpPr>
        <p:sp>
          <p:nvSpPr>
            <p:cNvPr id="14" name="object 14"/>
            <p:cNvSpPr/>
            <p:nvPr/>
          </p:nvSpPr>
          <p:spPr>
            <a:xfrm>
              <a:off x="3622089" y="10042318"/>
              <a:ext cx="690880" cy="344805"/>
            </a:xfrm>
            <a:custGeom>
              <a:avLst/>
              <a:gdLst/>
              <a:ahLst/>
              <a:cxnLst/>
              <a:rect l="l" t="t" r="r" b="b"/>
              <a:pathLst>
                <a:path w="690879" h="344804">
                  <a:moveTo>
                    <a:pt x="0" y="344487"/>
                  </a:moveTo>
                  <a:lnTo>
                    <a:pt x="90437" y="344487"/>
                  </a:lnTo>
                  <a:lnTo>
                    <a:pt x="290115" y="344487"/>
                  </a:lnTo>
                  <a:lnTo>
                    <a:pt x="491579" y="344487"/>
                  </a:lnTo>
                  <a:lnTo>
                    <a:pt x="587375" y="344487"/>
                  </a:lnTo>
                  <a:lnTo>
                    <a:pt x="607516" y="290661"/>
                  </a:lnTo>
                  <a:lnTo>
                    <a:pt x="642540" y="172243"/>
                  </a:lnTo>
                  <a:lnTo>
                    <a:pt x="675778" y="53826"/>
                  </a:lnTo>
                  <a:lnTo>
                    <a:pt x="690562" y="0"/>
                  </a:lnTo>
                </a:path>
              </a:pathLst>
            </a:custGeom>
            <a:ln w="71996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973817" y="10312701"/>
              <a:ext cx="3117215" cy="167640"/>
            </a:xfrm>
            <a:custGeom>
              <a:avLst/>
              <a:gdLst/>
              <a:ahLst/>
              <a:cxnLst/>
              <a:rect l="l" t="t" r="r" b="b"/>
              <a:pathLst>
                <a:path w="3117215" h="167640">
                  <a:moveTo>
                    <a:pt x="457238" y="0"/>
                  </a:moveTo>
                  <a:lnTo>
                    <a:pt x="0" y="0"/>
                  </a:lnTo>
                  <a:lnTo>
                    <a:pt x="0" y="167157"/>
                  </a:lnTo>
                  <a:lnTo>
                    <a:pt x="457238" y="167157"/>
                  </a:lnTo>
                  <a:lnTo>
                    <a:pt x="457238" y="0"/>
                  </a:lnTo>
                  <a:close/>
                </a:path>
                <a:path w="3117215" h="167640">
                  <a:moveTo>
                    <a:pt x="3117088" y="0"/>
                  </a:moveTo>
                  <a:lnTo>
                    <a:pt x="2659850" y="0"/>
                  </a:lnTo>
                  <a:lnTo>
                    <a:pt x="2659850" y="167157"/>
                  </a:lnTo>
                  <a:lnTo>
                    <a:pt x="3117088" y="167157"/>
                  </a:lnTo>
                  <a:lnTo>
                    <a:pt x="311708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298595" y="6572278"/>
              <a:ext cx="59055" cy="836294"/>
            </a:xfrm>
            <a:custGeom>
              <a:avLst/>
              <a:gdLst/>
              <a:ahLst/>
              <a:cxnLst/>
              <a:rect l="l" t="t" r="r" b="b"/>
              <a:pathLst>
                <a:path w="59054" h="836295">
                  <a:moveTo>
                    <a:pt x="59004" y="0"/>
                  </a:moveTo>
                  <a:lnTo>
                    <a:pt x="0" y="0"/>
                  </a:lnTo>
                  <a:lnTo>
                    <a:pt x="0" y="835812"/>
                  </a:lnTo>
                  <a:lnTo>
                    <a:pt x="59004" y="835812"/>
                  </a:lnTo>
                  <a:lnTo>
                    <a:pt x="5900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925242" y="7094976"/>
              <a:ext cx="497840" cy="174625"/>
            </a:xfrm>
            <a:custGeom>
              <a:avLst/>
              <a:gdLst/>
              <a:ahLst/>
              <a:cxnLst/>
              <a:rect l="l" t="t" r="r" b="b"/>
              <a:pathLst>
                <a:path w="497839" h="174625">
                  <a:moveTo>
                    <a:pt x="497801" y="174536"/>
                  </a:moveTo>
                  <a:lnTo>
                    <a:pt x="328180" y="174536"/>
                  </a:lnTo>
                  <a:lnTo>
                    <a:pt x="277197" y="171116"/>
                  </a:lnTo>
                  <a:lnTo>
                    <a:pt x="164876" y="150871"/>
                  </a:lnTo>
                  <a:lnTo>
                    <a:pt x="52162" y="98824"/>
                  </a:lnTo>
                  <a:lnTo>
                    <a:pt x="0" y="0"/>
                  </a:lnTo>
                </a:path>
              </a:pathLst>
            </a:custGeom>
            <a:ln w="54000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197404" y="6690081"/>
              <a:ext cx="683895" cy="683895"/>
            </a:xfrm>
            <a:custGeom>
              <a:avLst/>
              <a:gdLst/>
              <a:ahLst/>
              <a:cxnLst/>
              <a:rect l="l" t="t" r="r" b="b"/>
              <a:pathLst>
                <a:path w="683895" h="683895">
                  <a:moveTo>
                    <a:pt x="341642" y="0"/>
                  </a:moveTo>
                  <a:lnTo>
                    <a:pt x="295283" y="3118"/>
                  </a:lnTo>
                  <a:lnTo>
                    <a:pt x="250820" y="12203"/>
                  </a:lnTo>
                  <a:lnTo>
                    <a:pt x="208660" y="26847"/>
                  </a:lnTo>
                  <a:lnTo>
                    <a:pt x="169209" y="46644"/>
                  </a:lnTo>
                  <a:lnTo>
                    <a:pt x="132875" y="71185"/>
                  </a:lnTo>
                  <a:lnTo>
                    <a:pt x="100064" y="100064"/>
                  </a:lnTo>
                  <a:lnTo>
                    <a:pt x="71185" y="132875"/>
                  </a:lnTo>
                  <a:lnTo>
                    <a:pt x="46644" y="169209"/>
                  </a:lnTo>
                  <a:lnTo>
                    <a:pt x="26847" y="208660"/>
                  </a:lnTo>
                  <a:lnTo>
                    <a:pt x="12203" y="250820"/>
                  </a:lnTo>
                  <a:lnTo>
                    <a:pt x="3118" y="295283"/>
                  </a:lnTo>
                  <a:lnTo>
                    <a:pt x="0" y="341642"/>
                  </a:lnTo>
                  <a:lnTo>
                    <a:pt x="3118" y="388001"/>
                  </a:lnTo>
                  <a:lnTo>
                    <a:pt x="12203" y="432464"/>
                  </a:lnTo>
                  <a:lnTo>
                    <a:pt x="26847" y="474625"/>
                  </a:lnTo>
                  <a:lnTo>
                    <a:pt x="46644" y="514076"/>
                  </a:lnTo>
                  <a:lnTo>
                    <a:pt x="71185" y="550410"/>
                  </a:lnTo>
                  <a:lnTo>
                    <a:pt x="100064" y="583220"/>
                  </a:lnTo>
                  <a:lnTo>
                    <a:pt x="132875" y="612099"/>
                  </a:lnTo>
                  <a:lnTo>
                    <a:pt x="169209" y="636641"/>
                  </a:lnTo>
                  <a:lnTo>
                    <a:pt x="208660" y="656437"/>
                  </a:lnTo>
                  <a:lnTo>
                    <a:pt x="250820" y="671081"/>
                  </a:lnTo>
                  <a:lnTo>
                    <a:pt x="295283" y="680166"/>
                  </a:lnTo>
                  <a:lnTo>
                    <a:pt x="341642" y="683285"/>
                  </a:lnTo>
                  <a:lnTo>
                    <a:pt x="388001" y="680166"/>
                  </a:lnTo>
                  <a:lnTo>
                    <a:pt x="432464" y="671081"/>
                  </a:lnTo>
                  <a:lnTo>
                    <a:pt x="474625" y="656437"/>
                  </a:lnTo>
                  <a:lnTo>
                    <a:pt x="514076" y="636641"/>
                  </a:lnTo>
                  <a:lnTo>
                    <a:pt x="550410" y="612099"/>
                  </a:lnTo>
                  <a:lnTo>
                    <a:pt x="583220" y="583220"/>
                  </a:lnTo>
                  <a:lnTo>
                    <a:pt x="612099" y="550410"/>
                  </a:lnTo>
                  <a:lnTo>
                    <a:pt x="636641" y="514076"/>
                  </a:lnTo>
                  <a:lnTo>
                    <a:pt x="656437" y="474625"/>
                  </a:lnTo>
                  <a:lnTo>
                    <a:pt x="671081" y="432464"/>
                  </a:lnTo>
                  <a:lnTo>
                    <a:pt x="680166" y="388001"/>
                  </a:lnTo>
                  <a:lnTo>
                    <a:pt x="683285" y="341642"/>
                  </a:lnTo>
                  <a:lnTo>
                    <a:pt x="680166" y="295283"/>
                  </a:lnTo>
                  <a:lnTo>
                    <a:pt x="671081" y="250820"/>
                  </a:lnTo>
                  <a:lnTo>
                    <a:pt x="656437" y="208660"/>
                  </a:lnTo>
                  <a:lnTo>
                    <a:pt x="636641" y="169209"/>
                  </a:lnTo>
                  <a:lnTo>
                    <a:pt x="612099" y="132875"/>
                  </a:lnTo>
                  <a:lnTo>
                    <a:pt x="583220" y="100064"/>
                  </a:lnTo>
                  <a:lnTo>
                    <a:pt x="550410" y="71185"/>
                  </a:lnTo>
                  <a:lnTo>
                    <a:pt x="514076" y="46644"/>
                  </a:lnTo>
                  <a:lnTo>
                    <a:pt x="474625" y="26847"/>
                  </a:lnTo>
                  <a:lnTo>
                    <a:pt x="432464" y="12203"/>
                  </a:lnTo>
                  <a:lnTo>
                    <a:pt x="388001" y="3118"/>
                  </a:lnTo>
                  <a:lnTo>
                    <a:pt x="341642" y="0"/>
                  </a:lnTo>
                  <a:close/>
                </a:path>
              </a:pathLst>
            </a:custGeom>
            <a:solidFill>
              <a:srgbClr val="69AB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234005" y="6726682"/>
              <a:ext cx="610235" cy="610235"/>
            </a:xfrm>
            <a:custGeom>
              <a:avLst/>
              <a:gdLst/>
              <a:ahLst/>
              <a:cxnLst/>
              <a:rect l="l" t="t" r="r" b="b"/>
              <a:pathLst>
                <a:path w="610235" h="610234">
                  <a:moveTo>
                    <a:pt x="305041" y="0"/>
                  </a:moveTo>
                  <a:lnTo>
                    <a:pt x="255563" y="3992"/>
                  </a:lnTo>
                  <a:lnTo>
                    <a:pt x="208626" y="15551"/>
                  </a:lnTo>
                  <a:lnTo>
                    <a:pt x="164859" y="34048"/>
                  </a:lnTo>
                  <a:lnTo>
                    <a:pt x="124889" y="58856"/>
                  </a:lnTo>
                  <a:lnTo>
                    <a:pt x="89346" y="89346"/>
                  </a:lnTo>
                  <a:lnTo>
                    <a:pt x="58856" y="124889"/>
                  </a:lnTo>
                  <a:lnTo>
                    <a:pt x="34048" y="164859"/>
                  </a:lnTo>
                  <a:lnTo>
                    <a:pt x="15551" y="208626"/>
                  </a:lnTo>
                  <a:lnTo>
                    <a:pt x="3992" y="255563"/>
                  </a:lnTo>
                  <a:lnTo>
                    <a:pt x="0" y="305041"/>
                  </a:lnTo>
                  <a:lnTo>
                    <a:pt x="3992" y="354519"/>
                  </a:lnTo>
                  <a:lnTo>
                    <a:pt x="15551" y="401456"/>
                  </a:lnTo>
                  <a:lnTo>
                    <a:pt x="34048" y="445223"/>
                  </a:lnTo>
                  <a:lnTo>
                    <a:pt x="58856" y="485192"/>
                  </a:lnTo>
                  <a:lnTo>
                    <a:pt x="89346" y="520736"/>
                  </a:lnTo>
                  <a:lnTo>
                    <a:pt x="124889" y="551226"/>
                  </a:lnTo>
                  <a:lnTo>
                    <a:pt x="164859" y="576033"/>
                  </a:lnTo>
                  <a:lnTo>
                    <a:pt x="208626" y="594530"/>
                  </a:lnTo>
                  <a:lnTo>
                    <a:pt x="255563" y="606090"/>
                  </a:lnTo>
                  <a:lnTo>
                    <a:pt x="305041" y="610082"/>
                  </a:lnTo>
                  <a:lnTo>
                    <a:pt x="354519" y="606090"/>
                  </a:lnTo>
                  <a:lnTo>
                    <a:pt x="401456" y="594530"/>
                  </a:lnTo>
                  <a:lnTo>
                    <a:pt x="445223" y="576033"/>
                  </a:lnTo>
                  <a:lnTo>
                    <a:pt x="485192" y="551226"/>
                  </a:lnTo>
                  <a:lnTo>
                    <a:pt x="520736" y="520736"/>
                  </a:lnTo>
                  <a:lnTo>
                    <a:pt x="551226" y="485192"/>
                  </a:lnTo>
                  <a:lnTo>
                    <a:pt x="576033" y="445223"/>
                  </a:lnTo>
                  <a:lnTo>
                    <a:pt x="594530" y="401456"/>
                  </a:lnTo>
                  <a:lnTo>
                    <a:pt x="606090" y="354519"/>
                  </a:lnTo>
                  <a:lnTo>
                    <a:pt x="610082" y="305041"/>
                  </a:lnTo>
                  <a:lnTo>
                    <a:pt x="606090" y="255563"/>
                  </a:lnTo>
                  <a:lnTo>
                    <a:pt x="594530" y="208626"/>
                  </a:lnTo>
                  <a:lnTo>
                    <a:pt x="576033" y="164859"/>
                  </a:lnTo>
                  <a:lnTo>
                    <a:pt x="551226" y="124889"/>
                  </a:lnTo>
                  <a:lnTo>
                    <a:pt x="520736" y="89346"/>
                  </a:lnTo>
                  <a:lnTo>
                    <a:pt x="485192" y="58856"/>
                  </a:lnTo>
                  <a:lnTo>
                    <a:pt x="445223" y="34048"/>
                  </a:lnTo>
                  <a:lnTo>
                    <a:pt x="401456" y="15551"/>
                  </a:lnTo>
                  <a:lnTo>
                    <a:pt x="354519" y="3992"/>
                  </a:lnTo>
                  <a:lnTo>
                    <a:pt x="305041" y="0"/>
                  </a:lnTo>
                  <a:close/>
                </a:path>
              </a:pathLst>
            </a:custGeom>
            <a:solidFill>
              <a:srgbClr val="4C80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522125" y="6675066"/>
              <a:ext cx="446405" cy="452120"/>
            </a:xfrm>
            <a:custGeom>
              <a:avLst/>
              <a:gdLst/>
              <a:ahLst/>
              <a:cxnLst/>
              <a:rect l="l" t="t" r="r" b="b"/>
              <a:pathLst>
                <a:path w="446404" h="452120">
                  <a:moveTo>
                    <a:pt x="33185" y="0"/>
                  </a:moveTo>
                  <a:lnTo>
                    <a:pt x="0" y="0"/>
                  </a:lnTo>
                  <a:lnTo>
                    <a:pt x="0" y="28270"/>
                  </a:lnTo>
                  <a:lnTo>
                    <a:pt x="33185" y="28270"/>
                  </a:lnTo>
                  <a:lnTo>
                    <a:pt x="33185" y="0"/>
                  </a:lnTo>
                  <a:close/>
                </a:path>
                <a:path w="446404" h="452120">
                  <a:moveTo>
                    <a:pt x="116497" y="13944"/>
                  </a:moveTo>
                  <a:lnTo>
                    <a:pt x="84239" y="6146"/>
                  </a:lnTo>
                  <a:lnTo>
                    <a:pt x="77597" y="33629"/>
                  </a:lnTo>
                  <a:lnTo>
                    <a:pt x="109855" y="41427"/>
                  </a:lnTo>
                  <a:lnTo>
                    <a:pt x="116497" y="13944"/>
                  </a:lnTo>
                  <a:close/>
                </a:path>
                <a:path w="446404" h="452120">
                  <a:moveTo>
                    <a:pt x="192138" y="45910"/>
                  </a:moveTo>
                  <a:lnTo>
                    <a:pt x="162521" y="30949"/>
                  </a:lnTo>
                  <a:lnTo>
                    <a:pt x="149771" y="56184"/>
                  </a:lnTo>
                  <a:lnTo>
                    <a:pt x="179387" y="71145"/>
                  </a:lnTo>
                  <a:lnTo>
                    <a:pt x="192138" y="45910"/>
                  </a:lnTo>
                  <a:close/>
                </a:path>
                <a:path w="446404" h="452120">
                  <a:moveTo>
                    <a:pt x="372071" y="262394"/>
                  </a:moveTo>
                  <a:lnTo>
                    <a:pt x="322910" y="262394"/>
                  </a:lnTo>
                  <a:lnTo>
                    <a:pt x="322910" y="451675"/>
                  </a:lnTo>
                  <a:lnTo>
                    <a:pt x="372071" y="451675"/>
                  </a:lnTo>
                  <a:lnTo>
                    <a:pt x="372071" y="262394"/>
                  </a:lnTo>
                  <a:close/>
                </a:path>
                <a:path w="446404" h="452120">
                  <a:moveTo>
                    <a:pt x="445833" y="281546"/>
                  </a:moveTo>
                  <a:lnTo>
                    <a:pt x="372084" y="268541"/>
                  </a:lnTo>
                  <a:lnTo>
                    <a:pt x="372084" y="445528"/>
                  </a:lnTo>
                  <a:lnTo>
                    <a:pt x="445833" y="432523"/>
                  </a:lnTo>
                  <a:lnTo>
                    <a:pt x="445833" y="281546"/>
                  </a:lnTo>
                  <a:close/>
                </a:path>
              </a:pathLst>
            </a:custGeom>
            <a:solidFill>
              <a:srgbClr val="69AB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33708" y="6745355"/>
              <a:ext cx="91184" cy="91243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5824133" y="6856445"/>
              <a:ext cx="40640" cy="42545"/>
            </a:xfrm>
            <a:custGeom>
              <a:avLst/>
              <a:gdLst/>
              <a:ahLst/>
              <a:cxnLst/>
              <a:rect l="l" t="t" r="r" b="b"/>
              <a:pathLst>
                <a:path w="40639" h="42545">
                  <a:moveTo>
                    <a:pt x="25247" y="0"/>
                  </a:moveTo>
                  <a:lnTo>
                    <a:pt x="0" y="12725"/>
                  </a:lnTo>
                  <a:lnTo>
                    <a:pt x="14947" y="42367"/>
                  </a:lnTo>
                  <a:lnTo>
                    <a:pt x="40182" y="29629"/>
                  </a:lnTo>
                  <a:lnTo>
                    <a:pt x="25247" y="0"/>
                  </a:lnTo>
                  <a:close/>
                </a:path>
              </a:pathLst>
            </a:custGeom>
            <a:solidFill>
              <a:srgbClr val="69AB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695636" y="7153407"/>
              <a:ext cx="173659" cy="190793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4035750" y="6613478"/>
              <a:ext cx="2969895" cy="1156970"/>
            </a:xfrm>
            <a:custGeom>
              <a:avLst/>
              <a:gdLst/>
              <a:ahLst/>
              <a:cxnLst/>
              <a:rect l="l" t="t" r="r" b="b"/>
              <a:pathLst>
                <a:path w="2969895" h="1156970">
                  <a:moveTo>
                    <a:pt x="774179" y="0"/>
                  </a:moveTo>
                  <a:lnTo>
                    <a:pt x="48082" y="6248"/>
                  </a:lnTo>
                  <a:lnTo>
                    <a:pt x="0" y="1156716"/>
                  </a:lnTo>
                  <a:lnTo>
                    <a:pt x="251688" y="1156716"/>
                  </a:lnTo>
                  <a:lnTo>
                    <a:pt x="272580" y="1042416"/>
                  </a:lnTo>
                  <a:lnTo>
                    <a:pt x="2623781" y="1040866"/>
                  </a:lnTo>
                  <a:lnTo>
                    <a:pt x="2700896" y="1155750"/>
                  </a:lnTo>
                  <a:lnTo>
                    <a:pt x="2969602" y="1156716"/>
                  </a:lnTo>
                  <a:lnTo>
                    <a:pt x="2951022" y="753567"/>
                  </a:lnTo>
                  <a:lnTo>
                    <a:pt x="1048169" y="753567"/>
                  </a:lnTo>
                  <a:lnTo>
                    <a:pt x="774179" y="0"/>
                  </a:lnTo>
                  <a:close/>
                </a:path>
              </a:pathLst>
            </a:custGeom>
            <a:solidFill>
              <a:srgbClr val="8CE1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35750" y="6613478"/>
              <a:ext cx="2969895" cy="1156970"/>
            </a:xfrm>
            <a:custGeom>
              <a:avLst/>
              <a:gdLst/>
              <a:ahLst/>
              <a:cxnLst/>
              <a:rect l="l" t="t" r="r" b="b"/>
              <a:pathLst>
                <a:path w="2969895" h="1156970">
                  <a:moveTo>
                    <a:pt x="48082" y="6248"/>
                  </a:moveTo>
                  <a:lnTo>
                    <a:pt x="774179" y="0"/>
                  </a:lnTo>
                  <a:lnTo>
                    <a:pt x="1048169" y="753567"/>
                  </a:lnTo>
                  <a:lnTo>
                    <a:pt x="2951022" y="753567"/>
                  </a:lnTo>
                  <a:lnTo>
                    <a:pt x="2969602" y="1156716"/>
                  </a:lnTo>
                  <a:lnTo>
                    <a:pt x="2700896" y="1155750"/>
                  </a:lnTo>
                  <a:lnTo>
                    <a:pt x="2623781" y="1040866"/>
                  </a:lnTo>
                  <a:lnTo>
                    <a:pt x="272580" y="1042416"/>
                  </a:lnTo>
                  <a:lnTo>
                    <a:pt x="251688" y="1156716"/>
                  </a:lnTo>
                  <a:lnTo>
                    <a:pt x="0" y="1156716"/>
                  </a:lnTo>
                  <a:lnTo>
                    <a:pt x="48082" y="6248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36062" y="7613179"/>
              <a:ext cx="2969895" cy="157480"/>
            </a:xfrm>
            <a:custGeom>
              <a:avLst/>
              <a:gdLst/>
              <a:ahLst/>
              <a:cxnLst/>
              <a:rect l="l" t="t" r="r" b="b"/>
              <a:pathLst>
                <a:path w="2969895" h="157479">
                  <a:moveTo>
                    <a:pt x="6896" y="0"/>
                  </a:moveTo>
                  <a:lnTo>
                    <a:pt x="0" y="157022"/>
                  </a:lnTo>
                  <a:lnTo>
                    <a:pt x="262585" y="157022"/>
                  </a:lnTo>
                  <a:lnTo>
                    <a:pt x="269966" y="111842"/>
                  </a:lnTo>
                  <a:lnTo>
                    <a:pt x="278569" y="80652"/>
                  </a:lnTo>
                  <a:lnTo>
                    <a:pt x="295776" y="62448"/>
                  </a:lnTo>
                  <a:lnTo>
                    <a:pt x="328968" y="56222"/>
                  </a:lnTo>
                  <a:lnTo>
                    <a:pt x="2578709" y="55524"/>
                  </a:lnTo>
                  <a:lnTo>
                    <a:pt x="2616447" y="62609"/>
                  </a:lnTo>
                  <a:lnTo>
                    <a:pt x="2636640" y="82978"/>
                  </a:lnTo>
                  <a:lnTo>
                    <a:pt x="2650604" y="114592"/>
                  </a:lnTo>
                  <a:lnTo>
                    <a:pt x="2669654" y="155409"/>
                  </a:lnTo>
                  <a:lnTo>
                    <a:pt x="2969285" y="157022"/>
                  </a:lnTo>
                  <a:lnTo>
                    <a:pt x="2961767" y="304"/>
                  </a:lnTo>
                  <a:lnTo>
                    <a:pt x="6896" y="0"/>
                  </a:lnTo>
                  <a:close/>
                </a:path>
              </a:pathLst>
            </a:custGeom>
            <a:solidFill>
              <a:srgbClr val="74BC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036062" y="7613179"/>
              <a:ext cx="2969895" cy="157480"/>
            </a:xfrm>
            <a:custGeom>
              <a:avLst/>
              <a:gdLst/>
              <a:ahLst/>
              <a:cxnLst/>
              <a:rect l="l" t="t" r="r" b="b"/>
              <a:pathLst>
                <a:path w="2969895" h="157479">
                  <a:moveTo>
                    <a:pt x="6896" y="0"/>
                  </a:moveTo>
                  <a:lnTo>
                    <a:pt x="2961767" y="304"/>
                  </a:lnTo>
                  <a:lnTo>
                    <a:pt x="2969285" y="157022"/>
                  </a:lnTo>
                  <a:lnTo>
                    <a:pt x="2919348" y="156756"/>
                  </a:lnTo>
                  <a:lnTo>
                    <a:pt x="2869409" y="156488"/>
                  </a:lnTo>
                  <a:lnTo>
                    <a:pt x="2819469" y="156221"/>
                  </a:lnTo>
                  <a:lnTo>
                    <a:pt x="2769530" y="155952"/>
                  </a:lnTo>
                  <a:lnTo>
                    <a:pt x="2719591" y="155681"/>
                  </a:lnTo>
                  <a:lnTo>
                    <a:pt x="2669654" y="155409"/>
                  </a:lnTo>
                  <a:lnTo>
                    <a:pt x="2650604" y="114592"/>
                  </a:lnTo>
                  <a:lnTo>
                    <a:pt x="2636640" y="82978"/>
                  </a:lnTo>
                  <a:lnTo>
                    <a:pt x="2616447" y="62609"/>
                  </a:lnTo>
                  <a:lnTo>
                    <a:pt x="2578709" y="55524"/>
                  </a:lnTo>
                  <a:lnTo>
                    <a:pt x="2527579" y="55540"/>
                  </a:lnTo>
                  <a:lnTo>
                    <a:pt x="2476449" y="55555"/>
                  </a:lnTo>
                  <a:lnTo>
                    <a:pt x="2425318" y="55571"/>
                  </a:lnTo>
                  <a:lnTo>
                    <a:pt x="2374188" y="55587"/>
                  </a:lnTo>
                  <a:lnTo>
                    <a:pt x="2323058" y="55602"/>
                  </a:lnTo>
                  <a:lnTo>
                    <a:pt x="2271927" y="55618"/>
                  </a:lnTo>
                  <a:lnTo>
                    <a:pt x="2220797" y="55634"/>
                  </a:lnTo>
                  <a:lnTo>
                    <a:pt x="2169666" y="55650"/>
                  </a:lnTo>
                  <a:lnTo>
                    <a:pt x="2118536" y="55666"/>
                  </a:lnTo>
                  <a:lnTo>
                    <a:pt x="2067405" y="55681"/>
                  </a:lnTo>
                  <a:lnTo>
                    <a:pt x="2016275" y="55697"/>
                  </a:lnTo>
                  <a:lnTo>
                    <a:pt x="1965144" y="55713"/>
                  </a:lnTo>
                  <a:lnTo>
                    <a:pt x="1914014" y="55729"/>
                  </a:lnTo>
                  <a:lnTo>
                    <a:pt x="1862883" y="55745"/>
                  </a:lnTo>
                  <a:lnTo>
                    <a:pt x="1811753" y="55761"/>
                  </a:lnTo>
                  <a:lnTo>
                    <a:pt x="1760622" y="55777"/>
                  </a:lnTo>
                  <a:lnTo>
                    <a:pt x="1709491" y="55793"/>
                  </a:lnTo>
                  <a:lnTo>
                    <a:pt x="1658361" y="55809"/>
                  </a:lnTo>
                  <a:lnTo>
                    <a:pt x="1607230" y="55825"/>
                  </a:lnTo>
                  <a:lnTo>
                    <a:pt x="1556100" y="55841"/>
                  </a:lnTo>
                  <a:lnTo>
                    <a:pt x="1504969" y="55857"/>
                  </a:lnTo>
                  <a:lnTo>
                    <a:pt x="1453838" y="55873"/>
                  </a:lnTo>
                  <a:lnTo>
                    <a:pt x="1402708" y="55889"/>
                  </a:lnTo>
                  <a:lnTo>
                    <a:pt x="1351577" y="55905"/>
                  </a:lnTo>
                  <a:lnTo>
                    <a:pt x="1300446" y="55921"/>
                  </a:lnTo>
                  <a:lnTo>
                    <a:pt x="1249316" y="55937"/>
                  </a:lnTo>
                  <a:lnTo>
                    <a:pt x="1198185" y="55953"/>
                  </a:lnTo>
                  <a:lnTo>
                    <a:pt x="1147055" y="55969"/>
                  </a:lnTo>
                  <a:lnTo>
                    <a:pt x="1095924" y="55985"/>
                  </a:lnTo>
                  <a:lnTo>
                    <a:pt x="1044793" y="56001"/>
                  </a:lnTo>
                  <a:lnTo>
                    <a:pt x="993663" y="56017"/>
                  </a:lnTo>
                  <a:lnTo>
                    <a:pt x="942532" y="56033"/>
                  </a:lnTo>
                  <a:lnTo>
                    <a:pt x="891402" y="56049"/>
                  </a:lnTo>
                  <a:lnTo>
                    <a:pt x="840271" y="56065"/>
                  </a:lnTo>
                  <a:lnTo>
                    <a:pt x="789141" y="56081"/>
                  </a:lnTo>
                  <a:lnTo>
                    <a:pt x="738010" y="56097"/>
                  </a:lnTo>
                  <a:lnTo>
                    <a:pt x="686880" y="56112"/>
                  </a:lnTo>
                  <a:lnTo>
                    <a:pt x="635749" y="56128"/>
                  </a:lnTo>
                  <a:lnTo>
                    <a:pt x="584619" y="56144"/>
                  </a:lnTo>
                  <a:lnTo>
                    <a:pt x="533489" y="56160"/>
                  </a:lnTo>
                  <a:lnTo>
                    <a:pt x="482358" y="56175"/>
                  </a:lnTo>
                  <a:lnTo>
                    <a:pt x="431228" y="56191"/>
                  </a:lnTo>
                  <a:lnTo>
                    <a:pt x="380098" y="56207"/>
                  </a:lnTo>
                  <a:lnTo>
                    <a:pt x="328968" y="56222"/>
                  </a:lnTo>
                  <a:lnTo>
                    <a:pt x="295776" y="62448"/>
                  </a:lnTo>
                  <a:lnTo>
                    <a:pt x="278569" y="80652"/>
                  </a:lnTo>
                  <a:lnTo>
                    <a:pt x="269966" y="111842"/>
                  </a:lnTo>
                  <a:lnTo>
                    <a:pt x="262585" y="157022"/>
                  </a:lnTo>
                  <a:lnTo>
                    <a:pt x="0" y="157022"/>
                  </a:lnTo>
                  <a:lnTo>
                    <a:pt x="6896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140798" y="6330056"/>
              <a:ext cx="2827020" cy="325120"/>
            </a:xfrm>
            <a:custGeom>
              <a:avLst/>
              <a:gdLst/>
              <a:ahLst/>
              <a:cxnLst/>
              <a:rect l="l" t="t" r="r" b="b"/>
              <a:pathLst>
                <a:path w="2827020" h="325120">
                  <a:moveTo>
                    <a:pt x="2664764" y="0"/>
                  </a:moveTo>
                  <a:lnTo>
                    <a:pt x="162242" y="0"/>
                  </a:lnTo>
                  <a:lnTo>
                    <a:pt x="119237" y="5821"/>
                  </a:lnTo>
                  <a:lnTo>
                    <a:pt x="80516" y="22233"/>
                  </a:lnTo>
                  <a:lnTo>
                    <a:pt x="47655" y="47659"/>
                  </a:lnTo>
                  <a:lnTo>
                    <a:pt x="22231" y="80521"/>
                  </a:lnTo>
                  <a:lnTo>
                    <a:pt x="5820" y="119241"/>
                  </a:lnTo>
                  <a:lnTo>
                    <a:pt x="0" y="162242"/>
                  </a:lnTo>
                  <a:lnTo>
                    <a:pt x="5820" y="205248"/>
                  </a:lnTo>
                  <a:lnTo>
                    <a:pt x="22231" y="243972"/>
                  </a:lnTo>
                  <a:lnTo>
                    <a:pt x="47655" y="276836"/>
                  </a:lnTo>
                  <a:lnTo>
                    <a:pt x="80516" y="302263"/>
                  </a:lnTo>
                  <a:lnTo>
                    <a:pt x="119237" y="318676"/>
                  </a:lnTo>
                  <a:lnTo>
                    <a:pt x="162242" y="324497"/>
                  </a:lnTo>
                  <a:lnTo>
                    <a:pt x="2664764" y="324497"/>
                  </a:lnTo>
                  <a:lnTo>
                    <a:pt x="2707770" y="318676"/>
                  </a:lnTo>
                  <a:lnTo>
                    <a:pt x="2746494" y="302263"/>
                  </a:lnTo>
                  <a:lnTo>
                    <a:pt x="2779358" y="276836"/>
                  </a:lnTo>
                  <a:lnTo>
                    <a:pt x="2804785" y="243972"/>
                  </a:lnTo>
                  <a:lnTo>
                    <a:pt x="2821198" y="205248"/>
                  </a:lnTo>
                  <a:lnTo>
                    <a:pt x="2827019" y="162242"/>
                  </a:lnTo>
                  <a:lnTo>
                    <a:pt x="2821198" y="119241"/>
                  </a:lnTo>
                  <a:lnTo>
                    <a:pt x="2804785" y="80521"/>
                  </a:lnTo>
                  <a:lnTo>
                    <a:pt x="2779358" y="47659"/>
                  </a:lnTo>
                  <a:lnTo>
                    <a:pt x="2746494" y="22233"/>
                  </a:lnTo>
                  <a:lnTo>
                    <a:pt x="2707770" y="5821"/>
                  </a:lnTo>
                  <a:lnTo>
                    <a:pt x="2664764" y="0"/>
                  </a:lnTo>
                  <a:close/>
                </a:path>
              </a:pathLst>
            </a:custGeom>
            <a:solidFill>
              <a:srgbClr val="7A5D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153084" y="6344430"/>
              <a:ext cx="2800350" cy="293370"/>
            </a:xfrm>
            <a:custGeom>
              <a:avLst/>
              <a:gdLst/>
              <a:ahLst/>
              <a:cxnLst/>
              <a:rect l="l" t="t" r="r" b="b"/>
              <a:pathLst>
                <a:path w="2800350" h="293370">
                  <a:moveTo>
                    <a:pt x="2660535" y="0"/>
                  </a:moveTo>
                  <a:lnTo>
                    <a:pt x="133273" y="0"/>
                  </a:lnTo>
                  <a:lnTo>
                    <a:pt x="90615" y="8178"/>
                  </a:lnTo>
                  <a:lnTo>
                    <a:pt x="53964" y="30450"/>
                  </a:lnTo>
                  <a:lnTo>
                    <a:pt x="25314" y="63420"/>
                  </a:lnTo>
                  <a:lnTo>
                    <a:pt x="6661" y="103690"/>
                  </a:lnTo>
                  <a:lnTo>
                    <a:pt x="0" y="147878"/>
                  </a:lnTo>
                  <a:lnTo>
                    <a:pt x="6982" y="191749"/>
                  </a:lnTo>
                  <a:lnTo>
                    <a:pt x="26400" y="231292"/>
                  </a:lnTo>
                  <a:lnTo>
                    <a:pt x="55964" y="263393"/>
                  </a:lnTo>
                  <a:lnTo>
                    <a:pt x="93380" y="284937"/>
                  </a:lnTo>
                  <a:lnTo>
                    <a:pt x="136359" y="292811"/>
                  </a:lnTo>
                  <a:lnTo>
                    <a:pt x="2663621" y="292811"/>
                  </a:lnTo>
                  <a:lnTo>
                    <a:pt x="2706602" y="284936"/>
                  </a:lnTo>
                  <a:lnTo>
                    <a:pt x="2744022" y="263389"/>
                  </a:lnTo>
                  <a:lnTo>
                    <a:pt x="2773589" y="231286"/>
                  </a:lnTo>
                  <a:lnTo>
                    <a:pt x="2793011" y="191744"/>
                  </a:lnTo>
                  <a:lnTo>
                    <a:pt x="2799994" y="147866"/>
                  </a:lnTo>
                  <a:lnTo>
                    <a:pt x="2792691" y="103690"/>
                  </a:lnTo>
                  <a:lnTo>
                    <a:pt x="2772506" y="63420"/>
                  </a:lnTo>
                  <a:lnTo>
                    <a:pt x="2742027" y="30450"/>
                  </a:lnTo>
                  <a:lnTo>
                    <a:pt x="2703841" y="8178"/>
                  </a:lnTo>
                  <a:lnTo>
                    <a:pt x="2660535" y="0"/>
                  </a:lnTo>
                  <a:close/>
                </a:path>
              </a:pathLst>
            </a:custGeom>
            <a:solidFill>
              <a:srgbClr val="8CE1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591874" y="6399229"/>
              <a:ext cx="146685" cy="198120"/>
            </a:xfrm>
            <a:custGeom>
              <a:avLst/>
              <a:gdLst/>
              <a:ahLst/>
              <a:cxnLst/>
              <a:rect l="l" t="t" r="r" b="b"/>
              <a:pathLst>
                <a:path w="146684" h="198120">
                  <a:moveTo>
                    <a:pt x="146265" y="0"/>
                  </a:moveTo>
                  <a:lnTo>
                    <a:pt x="0" y="0"/>
                  </a:lnTo>
                  <a:lnTo>
                    <a:pt x="0" y="197891"/>
                  </a:lnTo>
                  <a:lnTo>
                    <a:pt x="146265" y="197891"/>
                  </a:lnTo>
                  <a:lnTo>
                    <a:pt x="146265" y="0"/>
                  </a:lnTo>
                  <a:close/>
                </a:path>
              </a:pathLst>
            </a:custGeom>
            <a:solidFill>
              <a:srgbClr val="7BB9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826352" y="5903363"/>
              <a:ext cx="1950720" cy="1389380"/>
            </a:xfrm>
            <a:custGeom>
              <a:avLst/>
              <a:gdLst/>
              <a:ahLst/>
              <a:cxnLst/>
              <a:rect l="l" t="t" r="r" b="b"/>
              <a:pathLst>
                <a:path w="1950720" h="1389379">
                  <a:moveTo>
                    <a:pt x="567702" y="0"/>
                  </a:moveTo>
                  <a:lnTo>
                    <a:pt x="516029" y="2319"/>
                  </a:lnTo>
                  <a:lnTo>
                    <a:pt x="465656" y="9145"/>
                  </a:lnTo>
                  <a:lnTo>
                    <a:pt x="416784" y="20277"/>
                  </a:lnTo>
                  <a:lnTo>
                    <a:pt x="369612" y="35514"/>
                  </a:lnTo>
                  <a:lnTo>
                    <a:pt x="324342" y="54657"/>
                  </a:lnTo>
                  <a:lnTo>
                    <a:pt x="281173" y="77503"/>
                  </a:lnTo>
                  <a:lnTo>
                    <a:pt x="240307" y="103854"/>
                  </a:lnTo>
                  <a:lnTo>
                    <a:pt x="201942" y="133509"/>
                  </a:lnTo>
                  <a:lnTo>
                    <a:pt x="166281" y="166268"/>
                  </a:lnTo>
                  <a:lnTo>
                    <a:pt x="133522" y="201930"/>
                  </a:lnTo>
                  <a:lnTo>
                    <a:pt x="103866" y="240295"/>
                  </a:lnTo>
                  <a:lnTo>
                    <a:pt x="77513" y="281163"/>
                  </a:lnTo>
                  <a:lnTo>
                    <a:pt x="54664" y="324333"/>
                  </a:lnTo>
                  <a:lnTo>
                    <a:pt x="35520" y="369605"/>
                  </a:lnTo>
                  <a:lnTo>
                    <a:pt x="20280" y="416777"/>
                  </a:lnTo>
                  <a:lnTo>
                    <a:pt x="9147" y="465649"/>
                  </a:lnTo>
                  <a:lnTo>
                    <a:pt x="2320" y="516020"/>
                  </a:lnTo>
                  <a:lnTo>
                    <a:pt x="0" y="567690"/>
                  </a:lnTo>
                  <a:lnTo>
                    <a:pt x="2119" y="617079"/>
                  </a:lnTo>
                  <a:lnTo>
                    <a:pt x="8360" y="665290"/>
                  </a:lnTo>
                  <a:lnTo>
                    <a:pt x="18548" y="712149"/>
                  </a:lnTo>
                  <a:lnTo>
                    <a:pt x="32508" y="757480"/>
                  </a:lnTo>
                  <a:lnTo>
                    <a:pt x="50065" y="801109"/>
                  </a:lnTo>
                  <a:lnTo>
                    <a:pt x="71044" y="842861"/>
                  </a:lnTo>
                  <a:lnTo>
                    <a:pt x="95270" y="882563"/>
                  </a:lnTo>
                  <a:lnTo>
                    <a:pt x="122567" y="920038"/>
                  </a:lnTo>
                  <a:lnTo>
                    <a:pt x="153411" y="955805"/>
                  </a:lnTo>
                  <a:lnTo>
                    <a:pt x="187089" y="988885"/>
                  </a:lnTo>
                  <a:lnTo>
                    <a:pt x="223414" y="1019092"/>
                  </a:lnTo>
                  <a:lnTo>
                    <a:pt x="262201" y="1046241"/>
                  </a:lnTo>
                  <a:lnTo>
                    <a:pt x="303262" y="1070146"/>
                  </a:lnTo>
                  <a:lnTo>
                    <a:pt x="346413" y="1090620"/>
                  </a:lnTo>
                  <a:lnTo>
                    <a:pt x="391467" y="1107478"/>
                  </a:lnTo>
                  <a:lnTo>
                    <a:pt x="438238" y="1120533"/>
                  </a:lnTo>
                  <a:lnTo>
                    <a:pt x="463867" y="1125893"/>
                  </a:lnTo>
                  <a:lnTo>
                    <a:pt x="463804" y="1126185"/>
                  </a:lnTo>
                  <a:lnTo>
                    <a:pt x="1618437" y="1381493"/>
                  </a:lnTo>
                  <a:lnTo>
                    <a:pt x="1665151" y="1388408"/>
                  </a:lnTo>
                  <a:lnTo>
                    <a:pt x="1681264" y="1388884"/>
                  </a:lnTo>
                  <a:lnTo>
                    <a:pt x="1735459" y="1383419"/>
                  </a:lnTo>
                  <a:lnTo>
                    <a:pt x="1785939" y="1367745"/>
                  </a:lnTo>
                  <a:lnTo>
                    <a:pt x="1831620" y="1342946"/>
                  </a:lnTo>
                  <a:lnTo>
                    <a:pt x="1871421" y="1310106"/>
                  </a:lnTo>
                  <a:lnTo>
                    <a:pt x="1904261" y="1270305"/>
                  </a:lnTo>
                  <a:lnTo>
                    <a:pt x="1929060" y="1224624"/>
                  </a:lnTo>
                  <a:lnTo>
                    <a:pt x="1944733" y="1174144"/>
                  </a:lnTo>
                  <a:lnTo>
                    <a:pt x="1950199" y="1119949"/>
                  </a:lnTo>
                  <a:lnTo>
                    <a:pt x="1944735" y="1065746"/>
                  </a:lnTo>
                  <a:lnTo>
                    <a:pt x="1929064" y="1015263"/>
                  </a:lnTo>
                  <a:lnTo>
                    <a:pt x="1904266" y="969580"/>
                  </a:lnTo>
                  <a:lnTo>
                    <a:pt x="1871421" y="929779"/>
                  </a:lnTo>
                  <a:lnTo>
                    <a:pt x="1134008" y="567474"/>
                  </a:lnTo>
                  <a:lnTo>
                    <a:pt x="1128301" y="522962"/>
                  </a:lnTo>
                  <a:lnTo>
                    <a:pt x="1119818" y="478645"/>
                  </a:lnTo>
                  <a:lnTo>
                    <a:pt x="1108576" y="434775"/>
                  </a:lnTo>
                  <a:lnTo>
                    <a:pt x="1094592" y="391606"/>
                  </a:lnTo>
                  <a:lnTo>
                    <a:pt x="1077885" y="349390"/>
                  </a:lnTo>
                  <a:lnTo>
                    <a:pt x="1058472" y="308380"/>
                  </a:lnTo>
                  <a:lnTo>
                    <a:pt x="1036369" y="268828"/>
                  </a:lnTo>
                  <a:lnTo>
                    <a:pt x="1011594" y="230988"/>
                  </a:lnTo>
                  <a:lnTo>
                    <a:pt x="984165" y="195112"/>
                  </a:lnTo>
                  <a:lnTo>
                    <a:pt x="954099" y="161454"/>
                  </a:lnTo>
                  <a:lnTo>
                    <a:pt x="921413" y="130264"/>
                  </a:lnTo>
                  <a:lnTo>
                    <a:pt x="886125" y="101798"/>
                  </a:lnTo>
                  <a:lnTo>
                    <a:pt x="848252" y="76307"/>
                  </a:lnTo>
                  <a:lnTo>
                    <a:pt x="807811" y="54044"/>
                  </a:lnTo>
                  <a:lnTo>
                    <a:pt x="764820" y="35262"/>
                  </a:lnTo>
                  <a:lnTo>
                    <a:pt x="719296" y="20214"/>
                  </a:lnTo>
                  <a:lnTo>
                    <a:pt x="671257" y="9152"/>
                  </a:lnTo>
                  <a:lnTo>
                    <a:pt x="620720" y="2330"/>
                  </a:lnTo>
                  <a:lnTo>
                    <a:pt x="567702" y="0"/>
                  </a:lnTo>
                  <a:close/>
                </a:path>
              </a:pathLst>
            </a:custGeom>
            <a:solidFill>
              <a:srgbClr val="7BB9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826352" y="5903363"/>
              <a:ext cx="1950720" cy="1389380"/>
            </a:xfrm>
            <a:custGeom>
              <a:avLst/>
              <a:gdLst/>
              <a:ahLst/>
              <a:cxnLst/>
              <a:rect l="l" t="t" r="r" b="b"/>
              <a:pathLst>
                <a:path w="1950720" h="1389379">
                  <a:moveTo>
                    <a:pt x="1134008" y="567474"/>
                  </a:moveTo>
                  <a:lnTo>
                    <a:pt x="1849678" y="910170"/>
                  </a:lnTo>
                  <a:lnTo>
                    <a:pt x="1855278" y="914888"/>
                  </a:lnTo>
                  <a:lnTo>
                    <a:pt x="1904266" y="969580"/>
                  </a:lnTo>
                  <a:lnTo>
                    <a:pt x="1929064" y="1015263"/>
                  </a:lnTo>
                  <a:lnTo>
                    <a:pt x="1944735" y="1065746"/>
                  </a:lnTo>
                  <a:lnTo>
                    <a:pt x="1950199" y="1119949"/>
                  </a:lnTo>
                  <a:lnTo>
                    <a:pt x="1944733" y="1174144"/>
                  </a:lnTo>
                  <a:lnTo>
                    <a:pt x="1929060" y="1224624"/>
                  </a:lnTo>
                  <a:lnTo>
                    <a:pt x="1904261" y="1270305"/>
                  </a:lnTo>
                  <a:lnTo>
                    <a:pt x="1871421" y="1310106"/>
                  </a:lnTo>
                  <a:lnTo>
                    <a:pt x="1831620" y="1342946"/>
                  </a:lnTo>
                  <a:lnTo>
                    <a:pt x="1785939" y="1367745"/>
                  </a:lnTo>
                  <a:lnTo>
                    <a:pt x="1735459" y="1383419"/>
                  </a:lnTo>
                  <a:lnTo>
                    <a:pt x="1681264" y="1388884"/>
                  </a:lnTo>
                  <a:lnTo>
                    <a:pt x="1665151" y="1388408"/>
                  </a:lnTo>
                  <a:lnTo>
                    <a:pt x="1649293" y="1386998"/>
                  </a:lnTo>
                  <a:lnTo>
                    <a:pt x="1633713" y="1384684"/>
                  </a:lnTo>
                  <a:lnTo>
                    <a:pt x="1618437" y="1381493"/>
                  </a:lnTo>
                  <a:lnTo>
                    <a:pt x="463804" y="1126185"/>
                  </a:lnTo>
                  <a:lnTo>
                    <a:pt x="463867" y="1125893"/>
                  </a:lnTo>
                  <a:lnTo>
                    <a:pt x="459803" y="1125131"/>
                  </a:lnTo>
                  <a:lnTo>
                    <a:pt x="455803" y="1124356"/>
                  </a:lnTo>
                  <a:lnTo>
                    <a:pt x="451891" y="1123530"/>
                  </a:lnTo>
                  <a:lnTo>
                    <a:pt x="447217" y="1122565"/>
                  </a:lnTo>
                  <a:lnTo>
                    <a:pt x="391467" y="1107478"/>
                  </a:lnTo>
                  <a:lnTo>
                    <a:pt x="346413" y="1090620"/>
                  </a:lnTo>
                  <a:lnTo>
                    <a:pt x="303262" y="1070146"/>
                  </a:lnTo>
                  <a:lnTo>
                    <a:pt x="262201" y="1046241"/>
                  </a:lnTo>
                  <a:lnTo>
                    <a:pt x="223414" y="1019092"/>
                  </a:lnTo>
                  <a:lnTo>
                    <a:pt x="187089" y="988885"/>
                  </a:lnTo>
                  <a:lnTo>
                    <a:pt x="153411" y="955805"/>
                  </a:lnTo>
                  <a:lnTo>
                    <a:pt x="122567" y="920038"/>
                  </a:lnTo>
                  <a:lnTo>
                    <a:pt x="95270" y="882563"/>
                  </a:lnTo>
                  <a:lnTo>
                    <a:pt x="71044" y="842861"/>
                  </a:lnTo>
                  <a:lnTo>
                    <a:pt x="50065" y="801109"/>
                  </a:lnTo>
                  <a:lnTo>
                    <a:pt x="32508" y="757480"/>
                  </a:lnTo>
                  <a:lnTo>
                    <a:pt x="18548" y="712149"/>
                  </a:lnTo>
                  <a:lnTo>
                    <a:pt x="8360" y="665290"/>
                  </a:lnTo>
                  <a:lnTo>
                    <a:pt x="2119" y="617079"/>
                  </a:lnTo>
                  <a:lnTo>
                    <a:pt x="0" y="567690"/>
                  </a:lnTo>
                  <a:lnTo>
                    <a:pt x="2320" y="516020"/>
                  </a:lnTo>
                  <a:lnTo>
                    <a:pt x="9147" y="465649"/>
                  </a:lnTo>
                  <a:lnTo>
                    <a:pt x="20280" y="416777"/>
                  </a:lnTo>
                  <a:lnTo>
                    <a:pt x="35520" y="369605"/>
                  </a:lnTo>
                  <a:lnTo>
                    <a:pt x="54664" y="324333"/>
                  </a:lnTo>
                  <a:lnTo>
                    <a:pt x="77513" y="281163"/>
                  </a:lnTo>
                  <a:lnTo>
                    <a:pt x="103866" y="240295"/>
                  </a:lnTo>
                  <a:lnTo>
                    <a:pt x="133522" y="201930"/>
                  </a:lnTo>
                  <a:lnTo>
                    <a:pt x="166281" y="166268"/>
                  </a:lnTo>
                  <a:lnTo>
                    <a:pt x="201942" y="133509"/>
                  </a:lnTo>
                  <a:lnTo>
                    <a:pt x="240307" y="103854"/>
                  </a:lnTo>
                  <a:lnTo>
                    <a:pt x="281173" y="77503"/>
                  </a:lnTo>
                  <a:lnTo>
                    <a:pt x="324342" y="54657"/>
                  </a:lnTo>
                  <a:lnTo>
                    <a:pt x="369612" y="35514"/>
                  </a:lnTo>
                  <a:lnTo>
                    <a:pt x="416784" y="20277"/>
                  </a:lnTo>
                  <a:lnTo>
                    <a:pt x="465656" y="9145"/>
                  </a:lnTo>
                  <a:lnTo>
                    <a:pt x="516029" y="2319"/>
                  </a:lnTo>
                  <a:lnTo>
                    <a:pt x="567702" y="0"/>
                  </a:lnTo>
                  <a:lnTo>
                    <a:pt x="620720" y="2330"/>
                  </a:lnTo>
                  <a:lnTo>
                    <a:pt x="671257" y="9152"/>
                  </a:lnTo>
                  <a:lnTo>
                    <a:pt x="719296" y="20214"/>
                  </a:lnTo>
                  <a:lnTo>
                    <a:pt x="764820" y="35262"/>
                  </a:lnTo>
                  <a:lnTo>
                    <a:pt x="807811" y="54044"/>
                  </a:lnTo>
                  <a:lnTo>
                    <a:pt x="848252" y="76307"/>
                  </a:lnTo>
                  <a:lnTo>
                    <a:pt x="886125" y="101798"/>
                  </a:lnTo>
                  <a:lnTo>
                    <a:pt x="921413" y="130264"/>
                  </a:lnTo>
                  <a:lnTo>
                    <a:pt x="954099" y="161454"/>
                  </a:lnTo>
                  <a:lnTo>
                    <a:pt x="984165" y="195112"/>
                  </a:lnTo>
                  <a:lnTo>
                    <a:pt x="1011594" y="230988"/>
                  </a:lnTo>
                  <a:lnTo>
                    <a:pt x="1036369" y="268828"/>
                  </a:lnTo>
                  <a:lnTo>
                    <a:pt x="1058472" y="308380"/>
                  </a:lnTo>
                  <a:lnTo>
                    <a:pt x="1077885" y="349390"/>
                  </a:lnTo>
                  <a:lnTo>
                    <a:pt x="1094592" y="391606"/>
                  </a:lnTo>
                  <a:lnTo>
                    <a:pt x="1108576" y="434775"/>
                  </a:lnTo>
                  <a:lnTo>
                    <a:pt x="1119818" y="478645"/>
                  </a:lnTo>
                  <a:lnTo>
                    <a:pt x="1128301" y="522962"/>
                  </a:lnTo>
                  <a:lnTo>
                    <a:pt x="1134008" y="567474"/>
                  </a:lnTo>
                  <a:close/>
                </a:path>
              </a:pathLst>
            </a:custGeom>
            <a:ln w="36004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862687" y="5938495"/>
              <a:ext cx="1056005" cy="1056005"/>
            </a:xfrm>
            <a:custGeom>
              <a:avLst/>
              <a:gdLst/>
              <a:ahLst/>
              <a:cxnLst/>
              <a:rect l="l" t="t" r="r" b="b"/>
              <a:pathLst>
                <a:path w="1056004" h="1056004">
                  <a:moveTo>
                    <a:pt x="527761" y="0"/>
                  </a:moveTo>
                  <a:lnTo>
                    <a:pt x="479725" y="2156"/>
                  </a:lnTo>
                  <a:lnTo>
                    <a:pt x="432897" y="8502"/>
                  </a:lnTo>
                  <a:lnTo>
                    <a:pt x="387464" y="18851"/>
                  </a:lnTo>
                  <a:lnTo>
                    <a:pt x="343612" y="33017"/>
                  </a:lnTo>
                  <a:lnTo>
                    <a:pt x="301526" y="50813"/>
                  </a:lnTo>
                  <a:lnTo>
                    <a:pt x="261394" y="72054"/>
                  </a:lnTo>
                  <a:lnTo>
                    <a:pt x="223401" y="96552"/>
                  </a:lnTo>
                  <a:lnTo>
                    <a:pt x="187735" y="124121"/>
                  </a:lnTo>
                  <a:lnTo>
                    <a:pt x="154581" y="154576"/>
                  </a:lnTo>
                  <a:lnTo>
                    <a:pt x="124125" y="187730"/>
                  </a:lnTo>
                  <a:lnTo>
                    <a:pt x="96555" y="223396"/>
                  </a:lnTo>
                  <a:lnTo>
                    <a:pt x="72056" y="261388"/>
                  </a:lnTo>
                  <a:lnTo>
                    <a:pt x="50816" y="301520"/>
                  </a:lnTo>
                  <a:lnTo>
                    <a:pt x="33019" y="343606"/>
                  </a:lnTo>
                  <a:lnTo>
                    <a:pt x="18852" y="387460"/>
                  </a:lnTo>
                  <a:lnTo>
                    <a:pt x="8503" y="432894"/>
                  </a:lnTo>
                  <a:lnTo>
                    <a:pt x="2156" y="479723"/>
                  </a:lnTo>
                  <a:lnTo>
                    <a:pt x="0" y="527761"/>
                  </a:lnTo>
                  <a:lnTo>
                    <a:pt x="2156" y="575796"/>
                  </a:lnTo>
                  <a:lnTo>
                    <a:pt x="8503" y="622624"/>
                  </a:lnTo>
                  <a:lnTo>
                    <a:pt x="18852" y="668056"/>
                  </a:lnTo>
                  <a:lnTo>
                    <a:pt x="33019" y="711908"/>
                  </a:lnTo>
                  <a:lnTo>
                    <a:pt x="50816" y="753993"/>
                  </a:lnTo>
                  <a:lnTo>
                    <a:pt x="72056" y="794124"/>
                  </a:lnTo>
                  <a:lnTo>
                    <a:pt x="96555" y="832116"/>
                  </a:lnTo>
                  <a:lnTo>
                    <a:pt x="124125" y="867781"/>
                  </a:lnTo>
                  <a:lnTo>
                    <a:pt x="154581" y="900934"/>
                  </a:lnTo>
                  <a:lnTo>
                    <a:pt x="187735" y="931389"/>
                  </a:lnTo>
                  <a:lnTo>
                    <a:pt x="223401" y="958958"/>
                  </a:lnTo>
                  <a:lnTo>
                    <a:pt x="261394" y="983456"/>
                  </a:lnTo>
                  <a:lnTo>
                    <a:pt x="301526" y="1004696"/>
                  </a:lnTo>
                  <a:lnTo>
                    <a:pt x="343612" y="1022492"/>
                  </a:lnTo>
                  <a:lnTo>
                    <a:pt x="387464" y="1036657"/>
                  </a:lnTo>
                  <a:lnTo>
                    <a:pt x="432897" y="1047006"/>
                  </a:lnTo>
                  <a:lnTo>
                    <a:pt x="479725" y="1053352"/>
                  </a:lnTo>
                  <a:lnTo>
                    <a:pt x="527761" y="1055509"/>
                  </a:lnTo>
                  <a:lnTo>
                    <a:pt x="575798" y="1053352"/>
                  </a:lnTo>
                  <a:lnTo>
                    <a:pt x="622627" y="1047006"/>
                  </a:lnTo>
                  <a:lnTo>
                    <a:pt x="668062" y="1036657"/>
                  </a:lnTo>
                  <a:lnTo>
                    <a:pt x="711915" y="1022492"/>
                  </a:lnTo>
                  <a:lnTo>
                    <a:pt x="754001" y="1004696"/>
                  </a:lnTo>
                  <a:lnTo>
                    <a:pt x="794133" y="983456"/>
                  </a:lnTo>
                  <a:lnTo>
                    <a:pt x="832126" y="958958"/>
                  </a:lnTo>
                  <a:lnTo>
                    <a:pt x="867792" y="931389"/>
                  </a:lnTo>
                  <a:lnTo>
                    <a:pt x="900945" y="900934"/>
                  </a:lnTo>
                  <a:lnTo>
                    <a:pt x="931400" y="867781"/>
                  </a:lnTo>
                  <a:lnTo>
                    <a:pt x="958970" y="832116"/>
                  </a:lnTo>
                  <a:lnTo>
                    <a:pt x="983468" y="794124"/>
                  </a:lnTo>
                  <a:lnTo>
                    <a:pt x="1004708" y="753993"/>
                  </a:lnTo>
                  <a:lnTo>
                    <a:pt x="1022504" y="711908"/>
                  </a:lnTo>
                  <a:lnTo>
                    <a:pt x="1036670" y="668056"/>
                  </a:lnTo>
                  <a:lnTo>
                    <a:pt x="1047019" y="622624"/>
                  </a:lnTo>
                  <a:lnTo>
                    <a:pt x="1053365" y="575796"/>
                  </a:lnTo>
                  <a:lnTo>
                    <a:pt x="1055522" y="527761"/>
                  </a:lnTo>
                  <a:lnTo>
                    <a:pt x="1053365" y="479723"/>
                  </a:lnTo>
                  <a:lnTo>
                    <a:pt x="1047019" y="432894"/>
                  </a:lnTo>
                  <a:lnTo>
                    <a:pt x="1036670" y="387460"/>
                  </a:lnTo>
                  <a:lnTo>
                    <a:pt x="1022504" y="343606"/>
                  </a:lnTo>
                  <a:lnTo>
                    <a:pt x="1004708" y="301520"/>
                  </a:lnTo>
                  <a:lnTo>
                    <a:pt x="983468" y="261388"/>
                  </a:lnTo>
                  <a:lnTo>
                    <a:pt x="958970" y="223396"/>
                  </a:lnTo>
                  <a:lnTo>
                    <a:pt x="931400" y="187730"/>
                  </a:lnTo>
                  <a:lnTo>
                    <a:pt x="900945" y="154576"/>
                  </a:lnTo>
                  <a:lnTo>
                    <a:pt x="867792" y="124121"/>
                  </a:lnTo>
                  <a:lnTo>
                    <a:pt x="832126" y="96552"/>
                  </a:lnTo>
                  <a:lnTo>
                    <a:pt x="794133" y="72054"/>
                  </a:lnTo>
                  <a:lnTo>
                    <a:pt x="754001" y="50813"/>
                  </a:lnTo>
                  <a:lnTo>
                    <a:pt x="711915" y="33017"/>
                  </a:lnTo>
                  <a:lnTo>
                    <a:pt x="668062" y="18851"/>
                  </a:lnTo>
                  <a:lnTo>
                    <a:pt x="622627" y="8502"/>
                  </a:lnTo>
                  <a:lnTo>
                    <a:pt x="575798" y="2156"/>
                  </a:lnTo>
                  <a:lnTo>
                    <a:pt x="527761" y="0"/>
                  </a:lnTo>
                  <a:close/>
                </a:path>
              </a:pathLst>
            </a:custGeom>
            <a:solidFill>
              <a:srgbClr val="7A5D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940285" y="5939261"/>
              <a:ext cx="615315" cy="608330"/>
            </a:xfrm>
            <a:custGeom>
              <a:avLst/>
              <a:gdLst/>
              <a:ahLst/>
              <a:cxnLst/>
              <a:rect l="l" t="t" r="r" b="b"/>
              <a:pathLst>
                <a:path w="615314" h="608329">
                  <a:moveTo>
                    <a:pt x="420258" y="0"/>
                  </a:moveTo>
                  <a:lnTo>
                    <a:pt x="373584" y="3863"/>
                  </a:lnTo>
                  <a:lnTo>
                    <a:pt x="328052" y="11773"/>
                  </a:lnTo>
                  <a:lnTo>
                    <a:pt x="283848" y="23647"/>
                  </a:lnTo>
                  <a:lnTo>
                    <a:pt x="241154" y="39403"/>
                  </a:lnTo>
                  <a:lnTo>
                    <a:pt x="200153" y="58959"/>
                  </a:lnTo>
                  <a:lnTo>
                    <a:pt x="161030" y="82232"/>
                  </a:lnTo>
                  <a:lnTo>
                    <a:pt x="123968" y="109140"/>
                  </a:lnTo>
                  <a:lnTo>
                    <a:pt x="89151" y="139602"/>
                  </a:lnTo>
                  <a:lnTo>
                    <a:pt x="56761" y="173534"/>
                  </a:lnTo>
                  <a:lnTo>
                    <a:pt x="26983" y="210855"/>
                  </a:lnTo>
                  <a:lnTo>
                    <a:pt x="0" y="251482"/>
                  </a:lnTo>
                  <a:lnTo>
                    <a:pt x="476364" y="608212"/>
                  </a:lnTo>
                  <a:lnTo>
                    <a:pt x="614718" y="26654"/>
                  </a:lnTo>
                  <a:lnTo>
                    <a:pt x="565306" y="13510"/>
                  </a:lnTo>
                  <a:lnTo>
                    <a:pt x="516303" y="4741"/>
                  </a:lnTo>
                  <a:lnTo>
                    <a:pt x="467892" y="265"/>
                  </a:lnTo>
                  <a:lnTo>
                    <a:pt x="420258" y="0"/>
                  </a:lnTo>
                  <a:close/>
                </a:path>
              </a:pathLst>
            </a:custGeom>
            <a:solidFill>
              <a:srgbClr val="9978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691649" y="7341732"/>
              <a:ext cx="168275" cy="587375"/>
            </a:xfrm>
            <a:custGeom>
              <a:avLst/>
              <a:gdLst/>
              <a:ahLst/>
              <a:cxnLst/>
              <a:rect l="l" t="t" r="r" b="b"/>
              <a:pathLst>
                <a:path w="168275" h="587375">
                  <a:moveTo>
                    <a:pt x="168275" y="0"/>
                  </a:moveTo>
                  <a:lnTo>
                    <a:pt x="0" y="0"/>
                  </a:lnTo>
                  <a:lnTo>
                    <a:pt x="0" y="587375"/>
                  </a:lnTo>
                  <a:lnTo>
                    <a:pt x="168275" y="587375"/>
                  </a:lnTo>
                  <a:lnTo>
                    <a:pt x="168275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632223" y="7045017"/>
              <a:ext cx="288036" cy="330593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3826361" y="6468990"/>
              <a:ext cx="1950720" cy="823594"/>
            </a:xfrm>
            <a:custGeom>
              <a:avLst/>
              <a:gdLst/>
              <a:ahLst/>
              <a:cxnLst/>
              <a:rect l="l" t="t" r="r" b="b"/>
              <a:pathLst>
                <a:path w="1950720" h="823595">
                  <a:moveTo>
                    <a:pt x="206217" y="0"/>
                  </a:moveTo>
                  <a:lnTo>
                    <a:pt x="103009" y="635"/>
                  </a:lnTo>
                  <a:lnTo>
                    <a:pt x="0" y="2068"/>
                  </a:lnTo>
                  <a:lnTo>
                    <a:pt x="7" y="47878"/>
                  </a:lnTo>
                  <a:lnTo>
                    <a:pt x="5147" y="93095"/>
                  </a:lnTo>
                  <a:lnTo>
                    <a:pt x="15042" y="137764"/>
                  </a:lnTo>
                  <a:lnTo>
                    <a:pt x="29311" y="181927"/>
                  </a:lnTo>
                  <a:lnTo>
                    <a:pt x="47576" y="225630"/>
                  </a:lnTo>
                  <a:lnTo>
                    <a:pt x="69458" y="268914"/>
                  </a:lnTo>
                  <a:lnTo>
                    <a:pt x="94577" y="311825"/>
                  </a:lnTo>
                  <a:lnTo>
                    <a:pt x="122555" y="354405"/>
                  </a:lnTo>
                  <a:lnTo>
                    <a:pt x="153399" y="390171"/>
                  </a:lnTo>
                  <a:lnTo>
                    <a:pt x="187076" y="423251"/>
                  </a:lnTo>
                  <a:lnTo>
                    <a:pt x="223401" y="453459"/>
                  </a:lnTo>
                  <a:lnTo>
                    <a:pt x="262188" y="480609"/>
                  </a:lnTo>
                  <a:lnTo>
                    <a:pt x="303249" y="504515"/>
                  </a:lnTo>
                  <a:lnTo>
                    <a:pt x="346400" y="524992"/>
                  </a:lnTo>
                  <a:lnTo>
                    <a:pt x="391454" y="541853"/>
                  </a:lnTo>
                  <a:lnTo>
                    <a:pt x="438226" y="554912"/>
                  </a:lnTo>
                  <a:lnTo>
                    <a:pt x="463854" y="560259"/>
                  </a:lnTo>
                  <a:lnTo>
                    <a:pt x="463791" y="560551"/>
                  </a:lnTo>
                  <a:lnTo>
                    <a:pt x="1618424" y="815872"/>
                  </a:lnTo>
                  <a:lnTo>
                    <a:pt x="1665139" y="822776"/>
                  </a:lnTo>
                  <a:lnTo>
                    <a:pt x="1681251" y="823250"/>
                  </a:lnTo>
                  <a:lnTo>
                    <a:pt x="1735448" y="817787"/>
                  </a:lnTo>
                  <a:lnTo>
                    <a:pt x="1785932" y="802118"/>
                  </a:lnTo>
                  <a:lnTo>
                    <a:pt x="1831618" y="777323"/>
                  </a:lnTo>
                  <a:lnTo>
                    <a:pt x="1871421" y="744485"/>
                  </a:lnTo>
                  <a:lnTo>
                    <a:pt x="1904254" y="704684"/>
                  </a:lnTo>
                  <a:lnTo>
                    <a:pt x="1929049" y="659001"/>
                  </a:lnTo>
                  <a:lnTo>
                    <a:pt x="1944721" y="608518"/>
                  </a:lnTo>
                  <a:lnTo>
                    <a:pt x="1950186" y="554315"/>
                  </a:lnTo>
                  <a:lnTo>
                    <a:pt x="1944723" y="500120"/>
                  </a:lnTo>
                  <a:lnTo>
                    <a:pt x="1929053" y="449639"/>
                  </a:lnTo>
                  <a:lnTo>
                    <a:pt x="1904259" y="403954"/>
                  </a:lnTo>
                  <a:lnTo>
                    <a:pt x="1871421" y="364145"/>
                  </a:lnTo>
                  <a:lnTo>
                    <a:pt x="1136764" y="925"/>
                  </a:lnTo>
                  <a:lnTo>
                    <a:pt x="1033755" y="2359"/>
                  </a:lnTo>
                  <a:lnTo>
                    <a:pt x="930546" y="2994"/>
                  </a:lnTo>
                  <a:lnTo>
                    <a:pt x="775455" y="2840"/>
                  </a:lnTo>
                  <a:lnTo>
                    <a:pt x="361309" y="154"/>
                  </a:lnTo>
                  <a:lnTo>
                    <a:pt x="206217" y="0"/>
                  </a:lnTo>
                  <a:close/>
                </a:path>
              </a:pathLst>
            </a:custGeom>
            <a:solidFill>
              <a:srgbClr val="8CE1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826361" y="6468916"/>
              <a:ext cx="1950720" cy="823594"/>
            </a:xfrm>
            <a:custGeom>
              <a:avLst/>
              <a:gdLst/>
              <a:ahLst/>
              <a:cxnLst/>
              <a:rect l="l" t="t" r="r" b="b"/>
              <a:pathLst>
                <a:path w="1950720" h="823595">
                  <a:moveTo>
                    <a:pt x="1136764" y="1000"/>
                  </a:moveTo>
                  <a:lnTo>
                    <a:pt x="1849666" y="344611"/>
                  </a:lnTo>
                  <a:lnTo>
                    <a:pt x="1855265" y="349341"/>
                  </a:lnTo>
                  <a:lnTo>
                    <a:pt x="1904259" y="404028"/>
                  </a:lnTo>
                  <a:lnTo>
                    <a:pt x="1929053" y="449713"/>
                  </a:lnTo>
                  <a:lnTo>
                    <a:pt x="1944723" y="500194"/>
                  </a:lnTo>
                  <a:lnTo>
                    <a:pt x="1950186" y="554389"/>
                  </a:lnTo>
                  <a:lnTo>
                    <a:pt x="1944721" y="608592"/>
                  </a:lnTo>
                  <a:lnTo>
                    <a:pt x="1929049" y="659075"/>
                  </a:lnTo>
                  <a:lnTo>
                    <a:pt x="1904254" y="704758"/>
                  </a:lnTo>
                  <a:lnTo>
                    <a:pt x="1871421" y="744559"/>
                  </a:lnTo>
                  <a:lnTo>
                    <a:pt x="1831618" y="777397"/>
                  </a:lnTo>
                  <a:lnTo>
                    <a:pt x="1785932" y="802192"/>
                  </a:lnTo>
                  <a:lnTo>
                    <a:pt x="1735448" y="817861"/>
                  </a:lnTo>
                  <a:lnTo>
                    <a:pt x="1681251" y="823325"/>
                  </a:lnTo>
                  <a:lnTo>
                    <a:pt x="1665139" y="822850"/>
                  </a:lnTo>
                  <a:lnTo>
                    <a:pt x="1649280" y="821445"/>
                  </a:lnTo>
                  <a:lnTo>
                    <a:pt x="1633700" y="819135"/>
                  </a:lnTo>
                  <a:lnTo>
                    <a:pt x="1618424" y="815946"/>
                  </a:lnTo>
                  <a:lnTo>
                    <a:pt x="463791" y="560625"/>
                  </a:lnTo>
                  <a:lnTo>
                    <a:pt x="463854" y="560333"/>
                  </a:lnTo>
                  <a:lnTo>
                    <a:pt x="459790" y="559584"/>
                  </a:lnTo>
                  <a:lnTo>
                    <a:pt x="455803" y="558796"/>
                  </a:lnTo>
                  <a:lnTo>
                    <a:pt x="451878" y="557983"/>
                  </a:lnTo>
                  <a:lnTo>
                    <a:pt x="447205" y="557018"/>
                  </a:lnTo>
                  <a:lnTo>
                    <a:pt x="391454" y="541927"/>
                  </a:lnTo>
                  <a:lnTo>
                    <a:pt x="346400" y="525066"/>
                  </a:lnTo>
                  <a:lnTo>
                    <a:pt x="303249" y="504590"/>
                  </a:lnTo>
                  <a:lnTo>
                    <a:pt x="262188" y="480683"/>
                  </a:lnTo>
                  <a:lnTo>
                    <a:pt x="223401" y="453533"/>
                  </a:lnTo>
                  <a:lnTo>
                    <a:pt x="187076" y="423325"/>
                  </a:lnTo>
                  <a:lnTo>
                    <a:pt x="153399" y="390245"/>
                  </a:lnTo>
                  <a:lnTo>
                    <a:pt x="122555" y="354479"/>
                  </a:lnTo>
                  <a:lnTo>
                    <a:pt x="94577" y="311899"/>
                  </a:lnTo>
                  <a:lnTo>
                    <a:pt x="69458" y="268988"/>
                  </a:lnTo>
                  <a:lnTo>
                    <a:pt x="47576" y="225704"/>
                  </a:lnTo>
                  <a:lnTo>
                    <a:pt x="29311" y="182002"/>
                  </a:lnTo>
                  <a:lnTo>
                    <a:pt x="15042" y="137838"/>
                  </a:lnTo>
                  <a:lnTo>
                    <a:pt x="5147" y="93169"/>
                  </a:lnTo>
                  <a:lnTo>
                    <a:pt x="7" y="47952"/>
                  </a:lnTo>
                  <a:lnTo>
                    <a:pt x="0" y="2143"/>
                  </a:lnTo>
                  <a:lnTo>
                    <a:pt x="51476" y="1315"/>
                  </a:lnTo>
                  <a:lnTo>
                    <a:pt x="103009" y="709"/>
                  </a:lnTo>
                  <a:lnTo>
                    <a:pt x="154591" y="303"/>
                  </a:lnTo>
                  <a:lnTo>
                    <a:pt x="206217" y="74"/>
                  </a:lnTo>
                  <a:lnTo>
                    <a:pt x="257883" y="0"/>
                  </a:lnTo>
                  <a:lnTo>
                    <a:pt x="309582" y="58"/>
                  </a:lnTo>
                  <a:lnTo>
                    <a:pt x="361309" y="228"/>
                  </a:lnTo>
                  <a:lnTo>
                    <a:pt x="413057" y="486"/>
                  </a:lnTo>
                  <a:lnTo>
                    <a:pt x="464823" y="811"/>
                  </a:lnTo>
                  <a:lnTo>
                    <a:pt x="516599" y="1180"/>
                  </a:lnTo>
                  <a:lnTo>
                    <a:pt x="568382" y="1571"/>
                  </a:lnTo>
                  <a:lnTo>
                    <a:pt x="620164" y="1962"/>
                  </a:lnTo>
                  <a:lnTo>
                    <a:pt x="671940" y="2331"/>
                  </a:lnTo>
                  <a:lnTo>
                    <a:pt x="723706" y="2656"/>
                  </a:lnTo>
                  <a:lnTo>
                    <a:pt x="775455" y="2914"/>
                  </a:lnTo>
                  <a:lnTo>
                    <a:pt x="827181" y="3084"/>
                  </a:lnTo>
                  <a:lnTo>
                    <a:pt x="878880" y="3143"/>
                  </a:lnTo>
                  <a:lnTo>
                    <a:pt x="930546" y="3068"/>
                  </a:lnTo>
                  <a:lnTo>
                    <a:pt x="982173" y="2839"/>
                  </a:lnTo>
                  <a:lnTo>
                    <a:pt x="1033755" y="2433"/>
                  </a:lnTo>
                  <a:lnTo>
                    <a:pt x="1085287" y="1827"/>
                  </a:lnTo>
                  <a:lnTo>
                    <a:pt x="1136764" y="1000"/>
                  </a:lnTo>
                  <a:close/>
                </a:path>
              </a:pathLst>
            </a:custGeom>
            <a:ln w="9004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593217" y="6406880"/>
              <a:ext cx="145707" cy="181914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5034869" y="6151874"/>
              <a:ext cx="142875" cy="290195"/>
            </a:xfrm>
            <a:custGeom>
              <a:avLst/>
              <a:gdLst/>
              <a:ahLst/>
              <a:cxnLst/>
              <a:rect l="l" t="t" r="r" b="b"/>
              <a:pathLst>
                <a:path w="142875" h="290195">
                  <a:moveTo>
                    <a:pt x="142570" y="0"/>
                  </a:moveTo>
                  <a:lnTo>
                    <a:pt x="66370" y="0"/>
                  </a:lnTo>
                  <a:lnTo>
                    <a:pt x="0" y="142582"/>
                  </a:lnTo>
                  <a:lnTo>
                    <a:pt x="0" y="290080"/>
                  </a:lnTo>
                  <a:lnTo>
                    <a:pt x="142570" y="290080"/>
                  </a:lnTo>
                  <a:lnTo>
                    <a:pt x="142570" y="0"/>
                  </a:lnTo>
                  <a:close/>
                </a:path>
              </a:pathLst>
            </a:custGeom>
            <a:solidFill>
              <a:srgbClr val="81D2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034869" y="6151874"/>
              <a:ext cx="142875" cy="290195"/>
            </a:xfrm>
            <a:custGeom>
              <a:avLst/>
              <a:gdLst/>
              <a:ahLst/>
              <a:cxnLst/>
              <a:rect l="l" t="t" r="r" b="b"/>
              <a:pathLst>
                <a:path w="142875" h="290195">
                  <a:moveTo>
                    <a:pt x="66370" y="0"/>
                  </a:moveTo>
                  <a:lnTo>
                    <a:pt x="142570" y="0"/>
                  </a:lnTo>
                  <a:lnTo>
                    <a:pt x="142570" y="290080"/>
                  </a:lnTo>
                  <a:lnTo>
                    <a:pt x="0" y="290080"/>
                  </a:lnTo>
                  <a:lnTo>
                    <a:pt x="0" y="142582"/>
                  </a:lnTo>
                  <a:lnTo>
                    <a:pt x="66370" y="0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069616" y="6352840"/>
              <a:ext cx="78358" cy="78359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6460843" y="7173943"/>
              <a:ext cx="418465" cy="329565"/>
            </a:xfrm>
            <a:custGeom>
              <a:avLst/>
              <a:gdLst/>
              <a:ahLst/>
              <a:cxnLst/>
              <a:rect l="l" t="t" r="r" b="b"/>
              <a:pathLst>
                <a:path w="418465" h="329565">
                  <a:moveTo>
                    <a:pt x="398246" y="0"/>
                  </a:moveTo>
                  <a:lnTo>
                    <a:pt x="19672" y="0"/>
                  </a:lnTo>
                  <a:lnTo>
                    <a:pt x="12033" y="1551"/>
                  </a:lnTo>
                  <a:lnTo>
                    <a:pt x="5778" y="5776"/>
                  </a:lnTo>
                  <a:lnTo>
                    <a:pt x="1552" y="12028"/>
                  </a:lnTo>
                  <a:lnTo>
                    <a:pt x="0" y="19659"/>
                  </a:lnTo>
                  <a:lnTo>
                    <a:pt x="0" y="309740"/>
                  </a:lnTo>
                  <a:lnTo>
                    <a:pt x="1552" y="317378"/>
                  </a:lnTo>
                  <a:lnTo>
                    <a:pt x="5778" y="323634"/>
                  </a:lnTo>
                  <a:lnTo>
                    <a:pt x="12033" y="327860"/>
                  </a:lnTo>
                  <a:lnTo>
                    <a:pt x="19672" y="329412"/>
                  </a:lnTo>
                  <a:lnTo>
                    <a:pt x="398246" y="329412"/>
                  </a:lnTo>
                  <a:lnTo>
                    <a:pt x="405883" y="327860"/>
                  </a:lnTo>
                  <a:lnTo>
                    <a:pt x="412134" y="323634"/>
                  </a:lnTo>
                  <a:lnTo>
                    <a:pt x="416356" y="317378"/>
                  </a:lnTo>
                  <a:lnTo>
                    <a:pt x="417906" y="309740"/>
                  </a:lnTo>
                  <a:lnTo>
                    <a:pt x="417906" y="19659"/>
                  </a:lnTo>
                  <a:lnTo>
                    <a:pt x="416356" y="12028"/>
                  </a:lnTo>
                  <a:lnTo>
                    <a:pt x="412134" y="5776"/>
                  </a:lnTo>
                  <a:lnTo>
                    <a:pt x="405883" y="1551"/>
                  </a:lnTo>
                  <a:lnTo>
                    <a:pt x="398246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460843" y="7173943"/>
              <a:ext cx="418465" cy="329565"/>
            </a:xfrm>
            <a:custGeom>
              <a:avLst/>
              <a:gdLst/>
              <a:ahLst/>
              <a:cxnLst/>
              <a:rect l="l" t="t" r="r" b="b"/>
              <a:pathLst>
                <a:path w="418465" h="329565">
                  <a:moveTo>
                    <a:pt x="19672" y="0"/>
                  </a:moveTo>
                  <a:lnTo>
                    <a:pt x="398246" y="0"/>
                  </a:lnTo>
                  <a:lnTo>
                    <a:pt x="405883" y="1551"/>
                  </a:lnTo>
                  <a:lnTo>
                    <a:pt x="412134" y="5776"/>
                  </a:lnTo>
                  <a:lnTo>
                    <a:pt x="416356" y="12028"/>
                  </a:lnTo>
                  <a:lnTo>
                    <a:pt x="417906" y="19659"/>
                  </a:lnTo>
                  <a:lnTo>
                    <a:pt x="417906" y="309740"/>
                  </a:lnTo>
                  <a:lnTo>
                    <a:pt x="416356" y="317378"/>
                  </a:lnTo>
                  <a:lnTo>
                    <a:pt x="412134" y="323634"/>
                  </a:lnTo>
                  <a:lnTo>
                    <a:pt x="405883" y="327860"/>
                  </a:lnTo>
                  <a:lnTo>
                    <a:pt x="398246" y="329412"/>
                  </a:lnTo>
                  <a:lnTo>
                    <a:pt x="19672" y="329412"/>
                  </a:lnTo>
                  <a:lnTo>
                    <a:pt x="12033" y="327860"/>
                  </a:lnTo>
                  <a:lnTo>
                    <a:pt x="5778" y="323634"/>
                  </a:lnTo>
                  <a:lnTo>
                    <a:pt x="1552" y="317378"/>
                  </a:lnTo>
                  <a:lnTo>
                    <a:pt x="0" y="309740"/>
                  </a:lnTo>
                  <a:lnTo>
                    <a:pt x="0" y="19659"/>
                  </a:lnTo>
                  <a:lnTo>
                    <a:pt x="1552" y="12028"/>
                  </a:lnTo>
                  <a:lnTo>
                    <a:pt x="5778" y="5776"/>
                  </a:lnTo>
                  <a:lnTo>
                    <a:pt x="12033" y="1551"/>
                  </a:lnTo>
                  <a:lnTo>
                    <a:pt x="19672" y="0"/>
                  </a:lnTo>
                  <a:close/>
                </a:path>
              </a:pathLst>
            </a:custGeom>
            <a:ln w="7200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501503" y="7221966"/>
              <a:ext cx="151002" cy="139953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685874" y="7221966"/>
              <a:ext cx="151002" cy="139953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6500177" y="7385662"/>
              <a:ext cx="339725" cy="87630"/>
            </a:xfrm>
            <a:custGeom>
              <a:avLst/>
              <a:gdLst/>
              <a:ahLst/>
              <a:cxnLst/>
              <a:rect l="l" t="t" r="r" b="b"/>
              <a:pathLst>
                <a:path w="339725" h="87629">
                  <a:moveTo>
                    <a:pt x="339242" y="0"/>
                  </a:moveTo>
                  <a:lnTo>
                    <a:pt x="0" y="0"/>
                  </a:lnTo>
                  <a:lnTo>
                    <a:pt x="0" y="87261"/>
                  </a:lnTo>
                  <a:lnTo>
                    <a:pt x="339242" y="87261"/>
                  </a:lnTo>
                  <a:lnTo>
                    <a:pt x="339242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400609" y="7236329"/>
              <a:ext cx="61594" cy="69215"/>
            </a:xfrm>
            <a:custGeom>
              <a:avLst/>
              <a:gdLst/>
              <a:ahLst/>
              <a:cxnLst/>
              <a:rect l="l" t="t" r="r" b="b"/>
              <a:pathLst>
                <a:path w="61595" h="69215">
                  <a:moveTo>
                    <a:pt x="61468" y="0"/>
                  </a:moveTo>
                  <a:lnTo>
                    <a:pt x="41795" y="0"/>
                  </a:lnTo>
                  <a:lnTo>
                    <a:pt x="41795" y="9220"/>
                  </a:lnTo>
                  <a:lnTo>
                    <a:pt x="0" y="9220"/>
                  </a:lnTo>
                  <a:lnTo>
                    <a:pt x="0" y="60845"/>
                  </a:lnTo>
                  <a:lnTo>
                    <a:pt x="41795" y="60845"/>
                  </a:lnTo>
                  <a:lnTo>
                    <a:pt x="41795" y="68834"/>
                  </a:lnTo>
                  <a:lnTo>
                    <a:pt x="61468" y="68834"/>
                  </a:lnTo>
                  <a:lnTo>
                    <a:pt x="6146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186731" y="7409627"/>
              <a:ext cx="236854" cy="1594485"/>
            </a:xfrm>
            <a:custGeom>
              <a:avLst/>
              <a:gdLst/>
              <a:ahLst/>
              <a:cxnLst/>
              <a:rect l="l" t="t" r="r" b="b"/>
              <a:pathLst>
                <a:path w="236854" h="1594484">
                  <a:moveTo>
                    <a:pt x="236308" y="0"/>
                  </a:moveTo>
                  <a:lnTo>
                    <a:pt x="184683" y="0"/>
                  </a:lnTo>
                  <a:lnTo>
                    <a:pt x="133059" y="0"/>
                  </a:lnTo>
                  <a:lnTo>
                    <a:pt x="81437" y="0"/>
                  </a:lnTo>
                  <a:lnTo>
                    <a:pt x="29819" y="0"/>
                  </a:lnTo>
                  <a:lnTo>
                    <a:pt x="12437" y="10202"/>
                  </a:lnTo>
                  <a:lnTo>
                    <a:pt x="3946" y="36583"/>
                  </a:lnTo>
                  <a:lnTo>
                    <a:pt x="937" y="72492"/>
                  </a:lnTo>
                  <a:lnTo>
                    <a:pt x="0" y="111277"/>
                  </a:lnTo>
                  <a:lnTo>
                    <a:pt x="0" y="1594192"/>
                  </a:lnTo>
                </a:path>
              </a:pathLst>
            </a:custGeom>
            <a:ln w="54000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400609" y="7375217"/>
              <a:ext cx="61594" cy="69215"/>
            </a:xfrm>
            <a:custGeom>
              <a:avLst/>
              <a:gdLst/>
              <a:ahLst/>
              <a:cxnLst/>
              <a:rect l="l" t="t" r="r" b="b"/>
              <a:pathLst>
                <a:path w="61595" h="69215">
                  <a:moveTo>
                    <a:pt x="61468" y="0"/>
                  </a:moveTo>
                  <a:lnTo>
                    <a:pt x="41795" y="0"/>
                  </a:lnTo>
                  <a:lnTo>
                    <a:pt x="41795" y="9220"/>
                  </a:lnTo>
                  <a:lnTo>
                    <a:pt x="0" y="9220"/>
                  </a:lnTo>
                  <a:lnTo>
                    <a:pt x="0" y="60845"/>
                  </a:lnTo>
                  <a:lnTo>
                    <a:pt x="41795" y="60845"/>
                  </a:lnTo>
                  <a:lnTo>
                    <a:pt x="41795" y="68834"/>
                  </a:lnTo>
                  <a:lnTo>
                    <a:pt x="61468" y="68834"/>
                  </a:lnTo>
                  <a:lnTo>
                    <a:pt x="6146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794353" y="6517726"/>
              <a:ext cx="1192263" cy="964417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3794349" y="6517728"/>
              <a:ext cx="1192530" cy="964565"/>
            </a:xfrm>
            <a:custGeom>
              <a:avLst/>
              <a:gdLst/>
              <a:ahLst/>
              <a:cxnLst/>
              <a:rect l="l" t="t" r="r" b="b"/>
              <a:pathLst>
                <a:path w="1192529" h="964565">
                  <a:moveTo>
                    <a:pt x="0" y="0"/>
                  </a:moveTo>
                  <a:lnTo>
                    <a:pt x="1192263" y="0"/>
                  </a:lnTo>
                  <a:lnTo>
                    <a:pt x="1173683" y="172085"/>
                  </a:lnTo>
                  <a:lnTo>
                    <a:pt x="1120104" y="172085"/>
                  </a:lnTo>
                  <a:lnTo>
                    <a:pt x="1068150" y="172085"/>
                  </a:lnTo>
                  <a:lnTo>
                    <a:pt x="810006" y="172085"/>
                  </a:lnTo>
                  <a:lnTo>
                    <a:pt x="789137" y="179312"/>
                  </a:lnTo>
                  <a:lnTo>
                    <a:pt x="774973" y="191131"/>
                  </a:lnTo>
                  <a:lnTo>
                    <a:pt x="766647" y="206946"/>
                  </a:lnTo>
                  <a:lnTo>
                    <a:pt x="763295" y="226161"/>
                  </a:lnTo>
                  <a:lnTo>
                    <a:pt x="761120" y="275327"/>
                  </a:lnTo>
                  <a:lnTo>
                    <a:pt x="758946" y="324493"/>
                  </a:lnTo>
                  <a:lnTo>
                    <a:pt x="756771" y="373659"/>
                  </a:lnTo>
                  <a:lnTo>
                    <a:pt x="754596" y="422825"/>
                  </a:lnTo>
                  <a:lnTo>
                    <a:pt x="752422" y="471990"/>
                  </a:lnTo>
                  <a:lnTo>
                    <a:pt x="750247" y="521155"/>
                  </a:lnTo>
                  <a:lnTo>
                    <a:pt x="748072" y="570320"/>
                  </a:lnTo>
                  <a:lnTo>
                    <a:pt x="745898" y="619485"/>
                  </a:lnTo>
                  <a:lnTo>
                    <a:pt x="743723" y="668651"/>
                  </a:lnTo>
                  <a:lnTo>
                    <a:pt x="741549" y="717816"/>
                  </a:lnTo>
                  <a:lnTo>
                    <a:pt x="739374" y="766982"/>
                  </a:lnTo>
                  <a:lnTo>
                    <a:pt x="737199" y="816148"/>
                  </a:lnTo>
                  <a:lnTo>
                    <a:pt x="735025" y="865314"/>
                  </a:lnTo>
                  <a:lnTo>
                    <a:pt x="725458" y="901829"/>
                  </a:lnTo>
                  <a:lnTo>
                    <a:pt x="703611" y="929857"/>
                  </a:lnTo>
                  <a:lnTo>
                    <a:pt x="672551" y="949538"/>
                  </a:lnTo>
                  <a:lnTo>
                    <a:pt x="635344" y="961011"/>
                  </a:lnTo>
                  <a:lnTo>
                    <a:pt x="595058" y="964417"/>
                  </a:lnTo>
                  <a:lnTo>
                    <a:pt x="554760" y="959894"/>
                  </a:lnTo>
                  <a:lnTo>
                    <a:pt x="517517" y="947583"/>
                  </a:lnTo>
                  <a:lnTo>
                    <a:pt x="464463" y="900153"/>
                  </a:lnTo>
                  <a:lnTo>
                    <a:pt x="452234" y="816148"/>
                  </a:lnTo>
                  <a:lnTo>
                    <a:pt x="449681" y="766982"/>
                  </a:lnTo>
                  <a:lnTo>
                    <a:pt x="447128" y="717816"/>
                  </a:lnTo>
                  <a:lnTo>
                    <a:pt x="444576" y="668651"/>
                  </a:lnTo>
                  <a:lnTo>
                    <a:pt x="442023" y="619485"/>
                  </a:lnTo>
                  <a:lnTo>
                    <a:pt x="439470" y="570320"/>
                  </a:lnTo>
                  <a:lnTo>
                    <a:pt x="436918" y="521155"/>
                  </a:lnTo>
                  <a:lnTo>
                    <a:pt x="434365" y="471990"/>
                  </a:lnTo>
                  <a:lnTo>
                    <a:pt x="431812" y="422825"/>
                  </a:lnTo>
                  <a:lnTo>
                    <a:pt x="429259" y="373659"/>
                  </a:lnTo>
                  <a:lnTo>
                    <a:pt x="426707" y="324493"/>
                  </a:lnTo>
                  <a:lnTo>
                    <a:pt x="424154" y="275327"/>
                  </a:lnTo>
                  <a:lnTo>
                    <a:pt x="421601" y="226161"/>
                  </a:lnTo>
                  <a:lnTo>
                    <a:pt x="415114" y="204647"/>
                  </a:lnTo>
                  <a:lnTo>
                    <a:pt x="403161" y="188060"/>
                  </a:lnTo>
                  <a:lnTo>
                    <a:pt x="385065" y="177003"/>
                  </a:lnTo>
                  <a:lnTo>
                    <a:pt x="360146" y="172085"/>
                  </a:lnTo>
                  <a:lnTo>
                    <a:pt x="18580" y="17208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969407" y="6689808"/>
              <a:ext cx="5080" cy="5080"/>
            </a:xfrm>
            <a:custGeom>
              <a:avLst/>
              <a:gdLst/>
              <a:ahLst/>
              <a:cxnLst/>
              <a:rect l="l" t="t" r="r" b="b"/>
              <a:pathLst>
                <a:path w="5079" h="5079">
                  <a:moveTo>
                    <a:pt x="0" y="0"/>
                  </a:moveTo>
                  <a:lnTo>
                    <a:pt x="4914" y="0"/>
                  </a:lnTo>
                  <a:lnTo>
                    <a:pt x="4914" y="4914"/>
                  </a:lnTo>
                  <a:lnTo>
                    <a:pt x="0" y="4914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778369" y="6468566"/>
              <a:ext cx="1222375" cy="93980"/>
            </a:xfrm>
            <a:custGeom>
              <a:avLst/>
              <a:gdLst/>
              <a:ahLst/>
              <a:cxnLst/>
              <a:rect l="l" t="t" r="r" b="b"/>
              <a:pathLst>
                <a:path w="1222375" h="93979">
                  <a:moveTo>
                    <a:pt x="1221765" y="0"/>
                  </a:moveTo>
                  <a:lnTo>
                    <a:pt x="0" y="0"/>
                  </a:lnTo>
                  <a:lnTo>
                    <a:pt x="0" y="93408"/>
                  </a:lnTo>
                  <a:lnTo>
                    <a:pt x="1221765" y="93408"/>
                  </a:lnTo>
                  <a:lnTo>
                    <a:pt x="1221765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340101" y="7335724"/>
              <a:ext cx="98323" cy="98336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3890232" y="7770845"/>
              <a:ext cx="3299460" cy="2606040"/>
            </a:xfrm>
            <a:custGeom>
              <a:avLst/>
              <a:gdLst/>
              <a:ahLst/>
              <a:cxnLst/>
              <a:rect l="l" t="t" r="r" b="b"/>
              <a:pathLst>
                <a:path w="3299459" h="2606040">
                  <a:moveTo>
                    <a:pt x="3185934" y="0"/>
                  </a:moveTo>
                  <a:lnTo>
                    <a:pt x="103250" y="0"/>
                  </a:lnTo>
                  <a:lnTo>
                    <a:pt x="0" y="2605773"/>
                  </a:lnTo>
                  <a:lnTo>
                    <a:pt x="3299015" y="2605773"/>
                  </a:lnTo>
                  <a:lnTo>
                    <a:pt x="3185934" y="0"/>
                  </a:lnTo>
                  <a:close/>
                </a:path>
              </a:pathLst>
            </a:custGeom>
            <a:solidFill>
              <a:srgbClr val="8CE1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890232" y="7770845"/>
              <a:ext cx="3299460" cy="2606040"/>
            </a:xfrm>
            <a:custGeom>
              <a:avLst/>
              <a:gdLst/>
              <a:ahLst/>
              <a:cxnLst/>
              <a:rect l="l" t="t" r="r" b="b"/>
              <a:pathLst>
                <a:path w="3299459" h="2606040">
                  <a:moveTo>
                    <a:pt x="103250" y="0"/>
                  </a:moveTo>
                  <a:lnTo>
                    <a:pt x="3185934" y="0"/>
                  </a:lnTo>
                  <a:lnTo>
                    <a:pt x="3299015" y="2605773"/>
                  </a:lnTo>
                  <a:lnTo>
                    <a:pt x="0" y="2605773"/>
                  </a:lnTo>
                  <a:lnTo>
                    <a:pt x="10325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5299561" y="10323442"/>
              <a:ext cx="426084" cy="166370"/>
            </a:xfrm>
            <a:custGeom>
              <a:avLst/>
              <a:gdLst/>
              <a:ahLst/>
              <a:cxnLst/>
              <a:rect l="l" t="t" r="r" b="b"/>
              <a:pathLst>
                <a:path w="426085" h="166370">
                  <a:moveTo>
                    <a:pt x="425983" y="0"/>
                  </a:moveTo>
                  <a:lnTo>
                    <a:pt x="0" y="0"/>
                  </a:lnTo>
                  <a:lnTo>
                    <a:pt x="0" y="166319"/>
                  </a:lnTo>
                  <a:lnTo>
                    <a:pt x="425983" y="166319"/>
                  </a:lnTo>
                  <a:lnTo>
                    <a:pt x="425983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5299561" y="10323442"/>
              <a:ext cx="426084" cy="166370"/>
            </a:xfrm>
            <a:custGeom>
              <a:avLst/>
              <a:gdLst/>
              <a:ahLst/>
              <a:cxnLst/>
              <a:rect l="l" t="t" r="r" b="b"/>
              <a:pathLst>
                <a:path w="426085" h="166370">
                  <a:moveTo>
                    <a:pt x="425983" y="0"/>
                  </a:moveTo>
                  <a:lnTo>
                    <a:pt x="0" y="0"/>
                  </a:lnTo>
                  <a:lnTo>
                    <a:pt x="0" y="166319"/>
                  </a:lnTo>
                  <a:lnTo>
                    <a:pt x="425983" y="166319"/>
                  </a:lnTo>
                  <a:lnTo>
                    <a:pt x="42598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5356904" y="10232064"/>
              <a:ext cx="320040" cy="91440"/>
            </a:xfrm>
            <a:custGeom>
              <a:avLst/>
              <a:gdLst/>
              <a:ahLst/>
              <a:cxnLst/>
              <a:rect l="l" t="t" r="r" b="b"/>
              <a:pathLst>
                <a:path w="320039" h="91440">
                  <a:moveTo>
                    <a:pt x="174539" y="0"/>
                  </a:moveTo>
                  <a:lnTo>
                    <a:pt x="128896" y="0"/>
                  </a:lnTo>
                  <a:lnTo>
                    <a:pt x="84592" y="4287"/>
                  </a:lnTo>
                  <a:lnTo>
                    <a:pt x="41626" y="12862"/>
                  </a:lnTo>
                  <a:lnTo>
                    <a:pt x="0" y="25724"/>
                  </a:lnTo>
                  <a:lnTo>
                    <a:pt x="0" y="91383"/>
                  </a:lnTo>
                  <a:lnTo>
                    <a:pt x="319493" y="91383"/>
                  </a:lnTo>
                  <a:lnTo>
                    <a:pt x="319493" y="25724"/>
                  </a:lnTo>
                  <a:lnTo>
                    <a:pt x="269837" y="12862"/>
                  </a:lnTo>
                  <a:lnTo>
                    <a:pt x="221519" y="4287"/>
                  </a:lnTo>
                  <a:lnTo>
                    <a:pt x="174539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5356904" y="10232064"/>
              <a:ext cx="320040" cy="91440"/>
            </a:xfrm>
            <a:custGeom>
              <a:avLst/>
              <a:gdLst/>
              <a:ahLst/>
              <a:cxnLst/>
              <a:rect l="l" t="t" r="r" b="b"/>
              <a:pathLst>
                <a:path w="320039" h="91440">
                  <a:moveTo>
                    <a:pt x="0" y="25724"/>
                  </a:moveTo>
                  <a:lnTo>
                    <a:pt x="41626" y="12862"/>
                  </a:lnTo>
                  <a:lnTo>
                    <a:pt x="84592" y="4287"/>
                  </a:lnTo>
                  <a:lnTo>
                    <a:pt x="128896" y="0"/>
                  </a:lnTo>
                  <a:lnTo>
                    <a:pt x="174539" y="0"/>
                  </a:lnTo>
                  <a:lnTo>
                    <a:pt x="221519" y="4287"/>
                  </a:lnTo>
                  <a:lnTo>
                    <a:pt x="269837" y="12862"/>
                  </a:lnTo>
                  <a:lnTo>
                    <a:pt x="319493" y="25724"/>
                  </a:lnTo>
                  <a:lnTo>
                    <a:pt x="319493" y="91383"/>
                  </a:lnTo>
                  <a:lnTo>
                    <a:pt x="0" y="91383"/>
                  </a:lnTo>
                  <a:lnTo>
                    <a:pt x="0" y="74964"/>
                  </a:lnTo>
                  <a:lnTo>
                    <a:pt x="0" y="58549"/>
                  </a:lnTo>
                  <a:lnTo>
                    <a:pt x="0" y="42136"/>
                  </a:lnTo>
                  <a:lnTo>
                    <a:pt x="0" y="2572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407260" y="10309042"/>
              <a:ext cx="426084" cy="166370"/>
            </a:xfrm>
            <a:custGeom>
              <a:avLst/>
              <a:gdLst/>
              <a:ahLst/>
              <a:cxnLst/>
              <a:rect l="l" t="t" r="r" b="b"/>
              <a:pathLst>
                <a:path w="426085" h="166370">
                  <a:moveTo>
                    <a:pt x="425983" y="0"/>
                  </a:moveTo>
                  <a:lnTo>
                    <a:pt x="0" y="0"/>
                  </a:lnTo>
                  <a:lnTo>
                    <a:pt x="0" y="166319"/>
                  </a:lnTo>
                  <a:lnTo>
                    <a:pt x="425983" y="166319"/>
                  </a:lnTo>
                  <a:lnTo>
                    <a:pt x="425983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3407260" y="10309042"/>
              <a:ext cx="426084" cy="166370"/>
            </a:xfrm>
            <a:custGeom>
              <a:avLst/>
              <a:gdLst/>
              <a:ahLst/>
              <a:cxnLst/>
              <a:rect l="l" t="t" r="r" b="b"/>
              <a:pathLst>
                <a:path w="426085" h="166370">
                  <a:moveTo>
                    <a:pt x="425983" y="0"/>
                  </a:moveTo>
                  <a:lnTo>
                    <a:pt x="0" y="0"/>
                  </a:lnTo>
                  <a:lnTo>
                    <a:pt x="0" y="166319"/>
                  </a:lnTo>
                  <a:lnTo>
                    <a:pt x="425983" y="166319"/>
                  </a:lnTo>
                  <a:lnTo>
                    <a:pt x="42598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464604" y="10217664"/>
              <a:ext cx="320040" cy="91440"/>
            </a:xfrm>
            <a:custGeom>
              <a:avLst/>
              <a:gdLst/>
              <a:ahLst/>
              <a:cxnLst/>
              <a:rect l="l" t="t" r="r" b="b"/>
              <a:pathLst>
                <a:path w="320039" h="91440">
                  <a:moveTo>
                    <a:pt x="174533" y="0"/>
                  </a:moveTo>
                  <a:lnTo>
                    <a:pt x="128892" y="0"/>
                  </a:lnTo>
                  <a:lnTo>
                    <a:pt x="84590" y="4287"/>
                  </a:lnTo>
                  <a:lnTo>
                    <a:pt x="41626" y="12862"/>
                  </a:lnTo>
                  <a:lnTo>
                    <a:pt x="0" y="25724"/>
                  </a:lnTo>
                  <a:lnTo>
                    <a:pt x="0" y="91383"/>
                  </a:lnTo>
                  <a:lnTo>
                    <a:pt x="319493" y="91383"/>
                  </a:lnTo>
                  <a:lnTo>
                    <a:pt x="319493" y="25724"/>
                  </a:lnTo>
                  <a:lnTo>
                    <a:pt x="269833" y="12862"/>
                  </a:lnTo>
                  <a:lnTo>
                    <a:pt x="221514" y="4287"/>
                  </a:lnTo>
                  <a:lnTo>
                    <a:pt x="174533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464604" y="10217664"/>
              <a:ext cx="320040" cy="91440"/>
            </a:xfrm>
            <a:custGeom>
              <a:avLst/>
              <a:gdLst/>
              <a:ahLst/>
              <a:cxnLst/>
              <a:rect l="l" t="t" r="r" b="b"/>
              <a:pathLst>
                <a:path w="320039" h="91440">
                  <a:moveTo>
                    <a:pt x="0" y="25724"/>
                  </a:moveTo>
                  <a:lnTo>
                    <a:pt x="41626" y="12862"/>
                  </a:lnTo>
                  <a:lnTo>
                    <a:pt x="84590" y="4287"/>
                  </a:lnTo>
                  <a:lnTo>
                    <a:pt x="128892" y="0"/>
                  </a:lnTo>
                  <a:lnTo>
                    <a:pt x="174533" y="0"/>
                  </a:lnTo>
                  <a:lnTo>
                    <a:pt x="221514" y="4287"/>
                  </a:lnTo>
                  <a:lnTo>
                    <a:pt x="269833" y="12862"/>
                  </a:lnTo>
                  <a:lnTo>
                    <a:pt x="319493" y="25724"/>
                  </a:lnTo>
                  <a:lnTo>
                    <a:pt x="319493" y="91383"/>
                  </a:lnTo>
                  <a:lnTo>
                    <a:pt x="0" y="91383"/>
                  </a:lnTo>
                  <a:lnTo>
                    <a:pt x="0" y="74964"/>
                  </a:lnTo>
                  <a:lnTo>
                    <a:pt x="0" y="58549"/>
                  </a:lnTo>
                  <a:lnTo>
                    <a:pt x="0" y="42136"/>
                  </a:lnTo>
                  <a:lnTo>
                    <a:pt x="0" y="2572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4350753" y="4955955"/>
              <a:ext cx="2359660" cy="1409700"/>
            </a:xfrm>
            <a:custGeom>
              <a:avLst/>
              <a:gdLst/>
              <a:ahLst/>
              <a:cxnLst/>
              <a:rect l="l" t="t" r="r" b="b"/>
              <a:pathLst>
                <a:path w="2359659" h="1409700">
                  <a:moveTo>
                    <a:pt x="79692" y="189788"/>
                  </a:moveTo>
                  <a:lnTo>
                    <a:pt x="43688" y="199351"/>
                  </a:lnTo>
                  <a:lnTo>
                    <a:pt x="44869" y="199301"/>
                  </a:lnTo>
                  <a:lnTo>
                    <a:pt x="44881" y="0"/>
                  </a:lnTo>
                  <a:lnTo>
                    <a:pt x="37680" y="0"/>
                  </a:lnTo>
                  <a:lnTo>
                    <a:pt x="37680" y="199301"/>
                  </a:lnTo>
                  <a:lnTo>
                    <a:pt x="37680" y="234365"/>
                  </a:lnTo>
                  <a:lnTo>
                    <a:pt x="37668" y="199301"/>
                  </a:lnTo>
                  <a:lnTo>
                    <a:pt x="36474" y="199237"/>
                  </a:lnTo>
                  <a:lnTo>
                    <a:pt x="34086" y="199059"/>
                  </a:lnTo>
                  <a:lnTo>
                    <a:pt x="2882" y="189788"/>
                  </a:lnTo>
                  <a:lnTo>
                    <a:pt x="41287" y="279400"/>
                  </a:lnTo>
                  <a:lnTo>
                    <a:pt x="60591" y="234365"/>
                  </a:lnTo>
                  <a:lnTo>
                    <a:pt x="79692" y="189788"/>
                  </a:lnTo>
                  <a:close/>
                </a:path>
                <a:path w="2359659" h="1409700">
                  <a:moveTo>
                    <a:pt x="822629" y="1085138"/>
                  </a:moveTo>
                  <a:lnTo>
                    <a:pt x="787819" y="1094638"/>
                  </a:lnTo>
                  <a:lnTo>
                    <a:pt x="786625" y="1094701"/>
                  </a:lnTo>
                  <a:lnTo>
                    <a:pt x="787806" y="1094638"/>
                  </a:lnTo>
                  <a:lnTo>
                    <a:pt x="787819" y="327025"/>
                  </a:lnTo>
                  <a:lnTo>
                    <a:pt x="780630" y="327025"/>
                  </a:lnTo>
                  <a:lnTo>
                    <a:pt x="780630" y="1094638"/>
                  </a:lnTo>
                  <a:lnTo>
                    <a:pt x="779424" y="1094587"/>
                  </a:lnTo>
                  <a:lnTo>
                    <a:pt x="745820" y="1085138"/>
                  </a:lnTo>
                  <a:lnTo>
                    <a:pt x="784225" y="1174750"/>
                  </a:lnTo>
                  <a:lnTo>
                    <a:pt x="803516" y="1129715"/>
                  </a:lnTo>
                  <a:lnTo>
                    <a:pt x="822629" y="1085138"/>
                  </a:lnTo>
                  <a:close/>
                </a:path>
                <a:path w="2359659" h="1409700">
                  <a:moveTo>
                    <a:pt x="1305356" y="1081087"/>
                  </a:moveTo>
                  <a:lnTo>
                    <a:pt x="1298155" y="1081087"/>
                  </a:lnTo>
                  <a:lnTo>
                    <a:pt x="1298155" y="1306093"/>
                  </a:lnTo>
                  <a:lnTo>
                    <a:pt x="80098" y="1306093"/>
                  </a:lnTo>
                  <a:lnTo>
                    <a:pt x="89611" y="1271295"/>
                  </a:lnTo>
                  <a:lnTo>
                    <a:pt x="0" y="1309700"/>
                  </a:lnTo>
                  <a:lnTo>
                    <a:pt x="89611" y="1348105"/>
                  </a:lnTo>
                  <a:lnTo>
                    <a:pt x="88442" y="1345704"/>
                  </a:lnTo>
                  <a:lnTo>
                    <a:pt x="87363" y="1343304"/>
                  </a:lnTo>
                  <a:lnTo>
                    <a:pt x="80098" y="1313294"/>
                  </a:lnTo>
                  <a:lnTo>
                    <a:pt x="1301762" y="1313294"/>
                  </a:lnTo>
                  <a:lnTo>
                    <a:pt x="1305356" y="1313294"/>
                  </a:lnTo>
                  <a:lnTo>
                    <a:pt x="1305356" y="1309700"/>
                  </a:lnTo>
                  <a:lnTo>
                    <a:pt x="1305356" y="1306093"/>
                  </a:lnTo>
                  <a:lnTo>
                    <a:pt x="1305356" y="1081087"/>
                  </a:lnTo>
                  <a:close/>
                </a:path>
                <a:path w="2359659" h="1409700">
                  <a:moveTo>
                    <a:pt x="1813229" y="1275638"/>
                  </a:moveTo>
                  <a:lnTo>
                    <a:pt x="1778431" y="1285138"/>
                  </a:lnTo>
                  <a:lnTo>
                    <a:pt x="1777225" y="1285201"/>
                  </a:lnTo>
                  <a:lnTo>
                    <a:pt x="1778419" y="1285138"/>
                  </a:lnTo>
                  <a:lnTo>
                    <a:pt x="1778431" y="53987"/>
                  </a:lnTo>
                  <a:lnTo>
                    <a:pt x="1771230" y="53987"/>
                  </a:lnTo>
                  <a:lnTo>
                    <a:pt x="1771230" y="1285138"/>
                  </a:lnTo>
                  <a:lnTo>
                    <a:pt x="1771230" y="1320215"/>
                  </a:lnTo>
                  <a:lnTo>
                    <a:pt x="1771218" y="1285138"/>
                  </a:lnTo>
                  <a:lnTo>
                    <a:pt x="1770024" y="1285087"/>
                  </a:lnTo>
                  <a:lnTo>
                    <a:pt x="1767624" y="1284897"/>
                  </a:lnTo>
                  <a:lnTo>
                    <a:pt x="1736420" y="1275638"/>
                  </a:lnTo>
                  <a:lnTo>
                    <a:pt x="1774825" y="1365250"/>
                  </a:lnTo>
                  <a:lnTo>
                    <a:pt x="1794116" y="1320215"/>
                  </a:lnTo>
                  <a:lnTo>
                    <a:pt x="1813229" y="1275638"/>
                  </a:lnTo>
                  <a:close/>
                </a:path>
                <a:path w="2359659" h="1409700">
                  <a:moveTo>
                    <a:pt x="2359329" y="1320088"/>
                  </a:moveTo>
                  <a:lnTo>
                    <a:pt x="2324531" y="1329588"/>
                  </a:lnTo>
                  <a:lnTo>
                    <a:pt x="2324531" y="669937"/>
                  </a:lnTo>
                  <a:lnTo>
                    <a:pt x="2317318" y="669937"/>
                  </a:lnTo>
                  <a:lnTo>
                    <a:pt x="2317318" y="1329588"/>
                  </a:lnTo>
                  <a:lnTo>
                    <a:pt x="2316124" y="1329537"/>
                  </a:lnTo>
                  <a:lnTo>
                    <a:pt x="2282520" y="1320088"/>
                  </a:lnTo>
                  <a:lnTo>
                    <a:pt x="2320925" y="1409700"/>
                  </a:lnTo>
                  <a:lnTo>
                    <a:pt x="2340229" y="1364665"/>
                  </a:lnTo>
                  <a:lnTo>
                    <a:pt x="2359329" y="132008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3820806" y="5251697"/>
              <a:ext cx="1148715" cy="579755"/>
            </a:xfrm>
            <a:custGeom>
              <a:avLst/>
              <a:gdLst/>
              <a:ahLst/>
              <a:cxnLst/>
              <a:rect l="l" t="t" r="r" b="b"/>
              <a:pathLst>
                <a:path w="1148714" h="579754">
                  <a:moveTo>
                    <a:pt x="562889" y="0"/>
                  </a:moveTo>
                  <a:lnTo>
                    <a:pt x="511011" y="2528"/>
                  </a:lnTo>
                  <a:lnTo>
                    <a:pt x="460569" y="9895"/>
                  </a:lnTo>
                  <a:lnTo>
                    <a:pt x="411748" y="21769"/>
                  </a:lnTo>
                  <a:lnTo>
                    <a:pt x="364734" y="37823"/>
                  </a:lnTo>
                  <a:lnTo>
                    <a:pt x="319711" y="57727"/>
                  </a:lnTo>
                  <a:lnTo>
                    <a:pt x="276865" y="81152"/>
                  </a:lnTo>
                  <a:lnTo>
                    <a:pt x="236382" y="107768"/>
                  </a:lnTo>
                  <a:lnTo>
                    <a:pt x="198446" y="137246"/>
                  </a:lnTo>
                  <a:lnTo>
                    <a:pt x="163244" y="169257"/>
                  </a:lnTo>
                  <a:lnTo>
                    <a:pt x="130960" y="203472"/>
                  </a:lnTo>
                  <a:lnTo>
                    <a:pt x="101780" y="239561"/>
                  </a:lnTo>
                  <a:lnTo>
                    <a:pt x="75889" y="277194"/>
                  </a:lnTo>
                  <a:lnTo>
                    <a:pt x="53473" y="316044"/>
                  </a:lnTo>
                  <a:lnTo>
                    <a:pt x="34717" y="355780"/>
                  </a:lnTo>
                  <a:lnTo>
                    <a:pt x="19806" y="396073"/>
                  </a:lnTo>
                  <a:lnTo>
                    <a:pt x="8926" y="436595"/>
                  </a:lnTo>
                  <a:lnTo>
                    <a:pt x="2262" y="477015"/>
                  </a:lnTo>
                  <a:lnTo>
                    <a:pt x="0" y="517004"/>
                  </a:lnTo>
                  <a:lnTo>
                    <a:pt x="574014" y="517004"/>
                  </a:lnTo>
                  <a:lnTo>
                    <a:pt x="578954" y="579589"/>
                  </a:lnTo>
                  <a:lnTo>
                    <a:pt x="733048" y="578931"/>
                  </a:lnTo>
                  <a:lnTo>
                    <a:pt x="1046090" y="576297"/>
                  </a:lnTo>
                  <a:lnTo>
                    <a:pt x="1148359" y="575983"/>
                  </a:lnTo>
                  <a:lnTo>
                    <a:pt x="1141513" y="529300"/>
                  </a:lnTo>
                  <a:lnTo>
                    <a:pt x="1132529" y="483628"/>
                  </a:lnTo>
                  <a:lnTo>
                    <a:pt x="1121369" y="439111"/>
                  </a:lnTo>
                  <a:lnTo>
                    <a:pt x="1107998" y="395895"/>
                  </a:lnTo>
                  <a:lnTo>
                    <a:pt x="1092377" y="354126"/>
                  </a:lnTo>
                  <a:lnTo>
                    <a:pt x="1074469" y="313948"/>
                  </a:lnTo>
                  <a:lnTo>
                    <a:pt x="1054237" y="275508"/>
                  </a:lnTo>
                  <a:lnTo>
                    <a:pt x="1031645" y="238950"/>
                  </a:lnTo>
                  <a:lnTo>
                    <a:pt x="1006655" y="204419"/>
                  </a:lnTo>
                  <a:lnTo>
                    <a:pt x="979230" y="172062"/>
                  </a:lnTo>
                  <a:lnTo>
                    <a:pt x="949333" y="142024"/>
                  </a:lnTo>
                  <a:lnTo>
                    <a:pt x="916926" y="114449"/>
                  </a:lnTo>
                  <a:lnTo>
                    <a:pt x="881973" y="89484"/>
                  </a:lnTo>
                  <a:lnTo>
                    <a:pt x="844437" y="67274"/>
                  </a:lnTo>
                  <a:lnTo>
                    <a:pt x="804280" y="47963"/>
                  </a:lnTo>
                  <a:lnTo>
                    <a:pt x="761466" y="31698"/>
                  </a:lnTo>
                  <a:lnTo>
                    <a:pt x="715956" y="18624"/>
                  </a:lnTo>
                  <a:lnTo>
                    <a:pt x="667715" y="8886"/>
                  </a:lnTo>
                  <a:lnTo>
                    <a:pt x="616705" y="2629"/>
                  </a:lnTo>
                  <a:lnTo>
                    <a:pt x="562889" y="0"/>
                  </a:lnTo>
                  <a:close/>
                </a:path>
              </a:pathLst>
            </a:custGeom>
            <a:solidFill>
              <a:srgbClr val="77BB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4383701" y="5251701"/>
              <a:ext cx="585470" cy="578485"/>
            </a:xfrm>
            <a:custGeom>
              <a:avLst/>
              <a:gdLst/>
              <a:ahLst/>
              <a:cxnLst/>
              <a:rect l="l" t="t" r="r" b="b"/>
              <a:pathLst>
                <a:path w="585470" h="578485">
                  <a:moveTo>
                    <a:pt x="0" y="0"/>
                  </a:moveTo>
                  <a:lnTo>
                    <a:pt x="7277" y="578002"/>
                  </a:lnTo>
                  <a:lnTo>
                    <a:pt x="585457" y="575983"/>
                  </a:lnTo>
                  <a:lnTo>
                    <a:pt x="575957" y="517570"/>
                  </a:lnTo>
                  <a:lnTo>
                    <a:pt x="563997" y="462402"/>
                  </a:lnTo>
                  <a:lnTo>
                    <a:pt x="549592" y="410457"/>
                  </a:lnTo>
                  <a:lnTo>
                    <a:pt x="532759" y="361713"/>
                  </a:lnTo>
                  <a:lnTo>
                    <a:pt x="513514" y="316148"/>
                  </a:lnTo>
                  <a:lnTo>
                    <a:pt x="491873" y="273741"/>
                  </a:lnTo>
                  <a:lnTo>
                    <a:pt x="467853" y="234470"/>
                  </a:lnTo>
                  <a:lnTo>
                    <a:pt x="441471" y="198315"/>
                  </a:lnTo>
                  <a:lnTo>
                    <a:pt x="412742" y="165252"/>
                  </a:lnTo>
                  <a:lnTo>
                    <a:pt x="381683" y="135261"/>
                  </a:lnTo>
                  <a:lnTo>
                    <a:pt x="348311" y="108320"/>
                  </a:lnTo>
                  <a:lnTo>
                    <a:pt x="312641" y="84407"/>
                  </a:lnTo>
                  <a:lnTo>
                    <a:pt x="274690" y="63501"/>
                  </a:lnTo>
                  <a:lnTo>
                    <a:pt x="234475" y="45580"/>
                  </a:lnTo>
                  <a:lnTo>
                    <a:pt x="192011" y="30623"/>
                  </a:lnTo>
                  <a:lnTo>
                    <a:pt x="147315" y="18608"/>
                  </a:lnTo>
                  <a:lnTo>
                    <a:pt x="100404" y="9514"/>
                  </a:lnTo>
                  <a:lnTo>
                    <a:pt x="51293" y="33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9C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4504757" y="5392526"/>
              <a:ext cx="36830" cy="344805"/>
            </a:xfrm>
            <a:custGeom>
              <a:avLst/>
              <a:gdLst/>
              <a:ahLst/>
              <a:cxnLst/>
              <a:rect l="l" t="t" r="r" b="b"/>
              <a:pathLst>
                <a:path w="36829" h="344804">
                  <a:moveTo>
                    <a:pt x="18249" y="0"/>
                  </a:moveTo>
                  <a:lnTo>
                    <a:pt x="11160" y="1440"/>
                  </a:lnTo>
                  <a:lnTo>
                    <a:pt x="5357" y="5362"/>
                  </a:lnTo>
                  <a:lnTo>
                    <a:pt x="1438" y="11165"/>
                  </a:lnTo>
                  <a:lnTo>
                    <a:pt x="0" y="18249"/>
                  </a:lnTo>
                  <a:lnTo>
                    <a:pt x="0" y="326237"/>
                  </a:lnTo>
                  <a:lnTo>
                    <a:pt x="1438" y="333321"/>
                  </a:lnTo>
                  <a:lnTo>
                    <a:pt x="5357" y="339124"/>
                  </a:lnTo>
                  <a:lnTo>
                    <a:pt x="11160" y="343046"/>
                  </a:lnTo>
                  <a:lnTo>
                    <a:pt x="18249" y="344487"/>
                  </a:lnTo>
                  <a:lnTo>
                    <a:pt x="25339" y="343046"/>
                  </a:lnTo>
                  <a:lnTo>
                    <a:pt x="31141" y="339124"/>
                  </a:lnTo>
                  <a:lnTo>
                    <a:pt x="35060" y="333321"/>
                  </a:lnTo>
                  <a:lnTo>
                    <a:pt x="36499" y="326237"/>
                  </a:lnTo>
                  <a:lnTo>
                    <a:pt x="36499" y="18249"/>
                  </a:lnTo>
                  <a:lnTo>
                    <a:pt x="35060" y="11165"/>
                  </a:lnTo>
                  <a:lnTo>
                    <a:pt x="31141" y="5362"/>
                  </a:lnTo>
                  <a:lnTo>
                    <a:pt x="25339" y="1440"/>
                  </a:lnTo>
                  <a:lnTo>
                    <a:pt x="18249" y="0"/>
                  </a:lnTo>
                  <a:close/>
                </a:path>
              </a:pathLst>
            </a:custGeom>
            <a:solidFill>
              <a:srgbClr val="77BB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4504757" y="5392526"/>
              <a:ext cx="36830" cy="344805"/>
            </a:xfrm>
            <a:custGeom>
              <a:avLst/>
              <a:gdLst/>
              <a:ahLst/>
              <a:cxnLst/>
              <a:rect l="l" t="t" r="r" b="b"/>
              <a:pathLst>
                <a:path w="36829" h="344804">
                  <a:moveTo>
                    <a:pt x="18249" y="0"/>
                  </a:moveTo>
                  <a:lnTo>
                    <a:pt x="25339" y="1440"/>
                  </a:lnTo>
                  <a:lnTo>
                    <a:pt x="31141" y="5362"/>
                  </a:lnTo>
                  <a:lnTo>
                    <a:pt x="35060" y="11165"/>
                  </a:lnTo>
                  <a:lnTo>
                    <a:pt x="36499" y="18249"/>
                  </a:lnTo>
                  <a:lnTo>
                    <a:pt x="36499" y="326237"/>
                  </a:lnTo>
                  <a:lnTo>
                    <a:pt x="35060" y="333321"/>
                  </a:lnTo>
                  <a:lnTo>
                    <a:pt x="31141" y="339124"/>
                  </a:lnTo>
                  <a:lnTo>
                    <a:pt x="25339" y="343046"/>
                  </a:lnTo>
                  <a:lnTo>
                    <a:pt x="18249" y="344487"/>
                  </a:lnTo>
                  <a:lnTo>
                    <a:pt x="11160" y="343046"/>
                  </a:lnTo>
                  <a:lnTo>
                    <a:pt x="5357" y="339124"/>
                  </a:lnTo>
                  <a:lnTo>
                    <a:pt x="1438" y="333321"/>
                  </a:lnTo>
                  <a:lnTo>
                    <a:pt x="0" y="326237"/>
                  </a:lnTo>
                  <a:lnTo>
                    <a:pt x="0" y="18249"/>
                  </a:lnTo>
                  <a:lnTo>
                    <a:pt x="1438" y="11165"/>
                  </a:lnTo>
                  <a:lnTo>
                    <a:pt x="5357" y="5362"/>
                  </a:lnTo>
                  <a:lnTo>
                    <a:pt x="11160" y="1440"/>
                  </a:lnTo>
                  <a:lnTo>
                    <a:pt x="18249" y="0"/>
                  </a:lnTo>
                  <a:close/>
                </a:path>
              </a:pathLst>
            </a:custGeom>
            <a:ln w="3175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4653984" y="5392526"/>
              <a:ext cx="36830" cy="344805"/>
            </a:xfrm>
            <a:custGeom>
              <a:avLst/>
              <a:gdLst/>
              <a:ahLst/>
              <a:cxnLst/>
              <a:rect l="l" t="t" r="r" b="b"/>
              <a:pathLst>
                <a:path w="36829" h="344804">
                  <a:moveTo>
                    <a:pt x="18249" y="0"/>
                  </a:moveTo>
                  <a:lnTo>
                    <a:pt x="11160" y="1440"/>
                  </a:lnTo>
                  <a:lnTo>
                    <a:pt x="5357" y="5362"/>
                  </a:lnTo>
                  <a:lnTo>
                    <a:pt x="1438" y="11165"/>
                  </a:lnTo>
                  <a:lnTo>
                    <a:pt x="0" y="18249"/>
                  </a:lnTo>
                  <a:lnTo>
                    <a:pt x="0" y="326237"/>
                  </a:lnTo>
                  <a:lnTo>
                    <a:pt x="1438" y="333321"/>
                  </a:lnTo>
                  <a:lnTo>
                    <a:pt x="5357" y="339124"/>
                  </a:lnTo>
                  <a:lnTo>
                    <a:pt x="11160" y="343046"/>
                  </a:lnTo>
                  <a:lnTo>
                    <a:pt x="18249" y="344487"/>
                  </a:lnTo>
                  <a:lnTo>
                    <a:pt x="25339" y="343046"/>
                  </a:lnTo>
                  <a:lnTo>
                    <a:pt x="31141" y="339124"/>
                  </a:lnTo>
                  <a:lnTo>
                    <a:pt x="35060" y="333321"/>
                  </a:lnTo>
                  <a:lnTo>
                    <a:pt x="36499" y="326237"/>
                  </a:lnTo>
                  <a:lnTo>
                    <a:pt x="36499" y="18249"/>
                  </a:lnTo>
                  <a:lnTo>
                    <a:pt x="35060" y="11165"/>
                  </a:lnTo>
                  <a:lnTo>
                    <a:pt x="31141" y="5362"/>
                  </a:lnTo>
                  <a:lnTo>
                    <a:pt x="25339" y="1440"/>
                  </a:lnTo>
                  <a:lnTo>
                    <a:pt x="18249" y="0"/>
                  </a:lnTo>
                  <a:close/>
                </a:path>
              </a:pathLst>
            </a:custGeom>
            <a:solidFill>
              <a:srgbClr val="77BB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4653984" y="5392526"/>
              <a:ext cx="36830" cy="344805"/>
            </a:xfrm>
            <a:custGeom>
              <a:avLst/>
              <a:gdLst/>
              <a:ahLst/>
              <a:cxnLst/>
              <a:rect l="l" t="t" r="r" b="b"/>
              <a:pathLst>
                <a:path w="36829" h="344804">
                  <a:moveTo>
                    <a:pt x="18249" y="0"/>
                  </a:moveTo>
                  <a:lnTo>
                    <a:pt x="25339" y="1440"/>
                  </a:lnTo>
                  <a:lnTo>
                    <a:pt x="31141" y="5362"/>
                  </a:lnTo>
                  <a:lnTo>
                    <a:pt x="35060" y="11165"/>
                  </a:lnTo>
                  <a:lnTo>
                    <a:pt x="36499" y="18249"/>
                  </a:lnTo>
                  <a:lnTo>
                    <a:pt x="36499" y="326237"/>
                  </a:lnTo>
                  <a:lnTo>
                    <a:pt x="35060" y="333321"/>
                  </a:lnTo>
                  <a:lnTo>
                    <a:pt x="31141" y="339124"/>
                  </a:lnTo>
                  <a:lnTo>
                    <a:pt x="25339" y="343046"/>
                  </a:lnTo>
                  <a:lnTo>
                    <a:pt x="18249" y="344487"/>
                  </a:lnTo>
                  <a:lnTo>
                    <a:pt x="11160" y="343046"/>
                  </a:lnTo>
                  <a:lnTo>
                    <a:pt x="5357" y="339124"/>
                  </a:lnTo>
                  <a:lnTo>
                    <a:pt x="1438" y="333321"/>
                  </a:lnTo>
                  <a:lnTo>
                    <a:pt x="0" y="326237"/>
                  </a:lnTo>
                  <a:lnTo>
                    <a:pt x="0" y="18249"/>
                  </a:lnTo>
                  <a:lnTo>
                    <a:pt x="1438" y="11165"/>
                  </a:lnTo>
                  <a:lnTo>
                    <a:pt x="5357" y="5362"/>
                  </a:lnTo>
                  <a:lnTo>
                    <a:pt x="11160" y="1440"/>
                  </a:lnTo>
                  <a:lnTo>
                    <a:pt x="18249" y="0"/>
                  </a:lnTo>
                  <a:close/>
                </a:path>
              </a:pathLst>
            </a:custGeom>
            <a:ln w="3175">
              <a:solidFill>
                <a:srgbClr val="4E4E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4456697" y="5454367"/>
              <a:ext cx="281305" cy="219075"/>
            </a:xfrm>
            <a:custGeom>
              <a:avLst/>
              <a:gdLst/>
              <a:ahLst/>
              <a:cxnLst/>
              <a:rect l="l" t="t" r="r" b="b"/>
              <a:pathLst>
                <a:path w="281304" h="219075">
                  <a:moveTo>
                    <a:pt x="132600" y="184378"/>
                  </a:moveTo>
                  <a:lnTo>
                    <a:pt x="130695" y="174955"/>
                  </a:lnTo>
                  <a:lnTo>
                    <a:pt x="126060" y="171894"/>
                  </a:lnTo>
                  <a:lnTo>
                    <a:pt x="90055" y="179197"/>
                  </a:lnTo>
                  <a:lnTo>
                    <a:pt x="88392" y="175234"/>
                  </a:lnTo>
                  <a:lnTo>
                    <a:pt x="80695" y="167652"/>
                  </a:lnTo>
                  <a:lnTo>
                    <a:pt x="70713" y="163512"/>
                  </a:lnTo>
                  <a:lnTo>
                    <a:pt x="59524" y="163512"/>
                  </a:lnTo>
                  <a:lnTo>
                    <a:pt x="49212" y="167868"/>
                  </a:lnTo>
                  <a:lnTo>
                    <a:pt x="41643" y="175564"/>
                  </a:lnTo>
                  <a:lnTo>
                    <a:pt x="37503" y="185534"/>
                  </a:lnTo>
                  <a:lnTo>
                    <a:pt x="37503" y="189852"/>
                  </a:lnTo>
                  <a:lnTo>
                    <a:pt x="3060" y="196824"/>
                  </a:lnTo>
                  <a:lnTo>
                    <a:pt x="0" y="201460"/>
                  </a:lnTo>
                  <a:lnTo>
                    <a:pt x="1905" y="210870"/>
                  </a:lnTo>
                  <a:lnTo>
                    <a:pt x="6540" y="213944"/>
                  </a:lnTo>
                  <a:lnTo>
                    <a:pt x="41757" y="206806"/>
                  </a:lnTo>
                  <a:lnTo>
                    <a:pt x="41859" y="207035"/>
                  </a:lnTo>
                  <a:lnTo>
                    <a:pt x="49555" y="214617"/>
                  </a:lnTo>
                  <a:lnTo>
                    <a:pt x="59537" y="218757"/>
                  </a:lnTo>
                  <a:lnTo>
                    <a:pt x="70726" y="218744"/>
                  </a:lnTo>
                  <a:lnTo>
                    <a:pt x="81038" y="214401"/>
                  </a:lnTo>
                  <a:lnTo>
                    <a:pt x="88607" y="206705"/>
                  </a:lnTo>
                  <a:lnTo>
                    <a:pt x="92748" y="196723"/>
                  </a:lnTo>
                  <a:lnTo>
                    <a:pt x="92735" y="196469"/>
                  </a:lnTo>
                  <a:lnTo>
                    <a:pt x="129540" y="189001"/>
                  </a:lnTo>
                  <a:lnTo>
                    <a:pt x="132600" y="184378"/>
                  </a:lnTo>
                  <a:close/>
                </a:path>
                <a:path w="281304" h="219075">
                  <a:moveTo>
                    <a:pt x="132600" y="20866"/>
                  </a:moveTo>
                  <a:lnTo>
                    <a:pt x="130695" y="11442"/>
                  </a:lnTo>
                  <a:lnTo>
                    <a:pt x="126060" y="8382"/>
                  </a:lnTo>
                  <a:lnTo>
                    <a:pt x="90055" y="15684"/>
                  </a:lnTo>
                  <a:lnTo>
                    <a:pt x="88392" y="11709"/>
                  </a:lnTo>
                  <a:lnTo>
                    <a:pt x="80695" y="4140"/>
                  </a:lnTo>
                  <a:lnTo>
                    <a:pt x="70713" y="0"/>
                  </a:lnTo>
                  <a:lnTo>
                    <a:pt x="59524" y="0"/>
                  </a:lnTo>
                  <a:lnTo>
                    <a:pt x="49212" y="4343"/>
                  </a:lnTo>
                  <a:lnTo>
                    <a:pt x="41643" y="12039"/>
                  </a:lnTo>
                  <a:lnTo>
                    <a:pt x="37503" y="22021"/>
                  </a:lnTo>
                  <a:lnTo>
                    <a:pt x="37503" y="26339"/>
                  </a:lnTo>
                  <a:lnTo>
                    <a:pt x="3060" y="33312"/>
                  </a:lnTo>
                  <a:lnTo>
                    <a:pt x="0" y="37947"/>
                  </a:lnTo>
                  <a:lnTo>
                    <a:pt x="1905" y="47358"/>
                  </a:lnTo>
                  <a:lnTo>
                    <a:pt x="6540" y="50431"/>
                  </a:lnTo>
                  <a:lnTo>
                    <a:pt x="41757" y="43294"/>
                  </a:lnTo>
                  <a:lnTo>
                    <a:pt x="41859" y="43522"/>
                  </a:lnTo>
                  <a:lnTo>
                    <a:pt x="49555" y="51104"/>
                  </a:lnTo>
                  <a:lnTo>
                    <a:pt x="59537" y="55245"/>
                  </a:lnTo>
                  <a:lnTo>
                    <a:pt x="70726" y="55232"/>
                  </a:lnTo>
                  <a:lnTo>
                    <a:pt x="81038" y="50888"/>
                  </a:lnTo>
                  <a:lnTo>
                    <a:pt x="88607" y="43192"/>
                  </a:lnTo>
                  <a:lnTo>
                    <a:pt x="92748" y="33210"/>
                  </a:lnTo>
                  <a:lnTo>
                    <a:pt x="92735" y="32956"/>
                  </a:lnTo>
                  <a:lnTo>
                    <a:pt x="129540" y="25488"/>
                  </a:lnTo>
                  <a:lnTo>
                    <a:pt x="132600" y="20866"/>
                  </a:lnTo>
                  <a:close/>
                </a:path>
                <a:path w="281304" h="219075">
                  <a:moveTo>
                    <a:pt x="281025" y="184378"/>
                  </a:moveTo>
                  <a:lnTo>
                    <a:pt x="279120" y="174955"/>
                  </a:lnTo>
                  <a:lnTo>
                    <a:pt x="274485" y="171894"/>
                  </a:lnTo>
                  <a:lnTo>
                    <a:pt x="238480" y="179197"/>
                  </a:lnTo>
                  <a:lnTo>
                    <a:pt x="236816" y="175234"/>
                  </a:lnTo>
                  <a:lnTo>
                    <a:pt x="229120" y="167652"/>
                  </a:lnTo>
                  <a:lnTo>
                    <a:pt x="219151" y="163512"/>
                  </a:lnTo>
                  <a:lnTo>
                    <a:pt x="207962" y="163512"/>
                  </a:lnTo>
                  <a:lnTo>
                    <a:pt x="197650" y="167868"/>
                  </a:lnTo>
                  <a:lnTo>
                    <a:pt x="190068" y="175564"/>
                  </a:lnTo>
                  <a:lnTo>
                    <a:pt x="185928" y="185534"/>
                  </a:lnTo>
                  <a:lnTo>
                    <a:pt x="185928" y="189852"/>
                  </a:lnTo>
                  <a:lnTo>
                    <a:pt x="151485" y="196824"/>
                  </a:lnTo>
                  <a:lnTo>
                    <a:pt x="148424" y="201460"/>
                  </a:lnTo>
                  <a:lnTo>
                    <a:pt x="150329" y="210870"/>
                  </a:lnTo>
                  <a:lnTo>
                    <a:pt x="154965" y="213944"/>
                  </a:lnTo>
                  <a:lnTo>
                    <a:pt x="190182" y="206806"/>
                  </a:lnTo>
                  <a:lnTo>
                    <a:pt x="190284" y="207035"/>
                  </a:lnTo>
                  <a:lnTo>
                    <a:pt x="197993" y="214617"/>
                  </a:lnTo>
                  <a:lnTo>
                    <a:pt x="207962" y="218757"/>
                  </a:lnTo>
                  <a:lnTo>
                    <a:pt x="219163" y="218744"/>
                  </a:lnTo>
                  <a:lnTo>
                    <a:pt x="229463" y="214401"/>
                  </a:lnTo>
                  <a:lnTo>
                    <a:pt x="237045" y="206705"/>
                  </a:lnTo>
                  <a:lnTo>
                    <a:pt x="241185" y="196723"/>
                  </a:lnTo>
                  <a:lnTo>
                    <a:pt x="241173" y="196469"/>
                  </a:lnTo>
                  <a:lnTo>
                    <a:pt x="277964" y="189001"/>
                  </a:lnTo>
                  <a:lnTo>
                    <a:pt x="281025" y="184378"/>
                  </a:lnTo>
                  <a:close/>
                </a:path>
                <a:path w="281304" h="219075">
                  <a:moveTo>
                    <a:pt x="281025" y="20866"/>
                  </a:moveTo>
                  <a:lnTo>
                    <a:pt x="279120" y="11442"/>
                  </a:lnTo>
                  <a:lnTo>
                    <a:pt x="274485" y="8382"/>
                  </a:lnTo>
                  <a:lnTo>
                    <a:pt x="238480" y="15684"/>
                  </a:lnTo>
                  <a:lnTo>
                    <a:pt x="236816" y="11709"/>
                  </a:lnTo>
                  <a:lnTo>
                    <a:pt x="229120" y="4140"/>
                  </a:lnTo>
                  <a:lnTo>
                    <a:pt x="219151" y="0"/>
                  </a:lnTo>
                  <a:lnTo>
                    <a:pt x="207962" y="0"/>
                  </a:lnTo>
                  <a:lnTo>
                    <a:pt x="197650" y="4343"/>
                  </a:lnTo>
                  <a:lnTo>
                    <a:pt x="190068" y="12039"/>
                  </a:lnTo>
                  <a:lnTo>
                    <a:pt x="185928" y="22021"/>
                  </a:lnTo>
                  <a:lnTo>
                    <a:pt x="185928" y="26339"/>
                  </a:lnTo>
                  <a:lnTo>
                    <a:pt x="151485" y="33312"/>
                  </a:lnTo>
                  <a:lnTo>
                    <a:pt x="148424" y="37947"/>
                  </a:lnTo>
                  <a:lnTo>
                    <a:pt x="150329" y="47358"/>
                  </a:lnTo>
                  <a:lnTo>
                    <a:pt x="154965" y="50431"/>
                  </a:lnTo>
                  <a:lnTo>
                    <a:pt x="190182" y="43294"/>
                  </a:lnTo>
                  <a:lnTo>
                    <a:pt x="190284" y="43522"/>
                  </a:lnTo>
                  <a:lnTo>
                    <a:pt x="197993" y="51104"/>
                  </a:lnTo>
                  <a:lnTo>
                    <a:pt x="207962" y="55245"/>
                  </a:lnTo>
                  <a:lnTo>
                    <a:pt x="219163" y="55232"/>
                  </a:lnTo>
                  <a:lnTo>
                    <a:pt x="229463" y="50888"/>
                  </a:lnTo>
                  <a:lnTo>
                    <a:pt x="237045" y="43192"/>
                  </a:lnTo>
                  <a:lnTo>
                    <a:pt x="241185" y="33210"/>
                  </a:lnTo>
                  <a:lnTo>
                    <a:pt x="241173" y="32956"/>
                  </a:lnTo>
                  <a:lnTo>
                    <a:pt x="277964" y="25488"/>
                  </a:lnTo>
                  <a:lnTo>
                    <a:pt x="281025" y="20866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4686871" y="7390152"/>
              <a:ext cx="177800" cy="338455"/>
            </a:xfrm>
            <a:custGeom>
              <a:avLst/>
              <a:gdLst/>
              <a:ahLst/>
              <a:cxnLst/>
              <a:rect l="l" t="t" r="r" b="b"/>
              <a:pathLst>
                <a:path w="177800" h="338454">
                  <a:moveTo>
                    <a:pt x="177800" y="306400"/>
                  </a:moveTo>
                  <a:lnTo>
                    <a:pt x="0" y="306400"/>
                  </a:lnTo>
                  <a:lnTo>
                    <a:pt x="0" y="338150"/>
                  </a:lnTo>
                  <a:lnTo>
                    <a:pt x="177800" y="338150"/>
                  </a:lnTo>
                  <a:lnTo>
                    <a:pt x="177800" y="306400"/>
                  </a:lnTo>
                  <a:close/>
                </a:path>
                <a:path w="177800" h="338454">
                  <a:moveTo>
                    <a:pt x="177800" y="262737"/>
                  </a:moveTo>
                  <a:lnTo>
                    <a:pt x="0" y="262737"/>
                  </a:lnTo>
                  <a:lnTo>
                    <a:pt x="0" y="294487"/>
                  </a:lnTo>
                  <a:lnTo>
                    <a:pt x="177800" y="294487"/>
                  </a:lnTo>
                  <a:lnTo>
                    <a:pt x="177800" y="262737"/>
                  </a:lnTo>
                  <a:close/>
                </a:path>
                <a:path w="177800" h="338454">
                  <a:moveTo>
                    <a:pt x="177800" y="218287"/>
                  </a:moveTo>
                  <a:lnTo>
                    <a:pt x="0" y="218287"/>
                  </a:lnTo>
                  <a:lnTo>
                    <a:pt x="0" y="250037"/>
                  </a:lnTo>
                  <a:lnTo>
                    <a:pt x="177800" y="250037"/>
                  </a:lnTo>
                  <a:lnTo>
                    <a:pt x="177800" y="218287"/>
                  </a:lnTo>
                  <a:close/>
                </a:path>
                <a:path w="177800" h="338454">
                  <a:moveTo>
                    <a:pt x="177800" y="174625"/>
                  </a:moveTo>
                  <a:lnTo>
                    <a:pt x="0" y="174625"/>
                  </a:lnTo>
                  <a:lnTo>
                    <a:pt x="0" y="206375"/>
                  </a:lnTo>
                  <a:lnTo>
                    <a:pt x="177800" y="206375"/>
                  </a:lnTo>
                  <a:lnTo>
                    <a:pt x="177800" y="174625"/>
                  </a:lnTo>
                  <a:close/>
                </a:path>
                <a:path w="177800" h="338454">
                  <a:moveTo>
                    <a:pt x="177800" y="131775"/>
                  </a:moveTo>
                  <a:lnTo>
                    <a:pt x="0" y="131775"/>
                  </a:lnTo>
                  <a:lnTo>
                    <a:pt x="0" y="163525"/>
                  </a:lnTo>
                  <a:lnTo>
                    <a:pt x="177800" y="163525"/>
                  </a:lnTo>
                  <a:lnTo>
                    <a:pt x="177800" y="131775"/>
                  </a:lnTo>
                  <a:close/>
                </a:path>
                <a:path w="177800" h="338454">
                  <a:moveTo>
                    <a:pt x="177800" y="88112"/>
                  </a:moveTo>
                  <a:lnTo>
                    <a:pt x="0" y="88112"/>
                  </a:lnTo>
                  <a:lnTo>
                    <a:pt x="0" y="119862"/>
                  </a:lnTo>
                  <a:lnTo>
                    <a:pt x="177800" y="119862"/>
                  </a:lnTo>
                  <a:lnTo>
                    <a:pt x="177800" y="88112"/>
                  </a:lnTo>
                  <a:close/>
                </a:path>
                <a:path w="177800" h="338454">
                  <a:moveTo>
                    <a:pt x="177800" y="43662"/>
                  </a:moveTo>
                  <a:lnTo>
                    <a:pt x="0" y="43662"/>
                  </a:lnTo>
                  <a:lnTo>
                    <a:pt x="0" y="75412"/>
                  </a:lnTo>
                  <a:lnTo>
                    <a:pt x="177800" y="75412"/>
                  </a:lnTo>
                  <a:lnTo>
                    <a:pt x="177800" y="43662"/>
                  </a:lnTo>
                  <a:close/>
                </a:path>
                <a:path w="177800" h="338454">
                  <a:moveTo>
                    <a:pt x="177800" y="0"/>
                  </a:moveTo>
                  <a:lnTo>
                    <a:pt x="0" y="0"/>
                  </a:lnTo>
                  <a:lnTo>
                    <a:pt x="0" y="31750"/>
                  </a:lnTo>
                  <a:lnTo>
                    <a:pt x="177800" y="31750"/>
                  </a:lnTo>
                  <a:lnTo>
                    <a:pt x="177800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4674179" y="7746152"/>
              <a:ext cx="203835" cy="22225"/>
            </a:xfrm>
            <a:custGeom>
              <a:avLst/>
              <a:gdLst/>
              <a:ahLst/>
              <a:cxnLst/>
              <a:rect l="l" t="t" r="r" b="b"/>
              <a:pathLst>
                <a:path w="203835" h="22225">
                  <a:moveTo>
                    <a:pt x="203212" y="0"/>
                  </a:moveTo>
                  <a:lnTo>
                    <a:pt x="0" y="0"/>
                  </a:lnTo>
                  <a:lnTo>
                    <a:pt x="0" y="22212"/>
                  </a:lnTo>
                  <a:lnTo>
                    <a:pt x="203212" y="22212"/>
                  </a:lnTo>
                  <a:lnTo>
                    <a:pt x="20321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4298749" y="7871951"/>
              <a:ext cx="2489200" cy="2305050"/>
            </a:xfrm>
            <a:custGeom>
              <a:avLst/>
              <a:gdLst/>
              <a:ahLst/>
              <a:cxnLst/>
              <a:rect l="l" t="t" r="r" b="b"/>
              <a:pathLst>
                <a:path w="2489200" h="2305050">
                  <a:moveTo>
                    <a:pt x="2489200" y="0"/>
                  </a:moveTo>
                  <a:lnTo>
                    <a:pt x="0" y="0"/>
                  </a:lnTo>
                  <a:lnTo>
                    <a:pt x="0" y="2305050"/>
                  </a:lnTo>
                  <a:lnTo>
                    <a:pt x="2489200" y="2305050"/>
                  </a:lnTo>
                  <a:lnTo>
                    <a:pt x="2489200" y="0"/>
                  </a:lnTo>
                  <a:close/>
                </a:path>
              </a:pathLst>
            </a:custGeom>
            <a:solidFill>
              <a:srgbClr val="7BD9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4298749" y="7871951"/>
              <a:ext cx="2489200" cy="2305050"/>
            </a:xfrm>
            <a:custGeom>
              <a:avLst/>
              <a:gdLst/>
              <a:ahLst/>
              <a:cxnLst/>
              <a:rect l="l" t="t" r="r" b="b"/>
              <a:pathLst>
                <a:path w="2489200" h="2305050">
                  <a:moveTo>
                    <a:pt x="0" y="0"/>
                  </a:moveTo>
                  <a:lnTo>
                    <a:pt x="2489200" y="0"/>
                  </a:lnTo>
                  <a:lnTo>
                    <a:pt x="2489200" y="2305050"/>
                  </a:lnTo>
                  <a:lnTo>
                    <a:pt x="0" y="230505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8" name="object 7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193715" y="7905963"/>
              <a:ext cx="803363" cy="622286"/>
            </a:xfrm>
            <a:prstGeom prst="rect">
              <a:avLst/>
            </a:prstGeom>
          </p:spPr>
        </p:pic>
        <p:sp>
          <p:nvSpPr>
            <p:cNvPr id="79" name="object 79"/>
            <p:cNvSpPr/>
            <p:nvPr/>
          </p:nvSpPr>
          <p:spPr>
            <a:xfrm>
              <a:off x="4263822" y="8122777"/>
              <a:ext cx="76200" cy="323850"/>
            </a:xfrm>
            <a:custGeom>
              <a:avLst/>
              <a:gdLst/>
              <a:ahLst/>
              <a:cxnLst/>
              <a:rect l="l" t="t" r="r" b="b"/>
              <a:pathLst>
                <a:path w="76200" h="323850">
                  <a:moveTo>
                    <a:pt x="76200" y="219875"/>
                  </a:moveTo>
                  <a:lnTo>
                    <a:pt x="0" y="219875"/>
                  </a:lnTo>
                  <a:lnTo>
                    <a:pt x="0" y="323850"/>
                  </a:lnTo>
                  <a:lnTo>
                    <a:pt x="76200" y="323850"/>
                  </a:lnTo>
                  <a:lnTo>
                    <a:pt x="76200" y="219875"/>
                  </a:lnTo>
                  <a:close/>
                </a:path>
                <a:path w="76200" h="323850">
                  <a:moveTo>
                    <a:pt x="76200" y="0"/>
                  </a:moveTo>
                  <a:lnTo>
                    <a:pt x="0" y="0"/>
                  </a:lnTo>
                  <a:lnTo>
                    <a:pt x="0" y="103987"/>
                  </a:lnTo>
                  <a:lnTo>
                    <a:pt x="76200" y="103987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4263821" y="8226755"/>
              <a:ext cx="76200" cy="116205"/>
            </a:xfrm>
            <a:custGeom>
              <a:avLst/>
              <a:gdLst/>
              <a:ahLst/>
              <a:cxnLst/>
              <a:rect l="l" t="t" r="r" b="b"/>
              <a:pathLst>
                <a:path w="76200" h="116204">
                  <a:moveTo>
                    <a:pt x="76200" y="0"/>
                  </a:moveTo>
                  <a:lnTo>
                    <a:pt x="0" y="0"/>
                  </a:lnTo>
                  <a:lnTo>
                    <a:pt x="0" y="115887"/>
                  </a:lnTo>
                  <a:lnTo>
                    <a:pt x="76200" y="115887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4263822" y="9621389"/>
              <a:ext cx="76200" cy="323850"/>
            </a:xfrm>
            <a:custGeom>
              <a:avLst/>
              <a:gdLst/>
              <a:ahLst/>
              <a:cxnLst/>
              <a:rect l="l" t="t" r="r" b="b"/>
              <a:pathLst>
                <a:path w="76200" h="323850">
                  <a:moveTo>
                    <a:pt x="76200" y="219862"/>
                  </a:moveTo>
                  <a:lnTo>
                    <a:pt x="0" y="219862"/>
                  </a:lnTo>
                  <a:lnTo>
                    <a:pt x="0" y="323850"/>
                  </a:lnTo>
                  <a:lnTo>
                    <a:pt x="76200" y="323850"/>
                  </a:lnTo>
                  <a:lnTo>
                    <a:pt x="76200" y="219862"/>
                  </a:lnTo>
                  <a:close/>
                </a:path>
                <a:path w="76200" h="323850">
                  <a:moveTo>
                    <a:pt x="76200" y="0"/>
                  </a:moveTo>
                  <a:lnTo>
                    <a:pt x="0" y="0"/>
                  </a:lnTo>
                  <a:lnTo>
                    <a:pt x="0" y="103974"/>
                  </a:lnTo>
                  <a:lnTo>
                    <a:pt x="76200" y="103974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4263822" y="8822852"/>
              <a:ext cx="2481580" cy="1018540"/>
            </a:xfrm>
            <a:custGeom>
              <a:avLst/>
              <a:gdLst/>
              <a:ahLst/>
              <a:cxnLst/>
              <a:rect l="l" t="t" r="r" b="b"/>
              <a:pathLst>
                <a:path w="2481579" h="1018540">
                  <a:moveTo>
                    <a:pt x="76200" y="902512"/>
                  </a:moveTo>
                  <a:lnTo>
                    <a:pt x="0" y="902512"/>
                  </a:lnTo>
                  <a:lnTo>
                    <a:pt x="0" y="1018400"/>
                  </a:lnTo>
                  <a:lnTo>
                    <a:pt x="76200" y="1018400"/>
                  </a:lnTo>
                  <a:lnTo>
                    <a:pt x="76200" y="902512"/>
                  </a:lnTo>
                  <a:close/>
                </a:path>
                <a:path w="2481579" h="1018540">
                  <a:moveTo>
                    <a:pt x="2481262" y="171450"/>
                  </a:moveTo>
                  <a:lnTo>
                    <a:pt x="2475128" y="125869"/>
                  </a:lnTo>
                  <a:lnTo>
                    <a:pt x="2457843" y="84912"/>
                  </a:lnTo>
                  <a:lnTo>
                    <a:pt x="2431046" y="50215"/>
                  </a:lnTo>
                  <a:lnTo>
                    <a:pt x="2396337" y="23406"/>
                  </a:lnTo>
                  <a:lnTo>
                    <a:pt x="2355380" y="6121"/>
                  </a:lnTo>
                  <a:lnTo>
                    <a:pt x="2309812" y="0"/>
                  </a:lnTo>
                  <a:lnTo>
                    <a:pt x="2264232" y="6121"/>
                  </a:lnTo>
                  <a:lnTo>
                    <a:pt x="2223274" y="23406"/>
                  </a:lnTo>
                  <a:lnTo>
                    <a:pt x="2188578" y="50215"/>
                  </a:lnTo>
                  <a:lnTo>
                    <a:pt x="2161768" y="84912"/>
                  </a:lnTo>
                  <a:lnTo>
                    <a:pt x="2144484" y="125869"/>
                  </a:lnTo>
                  <a:lnTo>
                    <a:pt x="2138362" y="171450"/>
                  </a:lnTo>
                  <a:lnTo>
                    <a:pt x="2144484" y="217030"/>
                  </a:lnTo>
                  <a:lnTo>
                    <a:pt x="2161768" y="257987"/>
                  </a:lnTo>
                  <a:lnTo>
                    <a:pt x="2188578" y="292684"/>
                  </a:lnTo>
                  <a:lnTo>
                    <a:pt x="2223274" y="319493"/>
                  </a:lnTo>
                  <a:lnTo>
                    <a:pt x="2264232" y="336778"/>
                  </a:lnTo>
                  <a:lnTo>
                    <a:pt x="2309812" y="342900"/>
                  </a:lnTo>
                  <a:lnTo>
                    <a:pt x="2355380" y="336778"/>
                  </a:lnTo>
                  <a:lnTo>
                    <a:pt x="2396337" y="319493"/>
                  </a:lnTo>
                  <a:lnTo>
                    <a:pt x="2431046" y="292684"/>
                  </a:lnTo>
                  <a:lnTo>
                    <a:pt x="2457843" y="257987"/>
                  </a:lnTo>
                  <a:lnTo>
                    <a:pt x="2475128" y="217030"/>
                  </a:lnTo>
                  <a:lnTo>
                    <a:pt x="2481262" y="17145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3" name="object 8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440284" y="8860952"/>
              <a:ext cx="266699" cy="266699"/>
            </a:xfrm>
            <a:prstGeom prst="rect">
              <a:avLst/>
            </a:prstGeom>
          </p:spPr>
        </p:pic>
        <p:sp>
          <p:nvSpPr>
            <p:cNvPr id="84" name="object 84"/>
            <p:cNvSpPr/>
            <p:nvPr/>
          </p:nvSpPr>
          <p:spPr>
            <a:xfrm>
              <a:off x="3720485" y="4590031"/>
              <a:ext cx="143510" cy="1878330"/>
            </a:xfrm>
            <a:custGeom>
              <a:avLst/>
              <a:gdLst/>
              <a:ahLst/>
              <a:cxnLst/>
              <a:rect l="l" t="t" r="r" b="b"/>
              <a:pathLst>
                <a:path w="143510" h="1878329">
                  <a:moveTo>
                    <a:pt x="72542" y="1810346"/>
                  </a:moveTo>
                  <a:lnTo>
                    <a:pt x="142798" y="1877936"/>
                  </a:lnTo>
                  <a:lnTo>
                    <a:pt x="143002" y="1837855"/>
                  </a:lnTo>
                  <a:lnTo>
                    <a:pt x="121958" y="1837855"/>
                  </a:lnTo>
                  <a:lnTo>
                    <a:pt x="110419" y="1810550"/>
                  </a:lnTo>
                  <a:lnTo>
                    <a:pt x="77838" y="1810550"/>
                  </a:lnTo>
                  <a:lnTo>
                    <a:pt x="75209" y="1810486"/>
                  </a:lnTo>
                  <a:lnTo>
                    <a:pt x="72542" y="1810346"/>
                  </a:lnTo>
                  <a:close/>
                </a:path>
                <a:path w="143510" h="1878329">
                  <a:moveTo>
                    <a:pt x="114938" y="1802750"/>
                  </a:moveTo>
                  <a:lnTo>
                    <a:pt x="113855" y="1803272"/>
                  </a:lnTo>
                  <a:lnTo>
                    <a:pt x="111658" y="1804238"/>
                  </a:lnTo>
                  <a:lnTo>
                    <a:pt x="109435" y="1805139"/>
                  </a:lnTo>
                  <a:lnTo>
                    <a:pt x="108307" y="1805552"/>
                  </a:lnTo>
                  <a:lnTo>
                    <a:pt x="121958" y="1837855"/>
                  </a:lnTo>
                  <a:lnTo>
                    <a:pt x="128587" y="1835048"/>
                  </a:lnTo>
                  <a:lnTo>
                    <a:pt x="114938" y="1802750"/>
                  </a:lnTo>
                  <a:close/>
                </a:path>
                <a:path w="143510" h="1878329">
                  <a:moveTo>
                    <a:pt x="143294" y="1780451"/>
                  </a:moveTo>
                  <a:lnTo>
                    <a:pt x="114938" y="1802750"/>
                  </a:lnTo>
                  <a:lnTo>
                    <a:pt x="128587" y="1835048"/>
                  </a:lnTo>
                  <a:lnTo>
                    <a:pt x="121958" y="1837855"/>
                  </a:lnTo>
                  <a:lnTo>
                    <a:pt x="143002" y="1837855"/>
                  </a:lnTo>
                  <a:lnTo>
                    <a:pt x="143294" y="1780451"/>
                  </a:lnTo>
                  <a:close/>
                </a:path>
                <a:path w="143510" h="1878329">
                  <a:moveTo>
                    <a:pt x="108307" y="1805552"/>
                  </a:moveTo>
                  <a:lnTo>
                    <a:pt x="80454" y="1810550"/>
                  </a:lnTo>
                  <a:lnTo>
                    <a:pt x="110419" y="1810550"/>
                  </a:lnTo>
                  <a:lnTo>
                    <a:pt x="108307" y="1805552"/>
                  </a:lnTo>
                  <a:close/>
                </a:path>
                <a:path w="143510" h="1878329">
                  <a:moveTo>
                    <a:pt x="7200" y="1547817"/>
                  </a:moveTo>
                  <a:lnTo>
                    <a:pt x="7200" y="1548523"/>
                  </a:lnTo>
                  <a:lnTo>
                    <a:pt x="279" y="1549920"/>
                  </a:lnTo>
                  <a:lnTo>
                    <a:pt x="108307" y="1805552"/>
                  </a:lnTo>
                  <a:lnTo>
                    <a:pt x="109435" y="1805139"/>
                  </a:lnTo>
                  <a:lnTo>
                    <a:pt x="111658" y="1804238"/>
                  </a:lnTo>
                  <a:lnTo>
                    <a:pt x="113855" y="1803272"/>
                  </a:lnTo>
                  <a:lnTo>
                    <a:pt x="114938" y="1802750"/>
                  </a:lnTo>
                  <a:lnTo>
                    <a:pt x="7200" y="1547817"/>
                  </a:lnTo>
                  <a:close/>
                </a:path>
                <a:path w="143510" h="1878329">
                  <a:moveTo>
                    <a:pt x="0" y="1548523"/>
                  </a:moveTo>
                  <a:lnTo>
                    <a:pt x="0" y="1549247"/>
                  </a:lnTo>
                  <a:lnTo>
                    <a:pt x="279" y="1549920"/>
                  </a:lnTo>
                  <a:lnTo>
                    <a:pt x="0" y="1548523"/>
                  </a:lnTo>
                  <a:close/>
                </a:path>
                <a:path w="143510" h="1878329">
                  <a:moveTo>
                    <a:pt x="7200" y="0"/>
                  </a:moveTo>
                  <a:lnTo>
                    <a:pt x="0" y="0"/>
                  </a:lnTo>
                  <a:lnTo>
                    <a:pt x="0" y="1548523"/>
                  </a:lnTo>
                  <a:lnTo>
                    <a:pt x="279" y="1549920"/>
                  </a:lnTo>
                  <a:lnTo>
                    <a:pt x="6908" y="1547126"/>
                  </a:lnTo>
                  <a:lnTo>
                    <a:pt x="7200" y="1547126"/>
                  </a:lnTo>
                  <a:lnTo>
                    <a:pt x="7200" y="0"/>
                  </a:lnTo>
                  <a:close/>
                </a:path>
                <a:path w="143510" h="1878329">
                  <a:moveTo>
                    <a:pt x="6908" y="1547126"/>
                  </a:moveTo>
                  <a:lnTo>
                    <a:pt x="279" y="1549920"/>
                  </a:lnTo>
                  <a:lnTo>
                    <a:pt x="7200" y="1548523"/>
                  </a:lnTo>
                  <a:lnTo>
                    <a:pt x="7200" y="1547817"/>
                  </a:lnTo>
                  <a:lnTo>
                    <a:pt x="6908" y="1547126"/>
                  </a:lnTo>
                  <a:close/>
                </a:path>
                <a:path w="143510" h="1878329">
                  <a:moveTo>
                    <a:pt x="7200" y="1547126"/>
                  </a:moveTo>
                  <a:lnTo>
                    <a:pt x="6908" y="1547126"/>
                  </a:lnTo>
                  <a:lnTo>
                    <a:pt x="7200" y="1547817"/>
                  </a:lnTo>
                  <a:lnTo>
                    <a:pt x="7200" y="154712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5" name="object 85"/>
          <p:cNvSpPr txBox="1"/>
          <p:nvPr/>
        </p:nvSpPr>
        <p:spPr>
          <a:xfrm>
            <a:off x="4990401" y="9877917"/>
            <a:ext cx="10471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2022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86" name="object 86"/>
          <p:cNvGrpSpPr/>
          <p:nvPr/>
        </p:nvGrpSpPr>
        <p:grpSpPr>
          <a:xfrm>
            <a:off x="3770787" y="5779838"/>
            <a:ext cx="1239520" cy="1315720"/>
            <a:chOff x="3770787" y="5779838"/>
            <a:chExt cx="1239520" cy="1315720"/>
          </a:xfrm>
        </p:grpSpPr>
        <p:sp>
          <p:nvSpPr>
            <p:cNvPr id="87" name="object 87"/>
            <p:cNvSpPr/>
            <p:nvPr/>
          </p:nvSpPr>
          <p:spPr>
            <a:xfrm>
              <a:off x="4148696" y="6724926"/>
              <a:ext cx="33020" cy="255904"/>
            </a:xfrm>
            <a:custGeom>
              <a:avLst/>
              <a:gdLst/>
              <a:ahLst/>
              <a:cxnLst/>
              <a:rect l="l" t="t" r="r" b="b"/>
              <a:pathLst>
                <a:path w="33020" h="255904">
                  <a:moveTo>
                    <a:pt x="32931" y="119049"/>
                  </a:moveTo>
                  <a:lnTo>
                    <a:pt x="0" y="119049"/>
                  </a:lnTo>
                  <a:lnTo>
                    <a:pt x="0" y="255587"/>
                  </a:lnTo>
                  <a:lnTo>
                    <a:pt x="32931" y="255587"/>
                  </a:lnTo>
                  <a:lnTo>
                    <a:pt x="32931" y="119049"/>
                  </a:lnTo>
                  <a:close/>
                </a:path>
                <a:path w="33020" h="255904">
                  <a:moveTo>
                    <a:pt x="32931" y="0"/>
                  </a:moveTo>
                  <a:lnTo>
                    <a:pt x="0" y="0"/>
                  </a:lnTo>
                  <a:lnTo>
                    <a:pt x="0" y="26974"/>
                  </a:lnTo>
                  <a:lnTo>
                    <a:pt x="32931" y="26974"/>
                  </a:lnTo>
                  <a:lnTo>
                    <a:pt x="32931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8" name="object 88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131005" y="6921354"/>
              <a:ext cx="69151" cy="166296"/>
            </a:xfrm>
            <a:prstGeom prst="rect">
              <a:avLst/>
            </a:prstGeom>
          </p:spPr>
        </p:pic>
        <p:pic>
          <p:nvPicPr>
            <p:cNvPr id="89" name="object 89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117416" y="6718168"/>
              <a:ext cx="126784" cy="125807"/>
            </a:xfrm>
            <a:prstGeom prst="rect">
              <a:avLst/>
            </a:prstGeom>
          </p:spPr>
        </p:pic>
        <p:pic>
          <p:nvPicPr>
            <p:cNvPr id="90" name="object 90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772154" y="6517726"/>
              <a:ext cx="1236649" cy="360603"/>
            </a:xfrm>
            <a:prstGeom prst="rect">
              <a:avLst/>
            </a:prstGeom>
          </p:spPr>
        </p:pic>
        <p:sp>
          <p:nvSpPr>
            <p:cNvPr id="91" name="object 91"/>
            <p:cNvSpPr/>
            <p:nvPr/>
          </p:nvSpPr>
          <p:spPr>
            <a:xfrm>
              <a:off x="3772159" y="6517728"/>
              <a:ext cx="1236980" cy="360680"/>
            </a:xfrm>
            <a:custGeom>
              <a:avLst/>
              <a:gdLst/>
              <a:ahLst/>
              <a:cxnLst/>
              <a:rect l="l" t="t" r="r" b="b"/>
              <a:pathLst>
                <a:path w="1236979" h="360679">
                  <a:moveTo>
                    <a:pt x="0" y="0"/>
                  </a:moveTo>
                  <a:lnTo>
                    <a:pt x="1236649" y="0"/>
                  </a:lnTo>
                  <a:lnTo>
                    <a:pt x="1217371" y="172085"/>
                  </a:lnTo>
                  <a:lnTo>
                    <a:pt x="1161799" y="172085"/>
                  </a:lnTo>
                  <a:lnTo>
                    <a:pt x="1107913" y="172085"/>
                  </a:lnTo>
                  <a:lnTo>
                    <a:pt x="840155" y="172085"/>
                  </a:lnTo>
                  <a:lnTo>
                    <a:pt x="818510" y="179312"/>
                  </a:lnTo>
                  <a:lnTo>
                    <a:pt x="803821" y="191131"/>
                  </a:lnTo>
                  <a:lnTo>
                    <a:pt x="795189" y="206946"/>
                  </a:lnTo>
                  <a:lnTo>
                    <a:pt x="791718" y="226161"/>
                  </a:lnTo>
                  <a:lnTo>
                    <a:pt x="786257" y="359803"/>
                  </a:lnTo>
                  <a:lnTo>
                    <a:pt x="445363" y="360591"/>
                  </a:lnTo>
                  <a:lnTo>
                    <a:pt x="443290" y="322296"/>
                  </a:lnTo>
                  <a:lnTo>
                    <a:pt x="441907" y="297244"/>
                  </a:lnTo>
                  <a:lnTo>
                    <a:pt x="441101" y="283229"/>
                  </a:lnTo>
                  <a:lnTo>
                    <a:pt x="440755" y="278042"/>
                  </a:lnTo>
                  <a:lnTo>
                    <a:pt x="440755" y="279476"/>
                  </a:lnTo>
                  <a:lnTo>
                    <a:pt x="440984" y="285325"/>
                  </a:lnTo>
                  <a:lnTo>
                    <a:pt x="441329" y="293381"/>
                  </a:lnTo>
                  <a:lnTo>
                    <a:pt x="441674" y="301436"/>
                  </a:lnTo>
                  <a:lnTo>
                    <a:pt x="441903" y="307284"/>
                  </a:lnTo>
                  <a:lnTo>
                    <a:pt x="441902" y="308718"/>
                  </a:lnTo>
                  <a:lnTo>
                    <a:pt x="441555" y="303529"/>
                  </a:lnTo>
                  <a:lnTo>
                    <a:pt x="440746" y="289512"/>
                  </a:lnTo>
                  <a:lnTo>
                    <a:pt x="439362" y="264458"/>
                  </a:lnTo>
                  <a:lnTo>
                    <a:pt x="437286" y="226161"/>
                  </a:lnTo>
                  <a:lnTo>
                    <a:pt x="430561" y="204647"/>
                  </a:lnTo>
                  <a:lnTo>
                    <a:pt x="418164" y="188060"/>
                  </a:lnTo>
                  <a:lnTo>
                    <a:pt x="399394" y="177003"/>
                  </a:lnTo>
                  <a:lnTo>
                    <a:pt x="373545" y="172085"/>
                  </a:lnTo>
                  <a:lnTo>
                    <a:pt x="19278" y="17208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4131004" y="7078420"/>
              <a:ext cx="69215" cy="17145"/>
            </a:xfrm>
            <a:custGeom>
              <a:avLst/>
              <a:gdLst/>
              <a:ahLst/>
              <a:cxnLst/>
              <a:rect l="l" t="t" r="r" b="b"/>
              <a:pathLst>
                <a:path w="69214" h="17145">
                  <a:moveTo>
                    <a:pt x="34505" y="0"/>
                  </a:moveTo>
                  <a:lnTo>
                    <a:pt x="21072" y="670"/>
                  </a:lnTo>
                  <a:lnTo>
                    <a:pt x="10104" y="2500"/>
                  </a:lnTo>
                  <a:lnTo>
                    <a:pt x="2710" y="5213"/>
                  </a:lnTo>
                  <a:lnTo>
                    <a:pt x="0" y="8534"/>
                  </a:lnTo>
                  <a:lnTo>
                    <a:pt x="2710" y="11855"/>
                  </a:lnTo>
                  <a:lnTo>
                    <a:pt x="10104" y="14568"/>
                  </a:lnTo>
                  <a:lnTo>
                    <a:pt x="21072" y="16397"/>
                  </a:lnTo>
                  <a:lnTo>
                    <a:pt x="34505" y="17068"/>
                  </a:lnTo>
                  <a:lnTo>
                    <a:pt x="47939" y="16397"/>
                  </a:lnTo>
                  <a:lnTo>
                    <a:pt x="58907" y="14568"/>
                  </a:lnTo>
                  <a:lnTo>
                    <a:pt x="66300" y="11855"/>
                  </a:lnTo>
                  <a:lnTo>
                    <a:pt x="69011" y="8534"/>
                  </a:lnTo>
                  <a:lnTo>
                    <a:pt x="66300" y="5213"/>
                  </a:lnTo>
                  <a:lnTo>
                    <a:pt x="58907" y="2500"/>
                  </a:lnTo>
                  <a:lnTo>
                    <a:pt x="47939" y="670"/>
                  </a:lnTo>
                  <a:lnTo>
                    <a:pt x="34505" y="0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3" name="object 93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080627" y="5779838"/>
              <a:ext cx="76809" cy="127000"/>
            </a:xfrm>
            <a:prstGeom prst="rect">
              <a:avLst/>
            </a:prstGeom>
          </p:spPr>
        </p:pic>
        <p:pic>
          <p:nvPicPr>
            <p:cNvPr id="94" name="object 94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4359287" y="5779838"/>
              <a:ext cx="76809" cy="127000"/>
            </a:xfrm>
            <a:prstGeom prst="rect">
              <a:avLst/>
            </a:prstGeom>
          </p:spPr>
        </p:pic>
        <p:pic>
          <p:nvPicPr>
            <p:cNvPr id="95" name="object 95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4642600" y="5779838"/>
              <a:ext cx="76809" cy="127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227" y="104802"/>
            <a:ext cx="72885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COMBINATION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DISC</a:t>
            </a:r>
            <a:r>
              <a:rPr sz="1600" b="1" u="sng" spc="-10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BELT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SANDER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2929" y="563748"/>
            <a:ext cx="558038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https://technologystudent.com/equip_ﬂsh/combsander1.html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66989" y="396037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r>
              <a:rPr sz="650" spc="320" dirty="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767" y="411146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229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31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29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650" spc="26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3724" y="1057631"/>
            <a:ext cx="695960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333311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Brieﬂy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Roller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End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belt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sander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used.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(Include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or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image,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support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answer)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3742" y="5756631"/>
            <a:ext cx="695960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288798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Brieﬂy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‘Flat’</a:t>
            </a:r>
            <a:r>
              <a:rPr sz="1400" spc="-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portion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belt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sander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used.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(Include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paste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image,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support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answer).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227" y="104802"/>
            <a:ext cx="72885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COMBINATION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DISC</a:t>
            </a:r>
            <a:r>
              <a:rPr sz="1600" b="1" u="sng" spc="-10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BELT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SANDER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2929" y="563748"/>
            <a:ext cx="558038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https://technologystudent.com/equip_ﬂsh/combsander1.html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66989" y="396037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r>
              <a:rPr sz="650" spc="320" dirty="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7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767" y="411146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229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31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29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650" spc="26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3771" y="1057631"/>
            <a:ext cx="62617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9562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5.</a:t>
            </a:r>
            <a:r>
              <a:rPr sz="1400" b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dust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extraction?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dust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extraction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vital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machine?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3735" y="3762731"/>
            <a:ext cx="6960234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342201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6.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images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suitable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‘dust’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face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masks,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also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worn,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disc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belt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sander.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important?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3746" y="6442431"/>
            <a:ext cx="695960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300672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7.</a:t>
            </a:r>
            <a:r>
              <a:rPr sz="1400" b="1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sz="14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4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images</a:t>
            </a:r>
            <a:r>
              <a:rPr sz="14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4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adjustable</a:t>
            </a:r>
            <a:r>
              <a:rPr sz="14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guards</a:t>
            </a:r>
            <a:r>
              <a:rPr sz="14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(or</a:t>
            </a:r>
            <a:r>
              <a:rPr sz="14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guards).</a:t>
            </a:r>
            <a:r>
              <a:rPr sz="14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their function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important?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362</Words>
  <Application>Microsoft Office PowerPoint</Application>
  <PresentationFormat>Custom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combsand1.cdr</dc:title>
  <dc:creator>BY V.RYAN</dc:creator>
  <cp:keywords>COMBINATION DISC / BELT SANDER - EXAMINATION QUESTIONS</cp:keywords>
  <cp:lastModifiedBy>Vincent RYan</cp:lastModifiedBy>
  <cp:revision>2</cp:revision>
  <dcterms:created xsi:type="dcterms:W3CDTF">2022-04-05T16:52:14Z</dcterms:created>
  <dcterms:modified xsi:type="dcterms:W3CDTF">2022-04-05T16:52:57Z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2022-04-03T00:00:00Z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2022-04-05T00:00:00Z</vt:filetime>
  </property>
</Properties>
</file>