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67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24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97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8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72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44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1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4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2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0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1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390FD-7AF5-4C31-9424-70F122415D44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0AE9-968C-4216-BBB3-F40F60410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91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despro_3/david2.html" TargetMode="External"/><Relationship Id="rId3" Type="http://schemas.openxmlformats.org/officeDocument/2006/relationships/hyperlink" Target="https://technologystudent.com/prddes_2/alessi1.html" TargetMode="External"/><Relationship Id="rId7" Type="http://schemas.openxmlformats.org/officeDocument/2006/relationships/hyperlink" Target="https://technologystudent.com/despro_3/david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rev_card_tesla1.html" TargetMode="External"/><Relationship Id="rId11" Type="http://schemas.openxmlformats.org/officeDocument/2006/relationships/hyperlink" Target="https://technologystudent.com/prddes_2/maclaren2.html" TargetMode="External"/><Relationship Id="rId5" Type="http://schemas.openxmlformats.org/officeDocument/2006/relationships/hyperlink" Target="https://technologystudent.com/despro_flsh/tesla1.html" TargetMode="External"/><Relationship Id="rId10" Type="http://schemas.openxmlformats.org/officeDocument/2006/relationships/hyperlink" Target="https://technologystudent.com/prddes1/owen1.html" TargetMode="External"/><Relationship Id="rId4" Type="http://schemas.openxmlformats.org/officeDocument/2006/relationships/hyperlink" Target="https://technologystudent.com/prddes_2/apple1.html" TargetMode="External"/><Relationship Id="rId9" Type="http://schemas.openxmlformats.org/officeDocument/2006/relationships/hyperlink" Target="https://technologystudent.com/despro_flsh/zaha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B87D66C9-000D-4F24-BF5B-849BDACC4993}"/>
              </a:ext>
            </a:extLst>
          </p:cNvPr>
          <p:cNvGrpSpPr/>
          <p:nvPr/>
        </p:nvGrpSpPr>
        <p:grpSpPr>
          <a:xfrm>
            <a:off x="92278" y="290973"/>
            <a:ext cx="8949685" cy="6269217"/>
            <a:chOff x="92278" y="290973"/>
            <a:chExt cx="8949685" cy="6269217"/>
          </a:xfrm>
        </p:grpSpPr>
        <p:pic>
          <p:nvPicPr>
            <p:cNvPr id="5" name="Picture 4" descr="Timeline, map&#10;&#10;Description automatically generated">
              <a:extLst>
                <a:ext uri="{FF2B5EF4-FFF2-40B4-BE49-F238E27FC236}">
                  <a16:creationId xmlns:a16="http://schemas.microsoft.com/office/drawing/2014/main" id="{77E87C07-35FA-46D6-B3F0-C8F6E5C809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78" y="290973"/>
              <a:ext cx="8949685" cy="6269217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E380DDD3-CDD9-4512-A55F-6FE5EB40E79E}"/>
                </a:ext>
              </a:extLst>
            </p:cNvPr>
            <p:cNvSpPr/>
            <p:nvPr/>
          </p:nvSpPr>
          <p:spPr>
            <a:xfrm>
              <a:off x="1291905" y="1442906"/>
              <a:ext cx="377504" cy="3775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4AF49ECA-A5B3-43C7-99E3-B351C0DAA2C1}"/>
                </a:ext>
              </a:extLst>
            </p:cNvPr>
            <p:cNvSpPr/>
            <p:nvPr/>
          </p:nvSpPr>
          <p:spPr>
            <a:xfrm>
              <a:off x="1930867" y="1426127"/>
              <a:ext cx="377504" cy="3775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3"/>
              <a:extLst>
                <a:ext uri="{FF2B5EF4-FFF2-40B4-BE49-F238E27FC236}">
                  <a16:creationId xmlns:a16="http://schemas.microsoft.com/office/drawing/2014/main" id="{B6463277-12D8-4563-A7CD-984A87345DDE}"/>
                </a:ext>
              </a:extLst>
            </p:cNvPr>
            <p:cNvSpPr/>
            <p:nvPr/>
          </p:nvSpPr>
          <p:spPr>
            <a:xfrm>
              <a:off x="1410749" y="2266425"/>
              <a:ext cx="377504" cy="3775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>
              <a:hlinkClick r:id="rId4"/>
              <a:extLst>
                <a:ext uri="{FF2B5EF4-FFF2-40B4-BE49-F238E27FC236}">
                  <a16:creationId xmlns:a16="http://schemas.microsoft.com/office/drawing/2014/main" id="{409DFAEB-FB91-4137-9916-FDCEA948431E}"/>
                </a:ext>
              </a:extLst>
            </p:cNvPr>
            <p:cNvSpPr/>
            <p:nvPr/>
          </p:nvSpPr>
          <p:spPr>
            <a:xfrm>
              <a:off x="3858936" y="1200324"/>
              <a:ext cx="542488" cy="5187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4"/>
              <a:extLst>
                <a:ext uri="{FF2B5EF4-FFF2-40B4-BE49-F238E27FC236}">
                  <a16:creationId xmlns:a16="http://schemas.microsoft.com/office/drawing/2014/main" id="{063E9DE0-4CBB-4E4D-84D8-F4CAECA578E4}"/>
                </a:ext>
              </a:extLst>
            </p:cNvPr>
            <p:cNvSpPr/>
            <p:nvPr/>
          </p:nvSpPr>
          <p:spPr>
            <a:xfrm>
              <a:off x="4781041" y="1735121"/>
              <a:ext cx="542488" cy="5187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5"/>
              <a:extLst>
                <a:ext uri="{FF2B5EF4-FFF2-40B4-BE49-F238E27FC236}">
                  <a16:creationId xmlns:a16="http://schemas.microsoft.com/office/drawing/2014/main" id="{52AC8EDE-22F6-4E0F-89ED-26AF11BC8081}"/>
                </a:ext>
              </a:extLst>
            </p:cNvPr>
            <p:cNvSpPr/>
            <p:nvPr/>
          </p:nvSpPr>
          <p:spPr>
            <a:xfrm>
              <a:off x="6427366" y="647350"/>
              <a:ext cx="592110" cy="62078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6"/>
              <a:extLst>
                <a:ext uri="{FF2B5EF4-FFF2-40B4-BE49-F238E27FC236}">
                  <a16:creationId xmlns:a16="http://schemas.microsoft.com/office/drawing/2014/main" id="{7DC263CA-6E3F-4ADE-BABB-3956535C8459}"/>
                </a:ext>
              </a:extLst>
            </p:cNvPr>
            <p:cNvSpPr/>
            <p:nvPr/>
          </p:nvSpPr>
          <p:spPr>
            <a:xfrm>
              <a:off x="7857714" y="638961"/>
              <a:ext cx="592110" cy="60400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7"/>
              <a:extLst>
                <a:ext uri="{FF2B5EF4-FFF2-40B4-BE49-F238E27FC236}">
                  <a16:creationId xmlns:a16="http://schemas.microsoft.com/office/drawing/2014/main" id="{1E506560-45F9-494A-8CD8-D60D9B488103}"/>
                </a:ext>
              </a:extLst>
            </p:cNvPr>
            <p:cNvSpPr/>
            <p:nvPr/>
          </p:nvSpPr>
          <p:spPr>
            <a:xfrm>
              <a:off x="588628" y="4472730"/>
              <a:ext cx="377504" cy="3775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8"/>
              <a:extLst>
                <a:ext uri="{FF2B5EF4-FFF2-40B4-BE49-F238E27FC236}">
                  <a16:creationId xmlns:a16="http://schemas.microsoft.com/office/drawing/2014/main" id="{73CE58A8-1705-4F21-8522-84BCBEC627CC}"/>
                </a:ext>
              </a:extLst>
            </p:cNvPr>
            <p:cNvSpPr/>
            <p:nvPr/>
          </p:nvSpPr>
          <p:spPr>
            <a:xfrm>
              <a:off x="1947645" y="6066638"/>
              <a:ext cx="377504" cy="37750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hlinkClick r:id="rId9"/>
              <a:extLst>
                <a:ext uri="{FF2B5EF4-FFF2-40B4-BE49-F238E27FC236}">
                  <a16:creationId xmlns:a16="http://schemas.microsoft.com/office/drawing/2014/main" id="{D58851FE-795E-4F9D-BACA-B85A6637CA73}"/>
                </a:ext>
              </a:extLst>
            </p:cNvPr>
            <p:cNvSpPr/>
            <p:nvPr/>
          </p:nvSpPr>
          <p:spPr>
            <a:xfrm>
              <a:off x="3231160" y="5219350"/>
              <a:ext cx="510330" cy="51033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>
              <a:hlinkClick r:id="rId9"/>
              <a:extLst>
                <a:ext uri="{FF2B5EF4-FFF2-40B4-BE49-F238E27FC236}">
                  <a16:creationId xmlns:a16="http://schemas.microsoft.com/office/drawing/2014/main" id="{273A8312-4DF9-461E-B0E4-B08561119972}"/>
                </a:ext>
              </a:extLst>
            </p:cNvPr>
            <p:cNvSpPr/>
            <p:nvPr/>
          </p:nvSpPr>
          <p:spPr>
            <a:xfrm>
              <a:off x="3363986" y="3826778"/>
              <a:ext cx="510330" cy="510331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hlinkClick r:id="rId10"/>
              <a:extLst>
                <a:ext uri="{FF2B5EF4-FFF2-40B4-BE49-F238E27FC236}">
                  <a16:creationId xmlns:a16="http://schemas.microsoft.com/office/drawing/2014/main" id="{90282845-3B50-4FC2-86E5-8226BE995D87}"/>
                </a:ext>
              </a:extLst>
            </p:cNvPr>
            <p:cNvSpPr/>
            <p:nvPr/>
          </p:nvSpPr>
          <p:spPr>
            <a:xfrm>
              <a:off x="6345917" y="3586991"/>
              <a:ext cx="620784" cy="62078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hlinkClick r:id="rId10"/>
              <a:extLst>
                <a:ext uri="{FF2B5EF4-FFF2-40B4-BE49-F238E27FC236}">
                  <a16:creationId xmlns:a16="http://schemas.microsoft.com/office/drawing/2014/main" id="{417CF71A-28D3-491F-984B-F72952A4DA7A}"/>
                </a:ext>
              </a:extLst>
            </p:cNvPr>
            <p:cNvSpPr/>
            <p:nvPr/>
          </p:nvSpPr>
          <p:spPr>
            <a:xfrm>
              <a:off x="8072320" y="3595379"/>
              <a:ext cx="620784" cy="62078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>
              <a:hlinkClick r:id="rId11"/>
              <a:extLst>
                <a:ext uri="{FF2B5EF4-FFF2-40B4-BE49-F238E27FC236}">
                  <a16:creationId xmlns:a16="http://schemas.microsoft.com/office/drawing/2014/main" id="{CF55C0D1-5143-4DA3-A1D3-4F7195706717}"/>
                </a:ext>
              </a:extLst>
            </p:cNvPr>
            <p:cNvSpPr/>
            <p:nvPr/>
          </p:nvSpPr>
          <p:spPr>
            <a:xfrm>
              <a:off x="8047152" y="5080231"/>
              <a:ext cx="645951" cy="64595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>
              <a:hlinkClick r:id="rId4"/>
              <a:extLst>
                <a:ext uri="{FF2B5EF4-FFF2-40B4-BE49-F238E27FC236}">
                  <a16:creationId xmlns:a16="http://schemas.microsoft.com/office/drawing/2014/main" id="{6D101F9D-FF99-4677-868B-E7F6DDDC6987}"/>
                </a:ext>
              </a:extLst>
            </p:cNvPr>
            <p:cNvSpPr/>
            <p:nvPr/>
          </p:nvSpPr>
          <p:spPr>
            <a:xfrm>
              <a:off x="3741490" y="2425818"/>
              <a:ext cx="542488" cy="518719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6815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2020-10-07T15:32:58Z</dcterms:created>
  <dcterms:modified xsi:type="dcterms:W3CDTF">2020-10-07T15:44:41Z</dcterms:modified>
</cp:coreProperties>
</file>