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FD9C-5CE5-40A9-A5A0-792ADF55C9B0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9FC5-675F-454C-A4F8-4BEA9A56E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2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FD9C-5CE5-40A9-A5A0-792ADF55C9B0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9FC5-675F-454C-A4F8-4BEA9A56E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34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FD9C-5CE5-40A9-A5A0-792ADF55C9B0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9FC5-675F-454C-A4F8-4BEA9A56E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03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FD9C-5CE5-40A9-A5A0-792ADF55C9B0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9FC5-675F-454C-A4F8-4BEA9A56E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1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FD9C-5CE5-40A9-A5A0-792ADF55C9B0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9FC5-675F-454C-A4F8-4BEA9A56E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36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FD9C-5CE5-40A9-A5A0-792ADF55C9B0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9FC5-675F-454C-A4F8-4BEA9A56E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285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FD9C-5CE5-40A9-A5A0-792ADF55C9B0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9FC5-675F-454C-A4F8-4BEA9A56E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56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FD9C-5CE5-40A9-A5A0-792ADF55C9B0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9FC5-675F-454C-A4F8-4BEA9A56E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893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FD9C-5CE5-40A9-A5A0-792ADF55C9B0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9FC5-675F-454C-A4F8-4BEA9A56E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54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FD9C-5CE5-40A9-A5A0-792ADF55C9B0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9FC5-675F-454C-A4F8-4BEA9A56E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183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FD9C-5CE5-40A9-A5A0-792ADF55C9B0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9FC5-675F-454C-A4F8-4BEA9A56E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91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7FD9C-5CE5-40A9-A5A0-792ADF55C9B0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D9FC5-675F-454C-A4F8-4BEA9A56E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84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despro_flsh/susong1.html" TargetMode="External"/><Relationship Id="rId13" Type="http://schemas.openxmlformats.org/officeDocument/2006/relationships/hyperlink" Target="https://technologystudent.com/despro_flsh/john1.html" TargetMode="External"/><Relationship Id="rId3" Type="http://schemas.openxmlformats.org/officeDocument/2006/relationships/hyperlink" Target="https://technologystudent.com/despro_flsh/alli1.html" TargetMode="External"/><Relationship Id="rId7" Type="http://schemas.openxmlformats.org/officeDocument/2006/relationships/hyperlink" Target="https://technologystudent.com/despro_flsh/roberts1.html" TargetMode="External"/><Relationship Id="rId12" Type="http://schemas.openxmlformats.org/officeDocument/2006/relationships/hyperlink" Target="https://technologystudent.com/despro_flsh/johans1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despro_flsh/otto1.html" TargetMode="External"/><Relationship Id="rId11" Type="http://schemas.openxmlformats.org/officeDocument/2006/relationships/hyperlink" Target="https://technologystudent.com/despro_flsh/kirk1.html" TargetMode="External"/><Relationship Id="rId5" Type="http://schemas.openxmlformats.org/officeDocument/2006/relationships/hyperlink" Target="https://technologystudent.com/despro_flsh/arch1.html" TargetMode="External"/><Relationship Id="rId15" Type="http://schemas.openxmlformats.org/officeDocument/2006/relationships/hyperlink" Target="https://technologystudent.com/despro_flsh/nicolas1.html" TargetMode="External"/><Relationship Id="rId10" Type="http://schemas.openxmlformats.org/officeDocument/2006/relationships/hyperlink" Target="https://technologystudent.com/despro_flsh/vlad1.html" TargetMode="External"/><Relationship Id="rId4" Type="http://schemas.openxmlformats.org/officeDocument/2006/relationships/hyperlink" Target="https://technologystudent.com/despro_flsh/isamb1.html" TargetMode="External"/><Relationship Id="rId9" Type="http://schemas.openxmlformats.org/officeDocument/2006/relationships/hyperlink" Target="https://technologystudent.com/despro_flsh/leon1.html" TargetMode="External"/><Relationship Id="rId14" Type="http://schemas.openxmlformats.org/officeDocument/2006/relationships/hyperlink" Target="https://technologystudent.com/despro_flsh/john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7A947C6-8FCA-496F-B9A0-755AE03F5507}"/>
              </a:ext>
            </a:extLst>
          </p:cNvPr>
          <p:cNvGrpSpPr/>
          <p:nvPr/>
        </p:nvGrpSpPr>
        <p:grpSpPr>
          <a:xfrm>
            <a:off x="142043" y="301134"/>
            <a:ext cx="8930936" cy="6286097"/>
            <a:chOff x="142043" y="301134"/>
            <a:chExt cx="8930936" cy="6286097"/>
          </a:xfrm>
        </p:grpSpPr>
        <p:pic>
          <p:nvPicPr>
            <p:cNvPr id="5" name="Picture 4" descr="Timeline&#10;&#10;Description automatically generated">
              <a:extLst>
                <a:ext uri="{FF2B5EF4-FFF2-40B4-BE49-F238E27FC236}">
                  <a16:creationId xmlns:a16="http://schemas.microsoft.com/office/drawing/2014/main" id="{81D779D7-FB86-4DA5-8BEE-5F8581CBEB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043" y="301134"/>
              <a:ext cx="8902922" cy="6286097"/>
            </a:xfrm>
            <a:prstGeom prst="rect">
              <a:avLst/>
            </a:prstGeom>
          </p:spPr>
        </p:pic>
        <p:sp>
          <p:nvSpPr>
            <p:cNvPr id="6" name="Freeform: Shape 5">
              <a:hlinkClick r:id="rId3"/>
              <a:extLst>
                <a:ext uri="{FF2B5EF4-FFF2-40B4-BE49-F238E27FC236}">
                  <a16:creationId xmlns:a16="http://schemas.microsoft.com/office/drawing/2014/main" id="{6051AB9F-D2BD-48A8-87A7-50E644273D92}"/>
                </a:ext>
              </a:extLst>
            </p:cNvPr>
            <p:cNvSpPr/>
            <p:nvPr/>
          </p:nvSpPr>
          <p:spPr>
            <a:xfrm>
              <a:off x="372862" y="1393794"/>
              <a:ext cx="1455938" cy="985422"/>
            </a:xfrm>
            <a:custGeom>
              <a:avLst/>
              <a:gdLst>
                <a:gd name="connsiteX0" fmla="*/ 1455938 w 1455938"/>
                <a:gd name="connsiteY0" fmla="*/ 35511 h 985422"/>
                <a:gd name="connsiteX1" fmla="*/ 1047565 w 1455938"/>
                <a:gd name="connsiteY1" fmla="*/ 0 h 985422"/>
                <a:gd name="connsiteX2" fmla="*/ 798990 w 1455938"/>
                <a:gd name="connsiteY2" fmla="*/ 204187 h 985422"/>
                <a:gd name="connsiteX3" fmla="*/ 417251 w 1455938"/>
                <a:gd name="connsiteY3" fmla="*/ 186431 h 985422"/>
                <a:gd name="connsiteX4" fmla="*/ 257453 w 1455938"/>
                <a:gd name="connsiteY4" fmla="*/ 390618 h 985422"/>
                <a:gd name="connsiteX5" fmla="*/ 0 w 1455938"/>
                <a:gd name="connsiteY5" fmla="*/ 656948 h 985422"/>
                <a:gd name="connsiteX6" fmla="*/ 115410 w 1455938"/>
                <a:gd name="connsiteY6" fmla="*/ 825623 h 985422"/>
                <a:gd name="connsiteX7" fmla="*/ 284086 w 1455938"/>
                <a:gd name="connsiteY7" fmla="*/ 816746 h 985422"/>
                <a:gd name="connsiteX8" fmla="*/ 408373 w 1455938"/>
                <a:gd name="connsiteY8" fmla="*/ 985422 h 985422"/>
                <a:gd name="connsiteX9" fmla="*/ 1278385 w 1455938"/>
                <a:gd name="connsiteY9" fmla="*/ 941033 h 985422"/>
                <a:gd name="connsiteX10" fmla="*/ 1260629 w 1455938"/>
                <a:gd name="connsiteY10" fmla="*/ 612559 h 985422"/>
                <a:gd name="connsiteX11" fmla="*/ 1420427 w 1455938"/>
                <a:gd name="connsiteY11" fmla="*/ 399495 h 985422"/>
                <a:gd name="connsiteX12" fmla="*/ 1455938 w 1455938"/>
                <a:gd name="connsiteY12" fmla="*/ 35511 h 985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55938" h="985422">
                  <a:moveTo>
                    <a:pt x="1455938" y="35511"/>
                  </a:moveTo>
                  <a:lnTo>
                    <a:pt x="1047565" y="0"/>
                  </a:lnTo>
                  <a:lnTo>
                    <a:pt x="798990" y="204187"/>
                  </a:lnTo>
                  <a:lnTo>
                    <a:pt x="417251" y="186431"/>
                  </a:lnTo>
                  <a:lnTo>
                    <a:pt x="257453" y="390618"/>
                  </a:lnTo>
                  <a:lnTo>
                    <a:pt x="0" y="656948"/>
                  </a:lnTo>
                  <a:lnTo>
                    <a:pt x="115410" y="825623"/>
                  </a:lnTo>
                  <a:lnTo>
                    <a:pt x="284086" y="816746"/>
                  </a:lnTo>
                  <a:lnTo>
                    <a:pt x="408373" y="985422"/>
                  </a:lnTo>
                  <a:lnTo>
                    <a:pt x="1278385" y="941033"/>
                  </a:lnTo>
                  <a:lnTo>
                    <a:pt x="1260629" y="612559"/>
                  </a:lnTo>
                  <a:lnTo>
                    <a:pt x="1420427" y="399495"/>
                  </a:lnTo>
                  <a:lnTo>
                    <a:pt x="1455938" y="35511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: Shape 6">
              <a:hlinkClick r:id="rId4"/>
              <a:extLst>
                <a:ext uri="{FF2B5EF4-FFF2-40B4-BE49-F238E27FC236}">
                  <a16:creationId xmlns:a16="http://schemas.microsoft.com/office/drawing/2014/main" id="{43924654-C7F2-46A0-A7A1-1AF6727B4FAA}"/>
                </a:ext>
              </a:extLst>
            </p:cNvPr>
            <p:cNvSpPr/>
            <p:nvPr/>
          </p:nvSpPr>
          <p:spPr>
            <a:xfrm>
              <a:off x="2982897" y="1544715"/>
              <a:ext cx="390618" cy="798990"/>
            </a:xfrm>
            <a:custGeom>
              <a:avLst/>
              <a:gdLst>
                <a:gd name="connsiteX0" fmla="*/ 8878 w 390618"/>
                <a:gd name="connsiteY0" fmla="*/ 0 h 798990"/>
                <a:gd name="connsiteX1" fmla="*/ 390618 w 390618"/>
                <a:gd name="connsiteY1" fmla="*/ 35510 h 798990"/>
                <a:gd name="connsiteX2" fmla="*/ 337352 w 390618"/>
                <a:gd name="connsiteY2" fmla="*/ 798990 h 798990"/>
                <a:gd name="connsiteX3" fmla="*/ 0 w 390618"/>
                <a:gd name="connsiteY3" fmla="*/ 790112 h 798990"/>
                <a:gd name="connsiteX4" fmla="*/ 8878 w 390618"/>
                <a:gd name="connsiteY4" fmla="*/ 0 h 798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0618" h="798990">
                  <a:moveTo>
                    <a:pt x="8878" y="0"/>
                  </a:moveTo>
                  <a:lnTo>
                    <a:pt x="390618" y="35510"/>
                  </a:lnTo>
                  <a:lnTo>
                    <a:pt x="337352" y="798990"/>
                  </a:lnTo>
                  <a:lnTo>
                    <a:pt x="0" y="790112"/>
                  </a:lnTo>
                  <a:cubicBezTo>
                    <a:pt x="2959" y="526741"/>
                    <a:pt x="5919" y="263371"/>
                    <a:pt x="8878" y="0"/>
                  </a:cubicBez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: Shape 7">
              <a:hlinkClick r:id="rId5"/>
              <a:extLst>
                <a:ext uri="{FF2B5EF4-FFF2-40B4-BE49-F238E27FC236}">
                  <a16:creationId xmlns:a16="http://schemas.microsoft.com/office/drawing/2014/main" id="{F2FA9699-CF73-4126-8823-8E581ACEA29C}"/>
                </a:ext>
              </a:extLst>
            </p:cNvPr>
            <p:cNvSpPr/>
            <p:nvPr/>
          </p:nvSpPr>
          <p:spPr>
            <a:xfrm>
              <a:off x="4394447" y="1544715"/>
              <a:ext cx="870011" cy="825623"/>
            </a:xfrm>
            <a:custGeom>
              <a:avLst/>
              <a:gdLst>
                <a:gd name="connsiteX0" fmla="*/ 514904 w 870011"/>
                <a:gd name="connsiteY0" fmla="*/ 0 h 825623"/>
                <a:gd name="connsiteX1" fmla="*/ 870011 w 870011"/>
                <a:gd name="connsiteY1" fmla="*/ 0 h 825623"/>
                <a:gd name="connsiteX2" fmla="*/ 656947 w 870011"/>
                <a:gd name="connsiteY2" fmla="*/ 825623 h 825623"/>
                <a:gd name="connsiteX3" fmla="*/ 44388 w 870011"/>
                <a:gd name="connsiteY3" fmla="*/ 825623 h 825623"/>
                <a:gd name="connsiteX4" fmla="*/ 0 w 870011"/>
                <a:gd name="connsiteY4" fmla="*/ 594803 h 825623"/>
                <a:gd name="connsiteX5" fmla="*/ 514904 w 870011"/>
                <a:gd name="connsiteY5" fmla="*/ 0 h 825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0011" h="825623">
                  <a:moveTo>
                    <a:pt x="514904" y="0"/>
                  </a:moveTo>
                  <a:lnTo>
                    <a:pt x="870011" y="0"/>
                  </a:lnTo>
                  <a:lnTo>
                    <a:pt x="656947" y="825623"/>
                  </a:lnTo>
                  <a:lnTo>
                    <a:pt x="44388" y="825623"/>
                  </a:lnTo>
                  <a:lnTo>
                    <a:pt x="0" y="594803"/>
                  </a:lnTo>
                  <a:lnTo>
                    <a:pt x="514904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Freeform: Shape 8">
              <a:hlinkClick r:id="rId6"/>
              <a:extLst>
                <a:ext uri="{FF2B5EF4-FFF2-40B4-BE49-F238E27FC236}">
                  <a16:creationId xmlns:a16="http://schemas.microsoft.com/office/drawing/2014/main" id="{3A70484F-B2D0-4E86-8760-4432EB9962CE}"/>
                </a:ext>
              </a:extLst>
            </p:cNvPr>
            <p:cNvSpPr/>
            <p:nvPr/>
          </p:nvSpPr>
          <p:spPr>
            <a:xfrm>
              <a:off x="5726097" y="1713390"/>
              <a:ext cx="1686757" cy="612560"/>
            </a:xfrm>
            <a:custGeom>
              <a:avLst/>
              <a:gdLst>
                <a:gd name="connsiteX0" fmla="*/ 0 w 1686757"/>
                <a:gd name="connsiteY0" fmla="*/ 346229 h 612560"/>
                <a:gd name="connsiteX1" fmla="*/ 159798 w 1686757"/>
                <a:gd name="connsiteY1" fmla="*/ 577049 h 612560"/>
                <a:gd name="connsiteX2" fmla="*/ 514905 w 1686757"/>
                <a:gd name="connsiteY2" fmla="*/ 346229 h 612560"/>
                <a:gd name="connsiteX3" fmla="*/ 630315 w 1686757"/>
                <a:gd name="connsiteY3" fmla="*/ 559293 h 612560"/>
                <a:gd name="connsiteX4" fmla="*/ 1580225 w 1686757"/>
                <a:gd name="connsiteY4" fmla="*/ 612560 h 612560"/>
                <a:gd name="connsiteX5" fmla="*/ 1686757 w 1686757"/>
                <a:gd name="connsiteY5" fmla="*/ 408373 h 612560"/>
                <a:gd name="connsiteX6" fmla="*/ 1518082 w 1686757"/>
                <a:gd name="connsiteY6" fmla="*/ 115410 h 612560"/>
                <a:gd name="connsiteX7" fmla="*/ 896645 w 1686757"/>
                <a:gd name="connsiteY7" fmla="*/ 0 h 612560"/>
                <a:gd name="connsiteX8" fmla="*/ 0 w 1686757"/>
                <a:gd name="connsiteY8" fmla="*/ 346229 h 612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6757" h="612560">
                  <a:moveTo>
                    <a:pt x="0" y="346229"/>
                  </a:moveTo>
                  <a:lnTo>
                    <a:pt x="159798" y="577049"/>
                  </a:lnTo>
                  <a:lnTo>
                    <a:pt x="514905" y="346229"/>
                  </a:lnTo>
                  <a:lnTo>
                    <a:pt x="630315" y="559293"/>
                  </a:lnTo>
                  <a:lnTo>
                    <a:pt x="1580225" y="612560"/>
                  </a:lnTo>
                  <a:lnTo>
                    <a:pt x="1686757" y="408373"/>
                  </a:lnTo>
                  <a:lnTo>
                    <a:pt x="1518082" y="115410"/>
                  </a:lnTo>
                  <a:lnTo>
                    <a:pt x="896645" y="0"/>
                  </a:lnTo>
                  <a:lnTo>
                    <a:pt x="0" y="346229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Freeform: Shape 9">
              <a:hlinkClick r:id="rId7"/>
              <a:extLst>
                <a:ext uri="{FF2B5EF4-FFF2-40B4-BE49-F238E27FC236}">
                  <a16:creationId xmlns:a16="http://schemas.microsoft.com/office/drawing/2014/main" id="{31BECF99-19D2-4A7B-A6F0-C8302C7A031E}"/>
                </a:ext>
              </a:extLst>
            </p:cNvPr>
            <p:cNvSpPr/>
            <p:nvPr/>
          </p:nvSpPr>
          <p:spPr>
            <a:xfrm>
              <a:off x="7599285" y="1633491"/>
              <a:ext cx="1367162" cy="887767"/>
            </a:xfrm>
            <a:custGeom>
              <a:avLst/>
              <a:gdLst>
                <a:gd name="connsiteX0" fmla="*/ 142043 w 1367162"/>
                <a:gd name="connsiteY0" fmla="*/ 17756 h 887767"/>
                <a:gd name="connsiteX1" fmla="*/ 0 w 1367162"/>
                <a:gd name="connsiteY1" fmla="*/ 106532 h 887767"/>
                <a:gd name="connsiteX2" fmla="*/ 443884 w 1367162"/>
                <a:gd name="connsiteY2" fmla="*/ 426128 h 887767"/>
                <a:gd name="connsiteX3" fmla="*/ 568171 w 1367162"/>
                <a:gd name="connsiteY3" fmla="*/ 594804 h 887767"/>
                <a:gd name="connsiteX4" fmla="*/ 577049 w 1367162"/>
                <a:gd name="connsiteY4" fmla="*/ 834501 h 887767"/>
                <a:gd name="connsiteX5" fmla="*/ 763480 w 1367162"/>
                <a:gd name="connsiteY5" fmla="*/ 887767 h 887767"/>
                <a:gd name="connsiteX6" fmla="*/ 932156 w 1367162"/>
                <a:gd name="connsiteY6" fmla="*/ 603682 h 887767"/>
                <a:gd name="connsiteX7" fmla="*/ 1340529 w 1367162"/>
                <a:gd name="connsiteY7" fmla="*/ 461639 h 887767"/>
                <a:gd name="connsiteX8" fmla="*/ 1367162 w 1367162"/>
                <a:gd name="connsiteY8" fmla="*/ 159798 h 887767"/>
                <a:gd name="connsiteX9" fmla="*/ 1269507 w 1367162"/>
                <a:gd name="connsiteY9" fmla="*/ 35511 h 887767"/>
                <a:gd name="connsiteX10" fmla="*/ 1047565 w 1367162"/>
                <a:gd name="connsiteY10" fmla="*/ 0 h 887767"/>
                <a:gd name="connsiteX11" fmla="*/ 763480 w 1367162"/>
                <a:gd name="connsiteY11" fmla="*/ 266330 h 887767"/>
                <a:gd name="connsiteX12" fmla="*/ 142043 w 1367162"/>
                <a:gd name="connsiteY12" fmla="*/ 17756 h 887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67162" h="887767">
                  <a:moveTo>
                    <a:pt x="142043" y="17756"/>
                  </a:moveTo>
                  <a:lnTo>
                    <a:pt x="0" y="106532"/>
                  </a:lnTo>
                  <a:lnTo>
                    <a:pt x="443884" y="426128"/>
                  </a:lnTo>
                  <a:lnTo>
                    <a:pt x="568171" y="594804"/>
                  </a:lnTo>
                  <a:lnTo>
                    <a:pt x="577049" y="834501"/>
                  </a:lnTo>
                  <a:lnTo>
                    <a:pt x="763480" y="887767"/>
                  </a:lnTo>
                  <a:lnTo>
                    <a:pt x="932156" y="603682"/>
                  </a:lnTo>
                  <a:lnTo>
                    <a:pt x="1340529" y="461639"/>
                  </a:lnTo>
                  <a:lnTo>
                    <a:pt x="1367162" y="159798"/>
                  </a:lnTo>
                  <a:lnTo>
                    <a:pt x="1269507" y="35511"/>
                  </a:lnTo>
                  <a:lnTo>
                    <a:pt x="1047565" y="0"/>
                  </a:lnTo>
                  <a:lnTo>
                    <a:pt x="763480" y="266330"/>
                  </a:lnTo>
                  <a:lnTo>
                    <a:pt x="142043" y="17756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reeform: Shape 10">
              <a:hlinkClick r:id="rId8"/>
              <a:extLst>
                <a:ext uri="{FF2B5EF4-FFF2-40B4-BE49-F238E27FC236}">
                  <a16:creationId xmlns:a16="http://schemas.microsoft.com/office/drawing/2014/main" id="{157EF51E-A04C-4C90-A590-5AC78BBD0FBF}"/>
                </a:ext>
              </a:extLst>
            </p:cNvPr>
            <p:cNvSpPr/>
            <p:nvPr/>
          </p:nvSpPr>
          <p:spPr>
            <a:xfrm>
              <a:off x="1145219" y="2840854"/>
              <a:ext cx="807868" cy="1535837"/>
            </a:xfrm>
            <a:custGeom>
              <a:avLst/>
              <a:gdLst>
                <a:gd name="connsiteX0" fmla="*/ 807868 w 807868"/>
                <a:gd name="connsiteY0" fmla="*/ 8878 h 1535837"/>
                <a:gd name="connsiteX1" fmla="*/ 541538 w 807868"/>
                <a:gd name="connsiteY1" fmla="*/ 0 h 1535837"/>
                <a:gd name="connsiteX2" fmla="*/ 275208 w 807868"/>
                <a:gd name="connsiteY2" fmla="*/ 639193 h 1535837"/>
                <a:gd name="connsiteX3" fmla="*/ 44389 w 807868"/>
                <a:gd name="connsiteY3" fmla="*/ 736847 h 1535837"/>
                <a:gd name="connsiteX4" fmla="*/ 0 w 807868"/>
                <a:gd name="connsiteY4" fmla="*/ 1535837 h 1535837"/>
                <a:gd name="connsiteX5" fmla="*/ 532661 w 807868"/>
                <a:gd name="connsiteY5" fmla="*/ 1526960 h 1535837"/>
                <a:gd name="connsiteX6" fmla="*/ 665826 w 807868"/>
                <a:gd name="connsiteY6" fmla="*/ 772358 h 1535837"/>
                <a:gd name="connsiteX7" fmla="*/ 648070 w 807868"/>
                <a:gd name="connsiteY7" fmla="*/ 532661 h 1535837"/>
                <a:gd name="connsiteX8" fmla="*/ 807868 w 807868"/>
                <a:gd name="connsiteY8" fmla="*/ 8878 h 1535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7868" h="1535837">
                  <a:moveTo>
                    <a:pt x="807868" y="8878"/>
                  </a:moveTo>
                  <a:lnTo>
                    <a:pt x="541538" y="0"/>
                  </a:lnTo>
                  <a:lnTo>
                    <a:pt x="275208" y="639193"/>
                  </a:lnTo>
                  <a:lnTo>
                    <a:pt x="44389" y="736847"/>
                  </a:lnTo>
                  <a:lnTo>
                    <a:pt x="0" y="1535837"/>
                  </a:lnTo>
                  <a:lnTo>
                    <a:pt x="532661" y="1526960"/>
                  </a:lnTo>
                  <a:lnTo>
                    <a:pt x="665826" y="772358"/>
                  </a:lnTo>
                  <a:lnTo>
                    <a:pt x="648070" y="532661"/>
                  </a:lnTo>
                  <a:lnTo>
                    <a:pt x="807868" y="8878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: Shape 12">
              <a:hlinkClick r:id="rId9"/>
              <a:extLst>
                <a:ext uri="{FF2B5EF4-FFF2-40B4-BE49-F238E27FC236}">
                  <a16:creationId xmlns:a16="http://schemas.microsoft.com/office/drawing/2014/main" id="{3F75BF52-6221-4B0B-B6F3-6AE323E72D8C}"/>
                </a:ext>
              </a:extLst>
            </p:cNvPr>
            <p:cNvSpPr/>
            <p:nvPr/>
          </p:nvSpPr>
          <p:spPr>
            <a:xfrm>
              <a:off x="2539014" y="3471169"/>
              <a:ext cx="1056442" cy="958788"/>
            </a:xfrm>
            <a:custGeom>
              <a:avLst/>
              <a:gdLst>
                <a:gd name="connsiteX0" fmla="*/ 328473 w 1056442"/>
                <a:gd name="connsiteY0" fmla="*/ 0 h 958788"/>
                <a:gd name="connsiteX1" fmla="*/ 115409 w 1056442"/>
                <a:gd name="connsiteY1" fmla="*/ 115410 h 958788"/>
                <a:gd name="connsiteX2" fmla="*/ 0 w 1056442"/>
                <a:gd name="connsiteY2" fmla="*/ 896645 h 958788"/>
                <a:gd name="connsiteX3" fmla="*/ 328473 w 1056442"/>
                <a:gd name="connsiteY3" fmla="*/ 896645 h 958788"/>
                <a:gd name="connsiteX4" fmla="*/ 399495 w 1056442"/>
                <a:gd name="connsiteY4" fmla="*/ 541538 h 958788"/>
                <a:gd name="connsiteX5" fmla="*/ 523782 w 1056442"/>
                <a:gd name="connsiteY5" fmla="*/ 585926 h 958788"/>
                <a:gd name="connsiteX6" fmla="*/ 594803 w 1056442"/>
                <a:gd name="connsiteY6" fmla="*/ 958788 h 958788"/>
                <a:gd name="connsiteX7" fmla="*/ 1038687 w 1056442"/>
                <a:gd name="connsiteY7" fmla="*/ 914400 h 958788"/>
                <a:gd name="connsiteX8" fmla="*/ 1020932 w 1056442"/>
                <a:gd name="connsiteY8" fmla="*/ 621437 h 958788"/>
                <a:gd name="connsiteX9" fmla="*/ 1056442 w 1056442"/>
                <a:gd name="connsiteY9" fmla="*/ 248575 h 958788"/>
                <a:gd name="connsiteX10" fmla="*/ 665825 w 1056442"/>
                <a:gd name="connsiteY10" fmla="*/ 35511 h 958788"/>
                <a:gd name="connsiteX11" fmla="*/ 328473 w 1056442"/>
                <a:gd name="connsiteY11" fmla="*/ 0 h 95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56442" h="958788">
                  <a:moveTo>
                    <a:pt x="328473" y="0"/>
                  </a:moveTo>
                  <a:lnTo>
                    <a:pt x="115409" y="115410"/>
                  </a:lnTo>
                  <a:lnTo>
                    <a:pt x="0" y="896645"/>
                  </a:lnTo>
                  <a:lnTo>
                    <a:pt x="328473" y="896645"/>
                  </a:lnTo>
                  <a:lnTo>
                    <a:pt x="399495" y="541538"/>
                  </a:lnTo>
                  <a:lnTo>
                    <a:pt x="523782" y="585926"/>
                  </a:lnTo>
                  <a:lnTo>
                    <a:pt x="594803" y="958788"/>
                  </a:lnTo>
                  <a:lnTo>
                    <a:pt x="1038687" y="914400"/>
                  </a:lnTo>
                  <a:lnTo>
                    <a:pt x="1020932" y="621437"/>
                  </a:lnTo>
                  <a:lnTo>
                    <a:pt x="1056442" y="248575"/>
                  </a:lnTo>
                  <a:lnTo>
                    <a:pt x="665825" y="35511"/>
                  </a:lnTo>
                  <a:lnTo>
                    <a:pt x="328473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Freeform: Shape 13">
              <a:hlinkClick r:id="rId10"/>
              <a:extLst>
                <a:ext uri="{FF2B5EF4-FFF2-40B4-BE49-F238E27FC236}">
                  <a16:creationId xmlns:a16="http://schemas.microsoft.com/office/drawing/2014/main" id="{9A85213F-C1CF-42EB-B4D7-9416F61BE306}"/>
                </a:ext>
              </a:extLst>
            </p:cNvPr>
            <p:cNvSpPr/>
            <p:nvPr/>
          </p:nvSpPr>
          <p:spPr>
            <a:xfrm>
              <a:off x="4651899" y="3417903"/>
              <a:ext cx="1340528" cy="985421"/>
            </a:xfrm>
            <a:custGeom>
              <a:avLst/>
              <a:gdLst>
                <a:gd name="connsiteX0" fmla="*/ 221942 w 1340528"/>
                <a:gd name="connsiteY0" fmla="*/ 266330 h 985421"/>
                <a:gd name="connsiteX1" fmla="*/ 8878 w 1340528"/>
                <a:gd name="connsiteY1" fmla="*/ 186431 h 985421"/>
                <a:gd name="connsiteX2" fmla="*/ 0 w 1340528"/>
                <a:gd name="connsiteY2" fmla="*/ 319596 h 985421"/>
                <a:gd name="connsiteX3" fmla="*/ 266330 w 1340528"/>
                <a:gd name="connsiteY3" fmla="*/ 745724 h 985421"/>
                <a:gd name="connsiteX4" fmla="*/ 514905 w 1340528"/>
                <a:gd name="connsiteY4" fmla="*/ 656947 h 985421"/>
                <a:gd name="connsiteX5" fmla="*/ 585926 w 1340528"/>
                <a:gd name="connsiteY5" fmla="*/ 985421 h 985421"/>
                <a:gd name="connsiteX6" fmla="*/ 1242874 w 1340528"/>
                <a:gd name="connsiteY6" fmla="*/ 932155 h 985421"/>
                <a:gd name="connsiteX7" fmla="*/ 1340528 w 1340528"/>
                <a:gd name="connsiteY7" fmla="*/ 559293 h 985421"/>
                <a:gd name="connsiteX8" fmla="*/ 1020932 w 1340528"/>
                <a:gd name="connsiteY8" fmla="*/ 168676 h 985421"/>
                <a:gd name="connsiteX9" fmla="*/ 736847 w 1340528"/>
                <a:gd name="connsiteY9" fmla="*/ 106532 h 985421"/>
                <a:gd name="connsiteX10" fmla="*/ 630315 w 1340528"/>
                <a:gd name="connsiteY10" fmla="*/ 0 h 985421"/>
                <a:gd name="connsiteX11" fmla="*/ 452761 w 1340528"/>
                <a:gd name="connsiteY11" fmla="*/ 8878 h 985421"/>
                <a:gd name="connsiteX12" fmla="*/ 221942 w 1340528"/>
                <a:gd name="connsiteY12" fmla="*/ 266330 h 985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40528" h="985421">
                  <a:moveTo>
                    <a:pt x="221942" y="266330"/>
                  </a:moveTo>
                  <a:lnTo>
                    <a:pt x="8878" y="186431"/>
                  </a:lnTo>
                  <a:lnTo>
                    <a:pt x="0" y="319596"/>
                  </a:lnTo>
                  <a:lnTo>
                    <a:pt x="266330" y="745724"/>
                  </a:lnTo>
                  <a:lnTo>
                    <a:pt x="514905" y="656947"/>
                  </a:lnTo>
                  <a:lnTo>
                    <a:pt x="585926" y="985421"/>
                  </a:lnTo>
                  <a:lnTo>
                    <a:pt x="1242874" y="932155"/>
                  </a:lnTo>
                  <a:lnTo>
                    <a:pt x="1340528" y="559293"/>
                  </a:lnTo>
                  <a:lnTo>
                    <a:pt x="1020932" y="168676"/>
                  </a:lnTo>
                  <a:lnTo>
                    <a:pt x="736847" y="106532"/>
                  </a:lnTo>
                  <a:lnTo>
                    <a:pt x="630315" y="0"/>
                  </a:lnTo>
                  <a:lnTo>
                    <a:pt x="452761" y="8878"/>
                  </a:lnTo>
                  <a:lnTo>
                    <a:pt x="221942" y="26633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: Shape 14">
              <a:hlinkClick r:id="rId11"/>
              <a:extLst>
                <a:ext uri="{FF2B5EF4-FFF2-40B4-BE49-F238E27FC236}">
                  <a16:creationId xmlns:a16="http://schemas.microsoft.com/office/drawing/2014/main" id="{BE04D660-1E3F-4B56-B5E9-8BA2DCB5D879}"/>
                </a:ext>
              </a:extLst>
            </p:cNvPr>
            <p:cNvSpPr/>
            <p:nvPr/>
          </p:nvSpPr>
          <p:spPr>
            <a:xfrm>
              <a:off x="6924583" y="3258105"/>
              <a:ext cx="1615735" cy="1100831"/>
            </a:xfrm>
            <a:custGeom>
              <a:avLst/>
              <a:gdLst>
                <a:gd name="connsiteX0" fmla="*/ 53266 w 1615735"/>
                <a:gd name="connsiteY0" fmla="*/ 159798 h 1100831"/>
                <a:gd name="connsiteX1" fmla="*/ 0 w 1615735"/>
                <a:gd name="connsiteY1" fmla="*/ 319596 h 1100831"/>
                <a:gd name="connsiteX2" fmla="*/ 195308 w 1615735"/>
                <a:gd name="connsiteY2" fmla="*/ 355107 h 1100831"/>
                <a:gd name="connsiteX3" fmla="*/ 470516 w 1615735"/>
                <a:gd name="connsiteY3" fmla="*/ 585926 h 1100831"/>
                <a:gd name="connsiteX4" fmla="*/ 727968 w 1615735"/>
                <a:gd name="connsiteY4" fmla="*/ 603681 h 1100831"/>
                <a:gd name="connsiteX5" fmla="*/ 754601 w 1615735"/>
                <a:gd name="connsiteY5" fmla="*/ 1100831 h 1100831"/>
                <a:gd name="connsiteX6" fmla="*/ 1615735 w 1615735"/>
                <a:gd name="connsiteY6" fmla="*/ 1091953 h 1100831"/>
                <a:gd name="connsiteX7" fmla="*/ 1580225 w 1615735"/>
                <a:gd name="connsiteY7" fmla="*/ 585926 h 1100831"/>
                <a:gd name="connsiteX8" fmla="*/ 1455937 w 1615735"/>
                <a:gd name="connsiteY8" fmla="*/ 168676 h 1100831"/>
                <a:gd name="connsiteX9" fmla="*/ 1162974 w 1615735"/>
                <a:gd name="connsiteY9" fmla="*/ 0 h 1100831"/>
                <a:gd name="connsiteX10" fmla="*/ 896644 w 1615735"/>
                <a:gd name="connsiteY10" fmla="*/ 62144 h 1100831"/>
                <a:gd name="connsiteX11" fmla="*/ 648069 w 1615735"/>
                <a:gd name="connsiteY11" fmla="*/ 213064 h 1100831"/>
                <a:gd name="connsiteX12" fmla="*/ 506027 w 1615735"/>
                <a:gd name="connsiteY12" fmla="*/ 292963 h 1100831"/>
                <a:gd name="connsiteX13" fmla="*/ 408372 w 1615735"/>
                <a:gd name="connsiteY13" fmla="*/ 150920 h 1100831"/>
                <a:gd name="connsiteX14" fmla="*/ 53266 w 1615735"/>
                <a:gd name="connsiteY14" fmla="*/ 159798 h 1100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15735" h="1100831">
                  <a:moveTo>
                    <a:pt x="53266" y="159798"/>
                  </a:moveTo>
                  <a:lnTo>
                    <a:pt x="0" y="319596"/>
                  </a:lnTo>
                  <a:lnTo>
                    <a:pt x="195308" y="355107"/>
                  </a:lnTo>
                  <a:lnTo>
                    <a:pt x="470516" y="585926"/>
                  </a:lnTo>
                  <a:lnTo>
                    <a:pt x="727968" y="603681"/>
                  </a:lnTo>
                  <a:lnTo>
                    <a:pt x="754601" y="1100831"/>
                  </a:lnTo>
                  <a:lnTo>
                    <a:pt x="1615735" y="1091953"/>
                  </a:lnTo>
                  <a:lnTo>
                    <a:pt x="1580225" y="585926"/>
                  </a:lnTo>
                  <a:lnTo>
                    <a:pt x="1455937" y="168676"/>
                  </a:lnTo>
                  <a:lnTo>
                    <a:pt x="1162974" y="0"/>
                  </a:lnTo>
                  <a:lnTo>
                    <a:pt x="896644" y="62144"/>
                  </a:lnTo>
                  <a:lnTo>
                    <a:pt x="648069" y="213064"/>
                  </a:lnTo>
                  <a:lnTo>
                    <a:pt x="506027" y="292963"/>
                  </a:lnTo>
                  <a:lnTo>
                    <a:pt x="408372" y="150920"/>
                  </a:lnTo>
                  <a:lnTo>
                    <a:pt x="53266" y="159798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Freeform: Shape 15">
              <a:hlinkClick r:id="rId12"/>
              <a:extLst>
                <a:ext uri="{FF2B5EF4-FFF2-40B4-BE49-F238E27FC236}">
                  <a16:creationId xmlns:a16="http://schemas.microsoft.com/office/drawing/2014/main" id="{C43C1DE7-AC92-45FD-93CC-CC8706B6E324}"/>
                </a:ext>
              </a:extLst>
            </p:cNvPr>
            <p:cNvSpPr/>
            <p:nvPr/>
          </p:nvSpPr>
          <p:spPr>
            <a:xfrm>
              <a:off x="541538" y="5655076"/>
              <a:ext cx="1287262" cy="736846"/>
            </a:xfrm>
            <a:custGeom>
              <a:avLst/>
              <a:gdLst>
                <a:gd name="connsiteX0" fmla="*/ 1171852 w 1287262"/>
                <a:gd name="connsiteY0" fmla="*/ 426128 h 736846"/>
                <a:gd name="connsiteX1" fmla="*/ 1287262 w 1287262"/>
                <a:gd name="connsiteY1" fmla="*/ 417250 h 736846"/>
                <a:gd name="connsiteX2" fmla="*/ 1251751 w 1287262"/>
                <a:gd name="connsiteY2" fmla="*/ 115409 h 736846"/>
                <a:gd name="connsiteX3" fmla="*/ 834501 w 1287262"/>
                <a:gd name="connsiteY3" fmla="*/ 0 h 736846"/>
                <a:gd name="connsiteX4" fmla="*/ 337351 w 1287262"/>
                <a:gd name="connsiteY4" fmla="*/ 44388 h 736846"/>
                <a:gd name="connsiteX5" fmla="*/ 133165 w 1287262"/>
                <a:gd name="connsiteY5" fmla="*/ 301841 h 736846"/>
                <a:gd name="connsiteX6" fmla="*/ 0 w 1287262"/>
                <a:gd name="connsiteY6" fmla="*/ 727969 h 736846"/>
                <a:gd name="connsiteX7" fmla="*/ 168676 w 1287262"/>
                <a:gd name="connsiteY7" fmla="*/ 727969 h 736846"/>
                <a:gd name="connsiteX8" fmla="*/ 363984 w 1287262"/>
                <a:gd name="connsiteY8" fmla="*/ 559293 h 736846"/>
                <a:gd name="connsiteX9" fmla="*/ 443883 w 1287262"/>
                <a:gd name="connsiteY9" fmla="*/ 736846 h 736846"/>
                <a:gd name="connsiteX10" fmla="*/ 1287262 w 1287262"/>
                <a:gd name="connsiteY10" fmla="*/ 719091 h 736846"/>
                <a:gd name="connsiteX11" fmla="*/ 1171852 w 1287262"/>
                <a:gd name="connsiteY11" fmla="*/ 426128 h 736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87262" h="736846">
                  <a:moveTo>
                    <a:pt x="1171852" y="426128"/>
                  </a:moveTo>
                  <a:lnTo>
                    <a:pt x="1287262" y="417250"/>
                  </a:lnTo>
                  <a:lnTo>
                    <a:pt x="1251751" y="115409"/>
                  </a:lnTo>
                  <a:lnTo>
                    <a:pt x="834501" y="0"/>
                  </a:lnTo>
                  <a:lnTo>
                    <a:pt x="337351" y="44388"/>
                  </a:lnTo>
                  <a:lnTo>
                    <a:pt x="133165" y="301841"/>
                  </a:lnTo>
                  <a:lnTo>
                    <a:pt x="0" y="727969"/>
                  </a:lnTo>
                  <a:lnTo>
                    <a:pt x="168676" y="727969"/>
                  </a:lnTo>
                  <a:lnTo>
                    <a:pt x="363984" y="559293"/>
                  </a:lnTo>
                  <a:lnTo>
                    <a:pt x="443883" y="736846"/>
                  </a:lnTo>
                  <a:lnTo>
                    <a:pt x="1287262" y="719091"/>
                  </a:lnTo>
                  <a:lnTo>
                    <a:pt x="1171852" y="426128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Freeform: Shape 16">
              <a:hlinkClick r:id="rId13"/>
              <a:extLst>
                <a:ext uri="{FF2B5EF4-FFF2-40B4-BE49-F238E27FC236}">
                  <a16:creationId xmlns:a16="http://schemas.microsoft.com/office/drawing/2014/main" id="{21EF106F-0991-42CC-83F5-FF48ADCE5B2F}"/>
                </a:ext>
              </a:extLst>
            </p:cNvPr>
            <p:cNvSpPr/>
            <p:nvPr/>
          </p:nvSpPr>
          <p:spPr>
            <a:xfrm>
              <a:off x="2485748" y="5264458"/>
              <a:ext cx="1482570" cy="1127464"/>
            </a:xfrm>
            <a:custGeom>
              <a:avLst/>
              <a:gdLst>
                <a:gd name="connsiteX0" fmla="*/ 417250 w 1482570"/>
                <a:gd name="connsiteY0" fmla="*/ 763480 h 1127464"/>
                <a:gd name="connsiteX1" fmla="*/ 701335 w 1482570"/>
                <a:gd name="connsiteY1" fmla="*/ 807868 h 1127464"/>
                <a:gd name="connsiteX2" fmla="*/ 639192 w 1482570"/>
                <a:gd name="connsiteY2" fmla="*/ 1127464 h 1127464"/>
                <a:gd name="connsiteX3" fmla="*/ 1020932 w 1482570"/>
                <a:gd name="connsiteY3" fmla="*/ 1109709 h 1127464"/>
                <a:gd name="connsiteX4" fmla="*/ 976543 w 1482570"/>
                <a:gd name="connsiteY4" fmla="*/ 790113 h 1127464"/>
                <a:gd name="connsiteX5" fmla="*/ 1171852 w 1482570"/>
                <a:gd name="connsiteY5" fmla="*/ 479394 h 1127464"/>
                <a:gd name="connsiteX6" fmla="*/ 1384916 w 1482570"/>
                <a:gd name="connsiteY6" fmla="*/ 488272 h 1127464"/>
                <a:gd name="connsiteX7" fmla="*/ 1482570 w 1482570"/>
                <a:gd name="connsiteY7" fmla="*/ 284086 h 1127464"/>
                <a:gd name="connsiteX8" fmla="*/ 1207363 w 1482570"/>
                <a:gd name="connsiteY8" fmla="*/ 0 h 1127464"/>
                <a:gd name="connsiteX9" fmla="*/ 674702 w 1482570"/>
                <a:gd name="connsiteY9" fmla="*/ 275208 h 1127464"/>
                <a:gd name="connsiteX10" fmla="*/ 257452 w 1482570"/>
                <a:gd name="connsiteY10" fmla="*/ 275208 h 1127464"/>
                <a:gd name="connsiteX11" fmla="*/ 26633 w 1482570"/>
                <a:gd name="connsiteY11" fmla="*/ 408373 h 1127464"/>
                <a:gd name="connsiteX12" fmla="*/ 0 w 1482570"/>
                <a:gd name="connsiteY12" fmla="*/ 683581 h 1127464"/>
                <a:gd name="connsiteX13" fmla="*/ 62143 w 1482570"/>
                <a:gd name="connsiteY13" fmla="*/ 1091954 h 1127464"/>
                <a:gd name="connsiteX14" fmla="*/ 381739 w 1482570"/>
                <a:gd name="connsiteY14" fmla="*/ 1118587 h 1127464"/>
                <a:gd name="connsiteX15" fmla="*/ 417250 w 1482570"/>
                <a:gd name="connsiteY15" fmla="*/ 763480 h 112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82570" h="1127464">
                  <a:moveTo>
                    <a:pt x="417250" y="763480"/>
                  </a:moveTo>
                  <a:lnTo>
                    <a:pt x="701335" y="807868"/>
                  </a:lnTo>
                  <a:lnTo>
                    <a:pt x="639192" y="1127464"/>
                  </a:lnTo>
                  <a:lnTo>
                    <a:pt x="1020932" y="1109709"/>
                  </a:lnTo>
                  <a:lnTo>
                    <a:pt x="976543" y="790113"/>
                  </a:lnTo>
                  <a:lnTo>
                    <a:pt x="1171852" y="479394"/>
                  </a:lnTo>
                  <a:lnTo>
                    <a:pt x="1384916" y="488272"/>
                  </a:lnTo>
                  <a:lnTo>
                    <a:pt x="1482570" y="284086"/>
                  </a:lnTo>
                  <a:lnTo>
                    <a:pt x="1207363" y="0"/>
                  </a:lnTo>
                  <a:lnTo>
                    <a:pt x="674702" y="275208"/>
                  </a:lnTo>
                  <a:lnTo>
                    <a:pt x="257452" y="275208"/>
                  </a:lnTo>
                  <a:lnTo>
                    <a:pt x="26633" y="408373"/>
                  </a:lnTo>
                  <a:lnTo>
                    <a:pt x="0" y="683581"/>
                  </a:lnTo>
                  <a:lnTo>
                    <a:pt x="62143" y="1091954"/>
                  </a:lnTo>
                  <a:lnTo>
                    <a:pt x="381739" y="1118587"/>
                  </a:lnTo>
                  <a:lnTo>
                    <a:pt x="417250" y="76348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Freeform: Shape 17">
              <a:hlinkClick r:id="rId14"/>
              <a:extLst>
                <a:ext uri="{FF2B5EF4-FFF2-40B4-BE49-F238E27FC236}">
                  <a16:creationId xmlns:a16="http://schemas.microsoft.com/office/drawing/2014/main" id="{F67EA1D6-798E-4D5C-B155-932B94C5D1AB}"/>
                </a:ext>
              </a:extLst>
            </p:cNvPr>
            <p:cNvSpPr/>
            <p:nvPr/>
          </p:nvSpPr>
          <p:spPr>
            <a:xfrm>
              <a:off x="4882718" y="5228948"/>
              <a:ext cx="1384917" cy="1198485"/>
            </a:xfrm>
            <a:custGeom>
              <a:avLst/>
              <a:gdLst>
                <a:gd name="connsiteX0" fmla="*/ 0 w 1384917"/>
                <a:gd name="connsiteY0" fmla="*/ 275207 h 1198485"/>
                <a:gd name="connsiteX1" fmla="*/ 150921 w 1384917"/>
                <a:gd name="connsiteY1" fmla="*/ 1198485 h 1198485"/>
                <a:gd name="connsiteX2" fmla="*/ 1198486 w 1384917"/>
                <a:gd name="connsiteY2" fmla="*/ 1154097 h 1198485"/>
                <a:gd name="connsiteX3" fmla="*/ 1100832 w 1384917"/>
                <a:gd name="connsiteY3" fmla="*/ 834501 h 1198485"/>
                <a:gd name="connsiteX4" fmla="*/ 1242874 w 1384917"/>
                <a:gd name="connsiteY4" fmla="*/ 825623 h 1198485"/>
                <a:gd name="connsiteX5" fmla="*/ 1384917 w 1384917"/>
                <a:gd name="connsiteY5" fmla="*/ 159798 h 1198485"/>
                <a:gd name="connsiteX6" fmla="*/ 1020932 w 1384917"/>
                <a:gd name="connsiteY6" fmla="*/ 0 h 1198485"/>
                <a:gd name="connsiteX7" fmla="*/ 612560 w 1384917"/>
                <a:gd name="connsiteY7" fmla="*/ 17755 h 1198485"/>
                <a:gd name="connsiteX8" fmla="*/ 0 w 1384917"/>
                <a:gd name="connsiteY8" fmla="*/ 275207 h 1198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84917" h="1198485">
                  <a:moveTo>
                    <a:pt x="0" y="275207"/>
                  </a:moveTo>
                  <a:lnTo>
                    <a:pt x="150921" y="1198485"/>
                  </a:lnTo>
                  <a:lnTo>
                    <a:pt x="1198486" y="1154097"/>
                  </a:lnTo>
                  <a:lnTo>
                    <a:pt x="1100832" y="834501"/>
                  </a:lnTo>
                  <a:lnTo>
                    <a:pt x="1242874" y="825623"/>
                  </a:lnTo>
                  <a:lnTo>
                    <a:pt x="1384917" y="159798"/>
                  </a:lnTo>
                  <a:lnTo>
                    <a:pt x="1020932" y="0"/>
                  </a:lnTo>
                  <a:lnTo>
                    <a:pt x="612560" y="17755"/>
                  </a:lnTo>
                  <a:lnTo>
                    <a:pt x="0" y="275207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Freeform: Shape 18">
              <a:hlinkClick r:id="rId15"/>
              <a:extLst>
                <a:ext uri="{FF2B5EF4-FFF2-40B4-BE49-F238E27FC236}">
                  <a16:creationId xmlns:a16="http://schemas.microsoft.com/office/drawing/2014/main" id="{A69389A0-F600-4983-8878-77133265728E}"/>
                </a:ext>
              </a:extLst>
            </p:cNvPr>
            <p:cNvSpPr/>
            <p:nvPr/>
          </p:nvSpPr>
          <p:spPr>
            <a:xfrm>
              <a:off x="7901126" y="4962617"/>
              <a:ext cx="1171853" cy="1482571"/>
            </a:xfrm>
            <a:custGeom>
              <a:avLst/>
              <a:gdLst>
                <a:gd name="connsiteX0" fmla="*/ 0 w 1171853"/>
                <a:gd name="connsiteY0" fmla="*/ 470517 h 1482571"/>
                <a:gd name="connsiteX1" fmla="*/ 177554 w 1171853"/>
                <a:gd name="connsiteY1" fmla="*/ 772358 h 1482571"/>
                <a:gd name="connsiteX2" fmla="*/ 301841 w 1171853"/>
                <a:gd name="connsiteY2" fmla="*/ 1482571 h 1482571"/>
                <a:gd name="connsiteX3" fmla="*/ 825624 w 1171853"/>
                <a:gd name="connsiteY3" fmla="*/ 1464816 h 1482571"/>
                <a:gd name="connsiteX4" fmla="*/ 967666 w 1171853"/>
                <a:gd name="connsiteY4" fmla="*/ 639193 h 1482571"/>
                <a:gd name="connsiteX5" fmla="*/ 1171853 w 1171853"/>
                <a:gd name="connsiteY5" fmla="*/ 443884 h 1482571"/>
                <a:gd name="connsiteX6" fmla="*/ 1003177 w 1171853"/>
                <a:gd name="connsiteY6" fmla="*/ 26633 h 1482571"/>
                <a:gd name="connsiteX7" fmla="*/ 248575 w 1171853"/>
                <a:gd name="connsiteY7" fmla="*/ 0 h 1482571"/>
                <a:gd name="connsiteX8" fmla="*/ 115410 w 1171853"/>
                <a:gd name="connsiteY8" fmla="*/ 79900 h 1482571"/>
                <a:gd name="connsiteX9" fmla="*/ 0 w 1171853"/>
                <a:gd name="connsiteY9" fmla="*/ 470517 h 1482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1853" h="1482571">
                  <a:moveTo>
                    <a:pt x="0" y="470517"/>
                  </a:moveTo>
                  <a:lnTo>
                    <a:pt x="177554" y="772358"/>
                  </a:lnTo>
                  <a:lnTo>
                    <a:pt x="301841" y="1482571"/>
                  </a:lnTo>
                  <a:lnTo>
                    <a:pt x="825624" y="1464816"/>
                  </a:lnTo>
                  <a:lnTo>
                    <a:pt x="967666" y="639193"/>
                  </a:lnTo>
                  <a:lnTo>
                    <a:pt x="1171853" y="443884"/>
                  </a:lnTo>
                  <a:lnTo>
                    <a:pt x="1003177" y="26633"/>
                  </a:lnTo>
                  <a:lnTo>
                    <a:pt x="248575" y="0"/>
                  </a:lnTo>
                  <a:lnTo>
                    <a:pt x="115410" y="79900"/>
                  </a:lnTo>
                  <a:lnTo>
                    <a:pt x="0" y="470517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464332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5</cp:revision>
  <dcterms:created xsi:type="dcterms:W3CDTF">2020-10-30T16:49:02Z</dcterms:created>
  <dcterms:modified xsi:type="dcterms:W3CDTF">2020-10-30T17:00:10Z</dcterms:modified>
</cp:coreProperties>
</file>