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62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5CEE-0E2B-4715-B837-0E7AE6A8CC6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003-081E-4EEC-A8C7-8325394A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0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5CEE-0E2B-4715-B837-0E7AE6A8CC6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003-081E-4EEC-A8C7-8325394A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79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5CEE-0E2B-4715-B837-0E7AE6A8CC6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003-081E-4EEC-A8C7-8325394A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09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5CEE-0E2B-4715-B837-0E7AE6A8CC6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003-081E-4EEC-A8C7-8325394A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7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5CEE-0E2B-4715-B837-0E7AE6A8CC6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003-081E-4EEC-A8C7-8325394A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63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5CEE-0E2B-4715-B837-0E7AE6A8CC6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003-081E-4EEC-A8C7-8325394A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6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5CEE-0E2B-4715-B837-0E7AE6A8CC6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003-081E-4EEC-A8C7-8325394A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7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5CEE-0E2B-4715-B837-0E7AE6A8CC6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003-081E-4EEC-A8C7-8325394A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31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5CEE-0E2B-4715-B837-0E7AE6A8CC6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003-081E-4EEC-A8C7-8325394A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62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5CEE-0E2B-4715-B837-0E7AE6A8CC6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003-081E-4EEC-A8C7-8325394A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7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5CEE-0E2B-4715-B837-0E7AE6A8CC6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003-081E-4EEC-A8C7-8325394A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6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D5CEE-0E2B-4715-B837-0E7AE6A8CC6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5003-081E-4EEC-A8C7-8325394A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5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hyperlink" Target="https://technologystudent.com/mobapps/design_factors1_mobile.pdf" TargetMode="Externa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87CFDF7-F67E-4928-B060-DE96BE221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618334"/>
              </p:ext>
            </p:extLst>
          </p:nvPr>
        </p:nvGraphicFramePr>
        <p:xfrm>
          <a:off x="1844675" y="22225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3" imgW="10174680" imgH="167400" progId="CorelDraw.Graphic.19">
                  <p:embed/>
                </p:oleObj>
              </mc:Choice>
              <mc:Fallback>
                <p:oleObj name="CorelDRAW" r:id="rId3" imgW="10174680" imgH="167400" progId="CorelDraw.Graphic.19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7FAA12B-667C-467F-A594-EAAA14BFE0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4675" y="22225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0546483-0945-425C-A9A0-F9787A6819A6}"/>
              </a:ext>
            </a:extLst>
          </p:cNvPr>
          <p:cNvSpPr txBox="1"/>
          <p:nvPr/>
        </p:nvSpPr>
        <p:spPr>
          <a:xfrm>
            <a:off x="38099" y="260776"/>
            <a:ext cx="383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FACTORS INFLUENCING DESIGN - PART ONE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‘LEARNING CIRCLE’’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3107D-DA21-4ACB-8EF2-0F72A7845211}"/>
              </a:ext>
            </a:extLst>
          </p:cNvPr>
          <p:cNvSpPr txBox="1"/>
          <p:nvPr/>
        </p:nvSpPr>
        <p:spPr>
          <a:xfrm>
            <a:off x="38099" y="1757462"/>
            <a:ext cx="38385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disk will help you revise ‘Factors that Influence Design’.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possible, give / describe examples.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help and information, download the ‘FACTORS INFLUENCING DESIGN’ Interactive Mobile PDF App, from the App section of technologystudent.com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https://technologystudent.com/mobapps/design_factors1_mobile.pdf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read the symbols.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68F6D75-2589-4A14-AFD7-F1E7971C4A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25" y="537737"/>
            <a:ext cx="5970368" cy="597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7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EDEC308-C23D-4E24-A2DA-8F725EB11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4" y="209550"/>
            <a:ext cx="9571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5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14D81C-4C06-4C74-9E7E-477D67A52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8" y="152400"/>
            <a:ext cx="9579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77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93</Words>
  <Application>Microsoft Office PowerPoint</Application>
  <PresentationFormat>A4 Paper (210x297 mm)</PresentationFormat>
  <Paragraphs>10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CorelDRAW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2</cp:revision>
  <dcterms:created xsi:type="dcterms:W3CDTF">2022-02-24T19:43:25Z</dcterms:created>
  <dcterms:modified xsi:type="dcterms:W3CDTF">2022-02-24T19:58:21Z</dcterms:modified>
</cp:coreProperties>
</file>