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1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0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7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6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10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0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0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49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91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0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D7B2-F534-44C3-87E3-037E20B219B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44C6B-CC82-4CCA-9A74-B19867FB4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4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chnologystudent.com/elec1/ohm1.htm" TargetMode="External"/><Relationship Id="rId13" Type="http://schemas.openxmlformats.org/officeDocument/2006/relationships/hyperlink" Target="https://www.technologystudent.com/elec1/consys1.htm" TargetMode="External"/><Relationship Id="rId3" Type="http://schemas.openxmlformats.org/officeDocument/2006/relationships/hyperlink" Target="https://www.technologystudent.com/elec1/srcirc1.htm" TargetMode="External"/><Relationship Id="rId7" Type="http://schemas.openxmlformats.org/officeDocument/2006/relationships/hyperlink" Target="https://www.technologystudent.com/elec1/transis2.htm" TargetMode="External"/><Relationship Id="rId12" Type="http://schemas.openxmlformats.org/officeDocument/2006/relationships/hyperlink" Target="https://www.technologystudent.com/elec1/anadig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echnologystudent.com/elec1/metre1.htm" TargetMode="External"/><Relationship Id="rId11" Type="http://schemas.openxmlformats.org/officeDocument/2006/relationships/hyperlink" Target="https://www.technologystudent.com/elec1/preset1.htm" TargetMode="External"/><Relationship Id="rId5" Type="http://schemas.openxmlformats.org/officeDocument/2006/relationships/hyperlink" Target="https://www.technologystudent.com/elec_flsh/DIODES2.html" TargetMode="External"/><Relationship Id="rId15" Type="http://schemas.openxmlformats.org/officeDocument/2006/relationships/hyperlink" Target="https://www.technologystudent.com/elec_flsh/timer1a.html" TargetMode="External"/><Relationship Id="rId10" Type="http://schemas.openxmlformats.org/officeDocument/2006/relationships/hyperlink" Target="https://www.technologystudent.com/elec1/vary1.html" TargetMode="External"/><Relationship Id="rId4" Type="http://schemas.openxmlformats.org/officeDocument/2006/relationships/hyperlink" Target="https://www.technologystudent.com/elec1/prcir1.htm" TargetMode="External"/><Relationship Id="rId9" Type="http://schemas.openxmlformats.org/officeDocument/2006/relationships/hyperlink" Target="https://www.technologystudent.com/elec1/resist2.htm" TargetMode="External"/><Relationship Id="rId14" Type="http://schemas.openxmlformats.org/officeDocument/2006/relationships/hyperlink" Target="https://www.technologystudent.com/elec1/ic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E5CDB170-DDAB-4F05-B787-8EF74A85219D}"/>
              </a:ext>
            </a:extLst>
          </p:cNvPr>
          <p:cNvGrpSpPr/>
          <p:nvPr/>
        </p:nvGrpSpPr>
        <p:grpSpPr>
          <a:xfrm>
            <a:off x="66490" y="360727"/>
            <a:ext cx="9077509" cy="6181826"/>
            <a:chOff x="66490" y="360727"/>
            <a:chExt cx="9077509" cy="6181826"/>
          </a:xfrm>
        </p:grpSpPr>
        <p:pic>
          <p:nvPicPr>
            <p:cNvPr id="7" name="Picture 6" descr="Timeline&#10;&#10;Description automatically generated">
              <a:extLst>
                <a:ext uri="{FF2B5EF4-FFF2-40B4-BE49-F238E27FC236}">
                  <a16:creationId xmlns:a16="http://schemas.microsoft.com/office/drawing/2014/main" id="{F114B1A2-8459-4DEF-8BFD-DCD0200FB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90" y="360727"/>
              <a:ext cx="9077509" cy="6181826"/>
            </a:xfrm>
            <a:prstGeom prst="rect">
              <a:avLst/>
            </a:prstGeom>
          </p:spPr>
        </p:pic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B1C8BBC4-1A94-44AA-A6BA-6FBC79734B19}"/>
                </a:ext>
              </a:extLst>
            </p:cNvPr>
            <p:cNvSpPr/>
            <p:nvPr/>
          </p:nvSpPr>
          <p:spPr>
            <a:xfrm>
              <a:off x="260059" y="1719743"/>
              <a:ext cx="922789" cy="830510"/>
            </a:xfrm>
            <a:custGeom>
              <a:avLst/>
              <a:gdLst>
                <a:gd name="connsiteX0" fmla="*/ 360726 w 922789"/>
                <a:gd name="connsiteY0" fmla="*/ 830510 h 830510"/>
                <a:gd name="connsiteX1" fmla="*/ 33556 w 922789"/>
                <a:gd name="connsiteY1" fmla="*/ 713064 h 830510"/>
                <a:gd name="connsiteX2" fmla="*/ 0 w 922789"/>
                <a:gd name="connsiteY2" fmla="*/ 369116 h 830510"/>
                <a:gd name="connsiteX3" fmla="*/ 83890 w 922789"/>
                <a:gd name="connsiteY3" fmla="*/ 125835 h 830510"/>
                <a:gd name="connsiteX4" fmla="*/ 167780 w 922789"/>
                <a:gd name="connsiteY4" fmla="*/ 92279 h 830510"/>
                <a:gd name="connsiteX5" fmla="*/ 285225 w 922789"/>
                <a:gd name="connsiteY5" fmla="*/ 58723 h 830510"/>
                <a:gd name="connsiteX6" fmla="*/ 369115 w 922789"/>
                <a:gd name="connsiteY6" fmla="*/ 0 h 830510"/>
                <a:gd name="connsiteX7" fmla="*/ 704675 w 922789"/>
                <a:gd name="connsiteY7" fmla="*/ 75501 h 830510"/>
                <a:gd name="connsiteX8" fmla="*/ 880844 w 922789"/>
                <a:gd name="connsiteY8" fmla="*/ 234892 h 830510"/>
                <a:gd name="connsiteX9" fmla="*/ 922789 w 922789"/>
                <a:gd name="connsiteY9" fmla="*/ 436228 h 830510"/>
                <a:gd name="connsiteX10" fmla="*/ 906011 w 922789"/>
                <a:gd name="connsiteY10" fmla="*/ 654341 h 830510"/>
                <a:gd name="connsiteX11" fmla="*/ 847288 w 922789"/>
                <a:gd name="connsiteY11" fmla="*/ 738231 h 830510"/>
                <a:gd name="connsiteX12" fmla="*/ 511728 w 922789"/>
                <a:gd name="connsiteY12" fmla="*/ 813732 h 830510"/>
                <a:gd name="connsiteX13" fmla="*/ 360726 w 922789"/>
                <a:gd name="connsiteY13" fmla="*/ 830510 h 830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789" h="830510">
                  <a:moveTo>
                    <a:pt x="360726" y="830510"/>
                  </a:moveTo>
                  <a:lnTo>
                    <a:pt x="33556" y="713064"/>
                  </a:lnTo>
                  <a:lnTo>
                    <a:pt x="0" y="369116"/>
                  </a:lnTo>
                  <a:lnTo>
                    <a:pt x="83890" y="125835"/>
                  </a:lnTo>
                  <a:cubicBezTo>
                    <a:pt x="111853" y="114650"/>
                    <a:pt x="139208" y="101803"/>
                    <a:pt x="167780" y="92279"/>
                  </a:cubicBezTo>
                  <a:cubicBezTo>
                    <a:pt x="206406" y="79404"/>
                    <a:pt x="285225" y="58723"/>
                    <a:pt x="285225" y="58723"/>
                  </a:cubicBezTo>
                  <a:lnTo>
                    <a:pt x="369115" y="0"/>
                  </a:lnTo>
                  <a:lnTo>
                    <a:pt x="704675" y="75501"/>
                  </a:lnTo>
                  <a:lnTo>
                    <a:pt x="880844" y="234892"/>
                  </a:lnTo>
                  <a:lnTo>
                    <a:pt x="922789" y="436228"/>
                  </a:lnTo>
                  <a:lnTo>
                    <a:pt x="906011" y="654341"/>
                  </a:lnTo>
                  <a:lnTo>
                    <a:pt x="847288" y="738231"/>
                  </a:lnTo>
                  <a:lnTo>
                    <a:pt x="511728" y="813732"/>
                  </a:lnTo>
                  <a:lnTo>
                    <a:pt x="360726" y="83051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4"/>
              <a:extLst>
                <a:ext uri="{FF2B5EF4-FFF2-40B4-BE49-F238E27FC236}">
                  <a16:creationId xmlns:a16="http://schemas.microsoft.com/office/drawing/2014/main" id="{43E75949-1ECD-4A52-ADB9-EE4C1EF22C81}"/>
                </a:ext>
              </a:extLst>
            </p:cNvPr>
            <p:cNvSpPr/>
            <p:nvPr/>
          </p:nvSpPr>
          <p:spPr>
            <a:xfrm>
              <a:off x="1820411" y="1669409"/>
              <a:ext cx="1023457" cy="880844"/>
            </a:xfrm>
            <a:custGeom>
              <a:avLst/>
              <a:gdLst>
                <a:gd name="connsiteX0" fmla="*/ 511728 w 1023457"/>
                <a:gd name="connsiteY0" fmla="*/ 880844 h 880844"/>
                <a:gd name="connsiteX1" fmla="*/ 511728 w 1023457"/>
                <a:gd name="connsiteY1" fmla="*/ 880844 h 880844"/>
                <a:gd name="connsiteX2" fmla="*/ 369116 w 1023457"/>
                <a:gd name="connsiteY2" fmla="*/ 880844 h 880844"/>
                <a:gd name="connsiteX3" fmla="*/ 125835 w 1023457"/>
                <a:gd name="connsiteY3" fmla="*/ 704675 h 880844"/>
                <a:gd name="connsiteX4" fmla="*/ 0 w 1023457"/>
                <a:gd name="connsiteY4" fmla="*/ 520118 h 880844"/>
                <a:gd name="connsiteX5" fmla="*/ 25167 w 1023457"/>
                <a:gd name="connsiteY5" fmla="*/ 293615 h 880844"/>
                <a:gd name="connsiteX6" fmla="*/ 83890 w 1023457"/>
                <a:gd name="connsiteY6" fmla="*/ 226503 h 880844"/>
                <a:gd name="connsiteX7" fmla="*/ 260059 w 1023457"/>
                <a:gd name="connsiteY7" fmla="*/ 33556 h 880844"/>
                <a:gd name="connsiteX8" fmla="*/ 604007 w 1023457"/>
                <a:gd name="connsiteY8" fmla="*/ 0 h 880844"/>
                <a:gd name="connsiteX9" fmla="*/ 897622 w 1023457"/>
                <a:gd name="connsiteY9" fmla="*/ 83890 h 880844"/>
                <a:gd name="connsiteX10" fmla="*/ 939567 w 1023457"/>
                <a:gd name="connsiteY10" fmla="*/ 360727 h 880844"/>
                <a:gd name="connsiteX11" fmla="*/ 1023457 w 1023457"/>
                <a:gd name="connsiteY11" fmla="*/ 520118 h 880844"/>
                <a:gd name="connsiteX12" fmla="*/ 1006679 w 1023457"/>
                <a:gd name="connsiteY12" fmla="*/ 704675 h 880844"/>
                <a:gd name="connsiteX13" fmla="*/ 654341 w 1023457"/>
                <a:gd name="connsiteY13" fmla="*/ 755009 h 880844"/>
                <a:gd name="connsiteX14" fmla="*/ 511728 w 1023457"/>
                <a:gd name="connsiteY14" fmla="*/ 880844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3457" h="880844">
                  <a:moveTo>
                    <a:pt x="511728" y="880844"/>
                  </a:moveTo>
                  <a:lnTo>
                    <a:pt x="511728" y="880844"/>
                  </a:lnTo>
                  <a:lnTo>
                    <a:pt x="369116" y="880844"/>
                  </a:lnTo>
                  <a:lnTo>
                    <a:pt x="125835" y="704675"/>
                  </a:lnTo>
                  <a:lnTo>
                    <a:pt x="0" y="520118"/>
                  </a:lnTo>
                  <a:lnTo>
                    <a:pt x="25167" y="293615"/>
                  </a:lnTo>
                  <a:cubicBezTo>
                    <a:pt x="78075" y="231889"/>
                    <a:pt x="57271" y="253122"/>
                    <a:pt x="83890" y="226503"/>
                  </a:cubicBezTo>
                  <a:lnTo>
                    <a:pt x="260059" y="33556"/>
                  </a:lnTo>
                  <a:lnTo>
                    <a:pt x="604007" y="0"/>
                  </a:lnTo>
                  <a:lnTo>
                    <a:pt x="897622" y="83890"/>
                  </a:lnTo>
                  <a:lnTo>
                    <a:pt x="939567" y="360727"/>
                  </a:lnTo>
                  <a:lnTo>
                    <a:pt x="1023457" y="520118"/>
                  </a:lnTo>
                  <a:lnTo>
                    <a:pt x="1006679" y="704675"/>
                  </a:lnTo>
                  <a:lnTo>
                    <a:pt x="654341" y="755009"/>
                  </a:lnTo>
                  <a:lnTo>
                    <a:pt x="511728" y="88084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5"/>
              <a:extLst>
                <a:ext uri="{FF2B5EF4-FFF2-40B4-BE49-F238E27FC236}">
                  <a16:creationId xmlns:a16="http://schemas.microsoft.com/office/drawing/2014/main" id="{D5927077-60A8-4F0D-9CBE-BBD6E4349743}"/>
                </a:ext>
              </a:extLst>
            </p:cNvPr>
            <p:cNvSpPr/>
            <p:nvPr/>
          </p:nvSpPr>
          <p:spPr>
            <a:xfrm>
              <a:off x="3926048" y="1803633"/>
              <a:ext cx="964734" cy="864066"/>
            </a:xfrm>
            <a:custGeom>
              <a:avLst/>
              <a:gdLst>
                <a:gd name="connsiteX0" fmla="*/ 343948 w 964734"/>
                <a:gd name="connsiteY0" fmla="*/ 738231 h 864066"/>
                <a:gd name="connsiteX1" fmla="*/ 343948 w 964734"/>
                <a:gd name="connsiteY1" fmla="*/ 738231 h 864066"/>
                <a:gd name="connsiteX2" fmla="*/ 243280 w 964734"/>
                <a:gd name="connsiteY2" fmla="*/ 755009 h 864066"/>
                <a:gd name="connsiteX3" fmla="*/ 109057 w 964734"/>
                <a:gd name="connsiteY3" fmla="*/ 755009 h 864066"/>
                <a:gd name="connsiteX4" fmla="*/ 0 w 964734"/>
                <a:gd name="connsiteY4" fmla="*/ 503339 h 864066"/>
                <a:gd name="connsiteX5" fmla="*/ 25167 w 964734"/>
                <a:gd name="connsiteY5" fmla="*/ 427839 h 864066"/>
                <a:gd name="connsiteX6" fmla="*/ 33556 w 964734"/>
                <a:gd name="connsiteY6" fmla="*/ 276837 h 864066"/>
                <a:gd name="connsiteX7" fmla="*/ 100668 w 964734"/>
                <a:gd name="connsiteY7" fmla="*/ 201336 h 864066"/>
                <a:gd name="connsiteX8" fmla="*/ 176169 w 964734"/>
                <a:gd name="connsiteY8" fmla="*/ 50334 h 864066"/>
                <a:gd name="connsiteX9" fmla="*/ 268447 w 964734"/>
                <a:gd name="connsiteY9" fmla="*/ 0 h 864066"/>
                <a:gd name="connsiteX10" fmla="*/ 394282 w 964734"/>
                <a:gd name="connsiteY10" fmla="*/ 0 h 864066"/>
                <a:gd name="connsiteX11" fmla="*/ 729842 w 964734"/>
                <a:gd name="connsiteY11" fmla="*/ 16778 h 864066"/>
                <a:gd name="connsiteX12" fmla="*/ 838899 w 964734"/>
                <a:gd name="connsiteY12" fmla="*/ 151002 h 864066"/>
                <a:gd name="connsiteX13" fmla="*/ 922789 w 964734"/>
                <a:gd name="connsiteY13" fmla="*/ 335560 h 864066"/>
                <a:gd name="connsiteX14" fmla="*/ 964734 w 964734"/>
                <a:gd name="connsiteY14" fmla="*/ 595618 h 864066"/>
                <a:gd name="connsiteX15" fmla="*/ 755009 w 964734"/>
                <a:gd name="connsiteY15" fmla="*/ 729842 h 864066"/>
                <a:gd name="connsiteX16" fmla="*/ 536895 w 964734"/>
                <a:gd name="connsiteY16" fmla="*/ 721453 h 864066"/>
                <a:gd name="connsiteX17" fmla="*/ 545284 w 964734"/>
                <a:gd name="connsiteY17" fmla="*/ 864066 h 864066"/>
                <a:gd name="connsiteX18" fmla="*/ 352337 w 964734"/>
                <a:gd name="connsiteY18" fmla="*/ 864066 h 864066"/>
                <a:gd name="connsiteX19" fmla="*/ 343948 w 964734"/>
                <a:gd name="connsiteY19" fmla="*/ 738231 h 86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64734" h="864066">
                  <a:moveTo>
                    <a:pt x="343948" y="738231"/>
                  </a:moveTo>
                  <a:lnTo>
                    <a:pt x="343948" y="738231"/>
                  </a:lnTo>
                  <a:cubicBezTo>
                    <a:pt x="253836" y="747242"/>
                    <a:pt x="285194" y="734052"/>
                    <a:pt x="243280" y="755009"/>
                  </a:cubicBezTo>
                  <a:lnTo>
                    <a:pt x="109057" y="755009"/>
                  </a:lnTo>
                  <a:lnTo>
                    <a:pt x="0" y="503339"/>
                  </a:lnTo>
                  <a:lnTo>
                    <a:pt x="25167" y="427839"/>
                  </a:lnTo>
                  <a:lnTo>
                    <a:pt x="33556" y="276837"/>
                  </a:lnTo>
                  <a:cubicBezTo>
                    <a:pt x="96700" y="213693"/>
                    <a:pt x="79899" y="242874"/>
                    <a:pt x="100668" y="201336"/>
                  </a:cubicBezTo>
                  <a:lnTo>
                    <a:pt x="176169" y="50334"/>
                  </a:lnTo>
                  <a:cubicBezTo>
                    <a:pt x="258897" y="13566"/>
                    <a:pt x="232195" y="36252"/>
                    <a:pt x="268447" y="0"/>
                  </a:cubicBezTo>
                  <a:lnTo>
                    <a:pt x="394282" y="0"/>
                  </a:lnTo>
                  <a:lnTo>
                    <a:pt x="729842" y="16778"/>
                  </a:lnTo>
                  <a:lnTo>
                    <a:pt x="838899" y="151002"/>
                  </a:lnTo>
                  <a:lnTo>
                    <a:pt x="922789" y="335560"/>
                  </a:lnTo>
                  <a:lnTo>
                    <a:pt x="964734" y="595618"/>
                  </a:lnTo>
                  <a:lnTo>
                    <a:pt x="755009" y="729842"/>
                  </a:lnTo>
                  <a:lnTo>
                    <a:pt x="536895" y="721453"/>
                  </a:lnTo>
                  <a:lnTo>
                    <a:pt x="545284" y="864066"/>
                  </a:lnTo>
                  <a:lnTo>
                    <a:pt x="352337" y="864066"/>
                  </a:lnTo>
                  <a:lnTo>
                    <a:pt x="343948" y="73823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6"/>
              <a:extLst>
                <a:ext uri="{FF2B5EF4-FFF2-40B4-BE49-F238E27FC236}">
                  <a16:creationId xmlns:a16="http://schemas.microsoft.com/office/drawing/2014/main" id="{4C858505-F912-4041-839A-4F895DA2E7BE}"/>
                </a:ext>
              </a:extLst>
            </p:cNvPr>
            <p:cNvSpPr/>
            <p:nvPr/>
          </p:nvSpPr>
          <p:spPr>
            <a:xfrm>
              <a:off x="5821960" y="1677798"/>
              <a:ext cx="1006679" cy="956345"/>
            </a:xfrm>
            <a:custGeom>
              <a:avLst/>
              <a:gdLst>
                <a:gd name="connsiteX0" fmla="*/ 469783 w 1006679"/>
                <a:gd name="connsiteY0" fmla="*/ 956345 h 956345"/>
                <a:gd name="connsiteX1" fmla="*/ 444616 w 1006679"/>
                <a:gd name="connsiteY1" fmla="*/ 830510 h 956345"/>
                <a:gd name="connsiteX2" fmla="*/ 218113 w 1006679"/>
                <a:gd name="connsiteY2" fmla="*/ 822121 h 956345"/>
                <a:gd name="connsiteX3" fmla="*/ 33556 w 1006679"/>
                <a:gd name="connsiteY3" fmla="*/ 704675 h 956345"/>
                <a:gd name="connsiteX4" fmla="*/ 0 w 1006679"/>
                <a:gd name="connsiteY4" fmla="*/ 545285 h 956345"/>
                <a:gd name="connsiteX5" fmla="*/ 109057 w 1006679"/>
                <a:gd name="connsiteY5" fmla="*/ 453006 h 956345"/>
                <a:gd name="connsiteX6" fmla="*/ 83890 w 1006679"/>
                <a:gd name="connsiteY6" fmla="*/ 302004 h 956345"/>
                <a:gd name="connsiteX7" fmla="*/ 142612 w 1006679"/>
                <a:gd name="connsiteY7" fmla="*/ 251670 h 956345"/>
                <a:gd name="connsiteX8" fmla="*/ 167779 w 1006679"/>
                <a:gd name="connsiteY8" fmla="*/ 92279 h 956345"/>
                <a:gd name="connsiteX9" fmla="*/ 343948 w 1006679"/>
                <a:gd name="connsiteY9" fmla="*/ 33556 h 956345"/>
                <a:gd name="connsiteX10" fmla="*/ 570451 w 1006679"/>
                <a:gd name="connsiteY10" fmla="*/ 0 h 956345"/>
                <a:gd name="connsiteX11" fmla="*/ 679508 w 1006679"/>
                <a:gd name="connsiteY11" fmla="*/ 0 h 956345"/>
                <a:gd name="connsiteX12" fmla="*/ 880844 w 1006679"/>
                <a:gd name="connsiteY12" fmla="*/ 276837 h 956345"/>
                <a:gd name="connsiteX13" fmla="*/ 973123 w 1006679"/>
                <a:gd name="connsiteY13" fmla="*/ 385894 h 956345"/>
                <a:gd name="connsiteX14" fmla="*/ 947956 w 1006679"/>
                <a:gd name="connsiteY14" fmla="*/ 461395 h 956345"/>
                <a:gd name="connsiteX15" fmla="*/ 1006679 w 1006679"/>
                <a:gd name="connsiteY15" fmla="*/ 713064 h 956345"/>
                <a:gd name="connsiteX16" fmla="*/ 931178 w 1006679"/>
                <a:gd name="connsiteY16" fmla="*/ 780176 h 956345"/>
                <a:gd name="connsiteX17" fmla="*/ 746620 w 1006679"/>
                <a:gd name="connsiteY17" fmla="*/ 788565 h 956345"/>
                <a:gd name="connsiteX18" fmla="*/ 620785 w 1006679"/>
                <a:gd name="connsiteY18" fmla="*/ 822121 h 956345"/>
                <a:gd name="connsiteX19" fmla="*/ 587229 w 1006679"/>
                <a:gd name="connsiteY19" fmla="*/ 939567 h 956345"/>
                <a:gd name="connsiteX20" fmla="*/ 469783 w 1006679"/>
                <a:gd name="connsiteY20" fmla="*/ 956345 h 956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06679" h="956345">
                  <a:moveTo>
                    <a:pt x="469783" y="956345"/>
                  </a:moveTo>
                  <a:lnTo>
                    <a:pt x="444616" y="830510"/>
                  </a:lnTo>
                  <a:lnTo>
                    <a:pt x="218113" y="822121"/>
                  </a:lnTo>
                  <a:lnTo>
                    <a:pt x="33556" y="704675"/>
                  </a:lnTo>
                  <a:lnTo>
                    <a:pt x="0" y="545285"/>
                  </a:lnTo>
                  <a:lnTo>
                    <a:pt x="109057" y="453006"/>
                  </a:lnTo>
                  <a:lnTo>
                    <a:pt x="83890" y="302004"/>
                  </a:lnTo>
                  <a:lnTo>
                    <a:pt x="142612" y="251670"/>
                  </a:lnTo>
                  <a:lnTo>
                    <a:pt x="167779" y="92279"/>
                  </a:lnTo>
                  <a:lnTo>
                    <a:pt x="343948" y="33556"/>
                  </a:lnTo>
                  <a:lnTo>
                    <a:pt x="570451" y="0"/>
                  </a:lnTo>
                  <a:lnTo>
                    <a:pt x="679508" y="0"/>
                  </a:lnTo>
                  <a:lnTo>
                    <a:pt x="880844" y="276837"/>
                  </a:lnTo>
                  <a:lnTo>
                    <a:pt x="973123" y="385894"/>
                  </a:lnTo>
                  <a:lnTo>
                    <a:pt x="947956" y="461395"/>
                  </a:lnTo>
                  <a:lnTo>
                    <a:pt x="1006679" y="713064"/>
                  </a:lnTo>
                  <a:lnTo>
                    <a:pt x="931178" y="780176"/>
                  </a:lnTo>
                  <a:lnTo>
                    <a:pt x="746620" y="788565"/>
                  </a:lnTo>
                  <a:lnTo>
                    <a:pt x="620785" y="822121"/>
                  </a:lnTo>
                  <a:lnTo>
                    <a:pt x="587229" y="939567"/>
                  </a:lnTo>
                  <a:lnTo>
                    <a:pt x="469783" y="95634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7"/>
              <a:extLst>
                <a:ext uri="{FF2B5EF4-FFF2-40B4-BE49-F238E27FC236}">
                  <a16:creationId xmlns:a16="http://schemas.microsoft.com/office/drawing/2014/main" id="{BD59193F-E06B-45ED-98FE-9518615D19E6}"/>
                </a:ext>
              </a:extLst>
            </p:cNvPr>
            <p:cNvSpPr/>
            <p:nvPr/>
          </p:nvSpPr>
          <p:spPr>
            <a:xfrm>
              <a:off x="7566870" y="1619075"/>
              <a:ext cx="662730" cy="956345"/>
            </a:xfrm>
            <a:custGeom>
              <a:avLst/>
              <a:gdLst>
                <a:gd name="connsiteX0" fmla="*/ 268447 w 662730"/>
                <a:gd name="connsiteY0" fmla="*/ 956345 h 956345"/>
                <a:gd name="connsiteX1" fmla="*/ 268447 w 662730"/>
                <a:gd name="connsiteY1" fmla="*/ 956345 h 956345"/>
                <a:gd name="connsiteX2" fmla="*/ 226502 w 662730"/>
                <a:gd name="connsiteY2" fmla="*/ 855677 h 956345"/>
                <a:gd name="connsiteX3" fmla="*/ 67112 w 662730"/>
                <a:gd name="connsiteY3" fmla="*/ 822121 h 956345"/>
                <a:gd name="connsiteX4" fmla="*/ 8389 w 662730"/>
                <a:gd name="connsiteY4" fmla="*/ 729842 h 956345"/>
                <a:gd name="connsiteX5" fmla="*/ 0 w 662730"/>
                <a:gd name="connsiteY5" fmla="*/ 494951 h 956345"/>
                <a:gd name="connsiteX6" fmla="*/ 41945 w 662730"/>
                <a:gd name="connsiteY6" fmla="*/ 327171 h 956345"/>
                <a:gd name="connsiteX7" fmla="*/ 67112 w 662730"/>
                <a:gd name="connsiteY7" fmla="*/ 251670 h 956345"/>
                <a:gd name="connsiteX8" fmla="*/ 83890 w 662730"/>
                <a:gd name="connsiteY8" fmla="*/ 226503 h 956345"/>
                <a:gd name="connsiteX9" fmla="*/ 117446 w 662730"/>
                <a:gd name="connsiteY9" fmla="*/ 75501 h 956345"/>
                <a:gd name="connsiteX10" fmla="*/ 218113 w 662730"/>
                <a:gd name="connsiteY10" fmla="*/ 0 h 956345"/>
                <a:gd name="connsiteX11" fmla="*/ 394282 w 662730"/>
                <a:gd name="connsiteY11" fmla="*/ 0 h 956345"/>
                <a:gd name="connsiteX12" fmla="*/ 536895 w 662730"/>
                <a:gd name="connsiteY12" fmla="*/ 67112 h 956345"/>
                <a:gd name="connsiteX13" fmla="*/ 587229 w 662730"/>
                <a:gd name="connsiteY13" fmla="*/ 218114 h 956345"/>
                <a:gd name="connsiteX14" fmla="*/ 645952 w 662730"/>
                <a:gd name="connsiteY14" fmla="*/ 444617 h 956345"/>
                <a:gd name="connsiteX15" fmla="*/ 645952 w 662730"/>
                <a:gd name="connsiteY15" fmla="*/ 587230 h 956345"/>
                <a:gd name="connsiteX16" fmla="*/ 662730 w 662730"/>
                <a:gd name="connsiteY16" fmla="*/ 771787 h 956345"/>
                <a:gd name="connsiteX17" fmla="*/ 654341 w 662730"/>
                <a:gd name="connsiteY17" fmla="*/ 864066 h 956345"/>
                <a:gd name="connsiteX18" fmla="*/ 444616 w 662730"/>
                <a:gd name="connsiteY18" fmla="*/ 872455 h 956345"/>
                <a:gd name="connsiteX19" fmla="*/ 402671 w 662730"/>
                <a:gd name="connsiteY19" fmla="*/ 939567 h 956345"/>
                <a:gd name="connsiteX20" fmla="*/ 268447 w 662730"/>
                <a:gd name="connsiteY20" fmla="*/ 956345 h 956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62730" h="956345">
                  <a:moveTo>
                    <a:pt x="268447" y="956345"/>
                  </a:moveTo>
                  <a:lnTo>
                    <a:pt x="268447" y="956345"/>
                  </a:lnTo>
                  <a:lnTo>
                    <a:pt x="226502" y="855677"/>
                  </a:lnTo>
                  <a:lnTo>
                    <a:pt x="67112" y="822121"/>
                  </a:lnTo>
                  <a:lnTo>
                    <a:pt x="8389" y="729842"/>
                  </a:lnTo>
                  <a:lnTo>
                    <a:pt x="0" y="494951"/>
                  </a:lnTo>
                  <a:lnTo>
                    <a:pt x="41945" y="327171"/>
                  </a:lnTo>
                  <a:cubicBezTo>
                    <a:pt x="50334" y="302004"/>
                    <a:pt x="56909" y="276158"/>
                    <a:pt x="67112" y="251670"/>
                  </a:cubicBezTo>
                  <a:cubicBezTo>
                    <a:pt x="70990" y="242363"/>
                    <a:pt x="83890" y="226503"/>
                    <a:pt x="83890" y="226503"/>
                  </a:cubicBezTo>
                  <a:lnTo>
                    <a:pt x="117446" y="75501"/>
                  </a:lnTo>
                  <a:lnTo>
                    <a:pt x="218113" y="0"/>
                  </a:lnTo>
                  <a:lnTo>
                    <a:pt x="394282" y="0"/>
                  </a:lnTo>
                  <a:lnTo>
                    <a:pt x="536895" y="67112"/>
                  </a:lnTo>
                  <a:lnTo>
                    <a:pt x="587229" y="218114"/>
                  </a:lnTo>
                  <a:lnTo>
                    <a:pt x="645952" y="444617"/>
                  </a:lnTo>
                  <a:lnTo>
                    <a:pt x="645952" y="587230"/>
                  </a:lnTo>
                  <a:lnTo>
                    <a:pt x="662730" y="771787"/>
                  </a:lnTo>
                  <a:lnTo>
                    <a:pt x="654341" y="864066"/>
                  </a:lnTo>
                  <a:lnTo>
                    <a:pt x="444616" y="872455"/>
                  </a:lnTo>
                  <a:lnTo>
                    <a:pt x="402671" y="939567"/>
                  </a:lnTo>
                  <a:lnTo>
                    <a:pt x="268447" y="95634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8"/>
              <a:extLst>
                <a:ext uri="{FF2B5EF4-FFF2-40B4-BE49-F238E27FC236}">
                  <a16:creationId xmlns:a16="http://schemas.microsoft.com/office/drawing/2014/main" id="{1453CDE4-B808-4C23-BF95-24DC5C96A231}"/>
                </a:ext>
              </a:extLst>
            </p:cNvPr>
            <p:cNvSpPr/>
            <p:nvPr/>
          </p:nvSpPr>
          <p:spPr>
            <a:xfrm>
              <a:off x="385894" y="3254928"/>
              <a:ext cx="973123" cy="1199626"/>
            </a:xfrm>
            <a:custGeom>
              <a:avLst/>
              <a:gdLst>
                <a:gd name="connsiteX0" fmla="*/ 494950 w 973123"/>
                <a:gd name="connsiteY0" fmla="*/ 1199626 h 1199626"/>
                <a:gd name="connsiteX1" fmla="*/ 494950 w 973123"/>
                <a:gd name="connsiteY1" fmla="*/ 1199626 h 1199626"/>
                <a:gd name="connsiteX2" fmla="*/ 369115 w 973123"/>
                <a:gd name="connsiteY2" fmla="*/ 1191237 h 1199626"/>
                <a:gd name="connsiteX3" fmla="*/ 343948 w 973123"/>
                <a:gd name="connsiteY3" fmla="*/ 830511 h 1199626"/>
                <a:gd name="connsiteX4" fmla="*/ 8389 w 973123"/>
                <a:gd name="connsiteY4" fmla="*/ 855678 h 1199626"/>
                <a:gd name="connsiteX5" fmla="*/ 0 w 973123"/>
                <a:gd name="connsiteY5" fmla="*/ 671120 h 1199626"/>
                <a:gd name="connsiteX6" fmla="*/ 92278 w 973123"/>
                <a:gd name="connsiteY6" fmla="*/ 394283 h 1199626"/>
                <a:gd name="connsiteX7" fmla="*/ 92278 w 973123"/>
                <a:gd name="connsiteY7" fmla="*/ 226503 h 1199626"/>
                <a:gd name="connsiteX8" fmla="*/ 184557 w 973123"/>
                <a:gd name="connsiteY8" fmla="*/ 58723 h 1199626"/>
                <a:gd name="connsiteX9" fmla="*/ 369115 w 973123"/>
                <a:gd name="connsiteY9" fmla="*/ 0 h 1199626"/>
                <a:gd name="connsiteX10" fmla="*/ 595618 w 973123"/>
                <a:gd name="connsiteY10" fmla="*/ 16778 h 1199626"/>
                <a:gd name="connsiteX11" fmla="*/ 780176 w 973123"/>
                <a:gd name="connsiteY11" fmla="*/ 100668 h 1199626"/>
                <a:gd name="connsiteX12" fmla="*/ 897622 w 973123"/>
                <a:gd name="connsiteY12" fmla="*/ 394283 h 1199626"/>
                <a:gd name="connsiteX13" fmla="*/ 964734 w 973123"/>
                <a:gd name="connsiteY13" fmla="*/ 604008 h 1199626"/>
                <a:gd name="connsiteX14" fmla="*/ 973123 w 973123"/>
                <a:gd name="connsiteY14" fmla="*/ 755010 h 1199626"/>
                <a:gd name="connsiteX15" fmla="*/ 956345 w 973123"/>
                <a:gd name="connsiteY15" fmla="*/ 855678 h 1199626"/>
                <a:gd name="connsiteX16" fmla="*/ 570451 w 973123"/>
                <a:gd name="connsiteY16" fmla="*/ 830511 h 1199626"/>
                <a:gd name="connsiteX17" fmla="*/ 520117 w 973123"/>
                <a:gd name="connsiteY17" fmla="*/ 906011 h 1199626"/>
                <a:gd name="connsiteX18" fmla="*/ 494950 w 973123"/>
                <a:gd name="connsiteY18" fmla="*/ 1199626 h 119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73123" h="1199626">
                  <a:moveTo>
                    <a:pt x="494950" y="1199626"/>
                  </a:moveTo>
                  <a:lnTo>
                    <a:pt x="494950" y="1199626"/>
                  </a:lnTo>
                  <a:lnTo>
                    <a:pt x="369115" y="1191237"/>
                  </a:lnTo>
                  <a:lnTo>
                    <a:pt x="343948" y="830511"/>
                  </a:lnTo>
                  <a:lnTo>
                    <a:pt x="8389" y="855678"/>
                  </a:lnTo>
                  <a:lnTo>
                    <a:pt x="0" y="671120"/>
                  </a:lnTo>
                  <a:lnTo>
                    <a:pt x="92278" y="394283"/>
                  </a:lnTo>
                  <a:lnTo>
                    <a:pt x="92278" y="226503"/>
                  </a:lnTo>
                  <a:lnTo>
                    <a:pt x="184557" y="58723"/>
                  </a:lnTo>
                  <a:lnTo>
                    <a:pt x="369115" y="0"/>
                  </a:lnTo>
                  <a:lnTo>
                    <a:pt x="595618" y="16778"/>
                  </a:lnTo>
                  <a:lnTo>
                    <a:pt x="780176" y="100668"/>
                  </a:lnTo>
                  <a:lnTo>
                    <a:pt x="897622" y="394283"/>
                  </a:lnTo>
                  <a:lnTo>
                    <a:pt x="964734" y="604008"/>
                  </a:lnTo>
                  <a:lnTo>
                    <a:pt x="973123" y="755010"/>
                  </a:lnTo>
                  <a:lnTo>
                    <a:pt x="956345" y="855678"/>
                  </a:lnTo>
                  <a:lnTo>
                    <a:pt x="570451" y="830511"/>
                  </a:lnTo>
                  <a:lnTo>
                    <a:pt x="520117" y="906011"/>
                  </a:lnTo>
                  <a:lnTo>
                    <a:pt x="494950" y="119962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8"/>
              <a:extLst>
                <a:ext uri="{FF2B5EF4-FFF2-40B4-BE49-F238E27FC236}">
                  <a16:creationId xmlns:a16="http://schemas.microsoft.com/office/drawing/2014/main" id="{8397CC86-F22C-4DC7-8687-219A0FD524EE}"/>
                </a:ext>
              </a:extLst>
            </p:cNvPr>
            <p:cNvSpPr/>
            <p:nvPr/>
          </p:nvSpPr>
          <p:spPr>
            <a:xfrm>
              <a:off x="2382473" y="3355596"/>
              <a:ext cx="687898" cy="1182848"/>
            </a:xfrm>
            <a:custGeom>
              <a:avLst/>
              <a:gdLst>
                <a:gd name="connsiteX0" fmla="*/ 302004 w 687898"/>
                <a:gd name="connsiteY0" fmla="*/ 1182848 h 1182848"/>
                <a:gd name="connsiteX1" fmla="*/ 50334 w 687898"/>
                <a:gd name="connsiteY1" fmla="*/ 1182848 h 1182848"/>
                <a:gd name="connsiteX2" fmla="*/ 0 w 687898"/>
                <a:gd name="connsiteY2" fmla="*/ 998290 h 1182848"/>
                <a:gd name="connsiteX3" fmla="*/ 25167 w 687898"/>
                <a:gd name="connsiteY3" fmla="*/ 906011 h 1182848"/>
                <a:gd name="connsiteX4" fmla="*/ 33556 w 687898"/>
                <a:gd name="connsiteY4" fmla="*/ 545285 h 1182848"/>
                <a:gd name="connsiteX5" fmla="*/ 33556 w 687898"/>
                <a:gd name="connsiteY5" fmla="*/ 444617 h 1182848"/>
                <a:gd name="connsiteX6" fmla="*/ 109057 w 687898"/>
                <a:gd name="connsiteY6" fmla="*/ 335560 h 1182848"/>
                <a:gd name="connsiteX7" fmla="*/ 176169 w 687898"/>
                <a:gd name="connsiteY7" fmla="*/ 134224 h 1182848"/>
                <a:gd name="connsiteX8" fmla="*/ 310393 w 687898"/>
                <a:gd name="connsiteY8" fmla="*/ 0 h 1182848"/>
                <a:gd name="connsiteX9" fmla="*/ 453006 w 687898"/>
                <a:gd name="connsiteY9" fmla="*/ 25167 h 1182848"/>
                <a:gd name="connsiteX10" fmla="*/ 645953 w 687898"/>
                <a:gd name="connsiteY10" fmla="*/ 503340 h 1182848"/>
                <a:gd name="connsiteX11" fmla="*/ 687898 w 687898"/>
                <a:gd name="connsiteY11" fmla="*/ 763398 h 1182848"/>
                <a:gd name="connsiteX12" fmla="*/ 687898 w 687898"/>
                <a:gd name="connsiteY12" fmla="*/ 1031846 h 1182848"/>
                <a:gd name="connsiteX13" fmla="*/ 612397 w 687898"/>
                <a:gd name="connsiteY13" fmla="*/ 1149292 h 1182848"/>
                <a:gd name="connsiteX14" fmla="*/ 478173 w 687898"/>
                <a:gd name="connsiteY14" fmla="*/ 1149292 h 1182848"/>
                <a:gd name="connsiteX15" fmla="*/ 302004 w 687898"/>
                <a:gd name="connsiteY15" fmla="*/ 1182848 h 118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7898" h="1182848">
                  <a:moveTo>
                    <a:pt x="302004" y="1182848"/>
                  </a:moveTo>
                  <a:lnTo>
                    <a:pt x="50334" y="1182848"/>
                  </a:lnTo>
                  <a:lnTo>
                    <a:pt x="0" y="998290"/>
                  </a:lnTo>
                  <a:lnTo>
                    <a:pt x="25167" y="906011"/>
                  </a:lnTo>
                  <a:lnTo>
                    <a:pt x="33556" y="545285"/>
                  </a:lnTo>
                  <a:lnTo>
                    <a:pt x="33556" y="444617"/>
                  </a:lnTo>
                  <a:lnTo>
                    <a:pt x="109057" y="335560"/>
                  </a:lnTo>
                  <a:lnTo>
                    <a:pt x="176169" y="134224"/>
                  </a:lnTo>
                  <a:lnTo>
                    <a:pt x="310393" y="0"/>
                  </a:lnTo>
                  <a:lnTo>
                    <a:pt x="453006" y="25167"/>
                  </a:lnTo>
                  <a:lnTo>
                    <a:pt x="645953" y="503340"/>
                  </a:lnTo>
                  <a:lnTo>
                    <a:pt x="687898" y="763398"/>
                  </a:lnTo>
                  <a:lnTo>
                    <a:pt x="687898" y="1031846"/>
                  </a:lnTo>
                  <a:lnTo>
                    <a:pt x="612397" y="1149292"/>
                  </a:lnTo>
                  <a:lnTo>
                    <a:pt x="478173" y="1149292"/>
                  </a:lnTo>
                  <a:lnTo>
                    <a:pt x="302004" y="118284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9"/>
              <a:extLst>
                <a:ext uri="{FF2B5EF4-FFF2-40B4-BE49-F238E27FC236}">
                  <a16:creationId xmlns:a16="http://schemas.microsoft.com/office/drawing/2014/main" id="{B1FAFDD9-6B82-4D69-9799-C7C1AF1F0AE7}"/>
                </a:ext>
              </a:extLst>
            </p:cNvPr>
            <p:cNvSpPr/>
            <p:nvPr/>
          </p:nvSpPr>
          <p:spPr>
            <a:xfrm>
              <a:off x="4236440" y="3523376"/>
              <a:ext cx="704676" cy="964734"/>
            </a:xfrm>
            <a:custGeom>
              <a:avLst/>
              <a:gdLst>
                <a:gd name="connsiteX0" fmla="*/ 335560 w 704676"/>
                <a:gd name="connsiteY0" fmla="*/ 956345 h 964734"/>
                <a:gd name="connsiteX1" fmla="*/ 335560 w 704676"/>
                <a:gd name="connsiteY1" fmla="*/ 956345 h 964734"/>
                <a:gd name="connsiteX2" fmla="*/ 268448 w 704676"/>
                <a:gd name="connsiteY2" fmla="*/ 813732 h 964734"/>
                <a:gd name="connsiteX3" fmla="*/ 25167 w 704676"/>
                <a:gd name="connsiteY3" fmla="*/ 830510 h 964734"/>
                <a:gd name="connsiteX4" fmla="*/ 0 w 704676"/>
                <a:gd name="connsiteY4" fmla="*/ 721453 h 964734"/>
                <a:gd name="connsiteX5" fmla="*/ 8389 w 704676"/>
                <a:gd name="connsiteY5" fmla="*/ 536896 h 964734"/>
                <a:gd name="connsiteX6" fmla="*/ 25167 w 704676"/>
                <a:gd name="connsiteY6" fmla="*/ 335560 h 964734"/>
                <a:gd name="connsiteX7" fmla="*/ 92279 w 704676"/>
                <a:gd name="connsiteY7" fmla="*/ 151002 h 964734"/>
                <a:gd name="connsiteX8" fmla="*/ 184558 w 704676"/>
                <a:gd name="connsiteY8" fmla="*/ 25167 h 964734"/>
                <a:gd name="connsiteX9" fmla="*/ 385894 w 704676"/>
                <a:gd name="connsiteY9" fmla="*/ 0 h 964734"/>
                <a:gd name="connsiteX10" fmla="*/ 553674 w 704676"/>
                <a:gd name="connsiteY10" fmla="*/ 16778 h 964734"/>
                <a:gd name="connsiteX11" fmla="*/ 662731 w 704676"/>
                <a:gd name="connsiteY11" fmla="*/ 92279 h 964734"/>
                <a:gd name="connsiteX12" fmla="*/ 679509 w 704676"/>
                <a:gd name="connsiteY12" fmla="*/ 176169 h 964734"/>
                <a:gd name="connsiteX13" fmla="*/ 687898 w 704676"/>
                <a:gd name="connsiteY13" fmla="*/ 209725 h 964734"/>
                <a:gd name="connsiteX14" fmla="*/ 704676 w 704676"/>
                <a:gd name="connsiteY14" fmla="*/ 327171 h 964734"/>
                <a:gd name="connsiteX15" fmla="*/ 704676 w 704676"/>
                <a:gd name="connsiteY15" fmla="*/ 453006 h 964734"/>
                <a:gd name="connsiteX16" fmla="*/ 671120 w 704676"/>
                <a:gd name="connsiteY16" fmla="*/ 612396 h 964734"/>
                <a:gd name="connsiteX17" fmla="*/ 671120 w 704676"/>
                <a:gd name="connsiteY17" fmla="*/ 780176 h 964734"/>
                <a:gd name="connsiteX18" fmla="*/ 486562 w 704676"/>
                <a:gd name="connsiteY18" fmla="*/ 847288 h 964734"/>
                <a:gd name="connsiteX19" fmla="*/ 427839 w 704676"/>
                <a:gd name="connsiteY19" fmla="*/ 964734 h 964734"/>
                <a:gd name="connsiteX20" fmla="*/ 335560 w 704676"/>
                <a:gd name="connsiteY20" fmla="*/ 956345 h 96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04676" h="964734">
                  <a:moveTo>
                    <a:pt x="335560" y="956345"/>
                  </a:moveTo>
                  <a:lnTo>
                    <a:pt x="335560" y="956345"/>
                  </a:lnTo>
                  <a:lnTo>
                    <a:pt x="268448" y="813732"/>
                  </a:lnTo>
                  <a:lnTo>
                    <a:pt x="25167" y="830510"/>
                  </a:lnTo>
                  <a:lnTo>
                    <a:pt x="0" y="721453"/>
                  </a:lnTo>
                  <a:lnTo>
                    <a:pt x="8389" y="536896"/>
                  </a:lnTo>
                  <a:lnTo>
                    <a:pt x="25167" y="335560"/>
                  </a:lnTo>
                  <a:lnTo>
                    <a:pt x="92279" y="151002"/>
                  </a:lnTo>
                  <a:lnTo>
                    <a:pt x="184558" y="25167"/>
                  </a:lnTo>
                  <a:lnTo>
                    <a:pt x="385894" y="0"/>
                  </a:lnTo>
                  <a:lnTo>
                    <a:pt x="553674" y="16778"/>
                  </a:lnTo>
                  <a:lnTo>
                    <a:pt x="662731" y="92279"/>
                  </a:lnTo>
                  <a:cubicBezTo>
                    <a:pt x="668324" y="120242"/>
                    <a:pt x="673534" y="148285"/>
                    <a:pt x="679509" y="176169"/>
                  </a:cubicBezTo>
                  <a:cubicBezTo>
                    <a:pt x="681925" y="187443"/>
                    <a:pt x="687898" y="209725"/>
                    <a:pt x="687898" y="209725"/>
                  </a:cubicBezTo>
                  <a:lnTo>
                    <a:pt x="704676" y="327171"/>
                  </a:lnTo>
                  <a:lnTo>
                    <a:pt x="704676" y="453006"/>
                  </a:lnTo>
                  <a:lnTo>
                    <a:pt x="671120" y="612396"/>
                  </a:lnTo>
                  <a:lnTo>
                    <a:pt x="671120" y="780176"/>
                  </a:lnTo>
                  <a:lnTo>
                    <a:pt x="486562" y="847288"/>
                  </a:lnTo>
                  <a:lnTo>
                    <a:pt x="427839" y="964734"/>
                  </a:lnTo>
                  <a:lnTo>
                    <a:pt x="335560" y="95634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0"/>
              <a:extLst>
                <a:ext uri="{FF2B5EF4-FFF2-40B4-BE49-F238E27FC236}">
                  <a16:creationId xmlns:a16="http://schemas.microsoft.com/office/drawing/2014/main" id="{65DB57AD-0B62-41E3-88D7-0784717FC6B8}"/>
                </a:ext>
              </a:extLst>
            </p:cNvPr>
            <p:cNvSpPr/>
            <p:nvPr/>
          </p:nvSpPr>
          <p:spPr>
            <a:xfrm>
              <a:off x="6040073" y="3338818"/>
              <a:ext cx="771788" cy="1149292"/>
            </a:xfrm>
            <a:custGeom>
              <a:avLst/>
              <a:gdLst>
                <a:gd name="connsiteX0" fmla="*/ 385894 w 771788"/>
                <a:gd name="connsiteY0" fmla="*/ 1149292 h 1149292"/>
                <a:gd name="connsiteX1" fmla="*/ 385894 w 771788"/>
                <a:gd name="connsiteY1" fmla="*/ 1149292 h 1149292"/>
                <a:gd name="connsiteX2" fmla="*/ 218114 w 771788"/>
                <a:gd name="connsiteY2" fmla="*/ 1124125 h 1149292"/>
                <a:gd name="connsiteX3" fmla="*/ 260059 w 771788"/>
                <a:gd name="connsiteY3" fmla="*/ 805343 h 1149292"/>
                <a:gd name="connsiteX4" fmla="*/ 41945 w 771788"/>
                <a:gd name="connsiteY4" fmla="*/ 721454 h 1149292"/>
                <a:gd name="connsiteX5" fmla="*/ 33556 w 771788"/>
                <a:gd name="connsiteY5" fmla="*/ 645953 h 1149292"/>
                <a:gd name="connsiteX6" fmla="*/ 25167 w 771788"/>
                <a:gd name="connsiteY6" fmla="*/ 620786 h 1149292"/>
                <a:gd name="connsiteX7" fmla="*/ 0 w 771788"/>
                <a:gd name="connsiteY7" fmla="*/ 427839 h 1149292"/>
                <a:gd name="connsiteX8" fmla="*/ 142613 w 771788"/>
                <a:gd name="connsiteY8" fmla="*/ 218114 h 1149292"/>
                <a:gd name="connsiteX9" fmla="*/ 142613 w 771788"/>
                <a:gd name="connsiteY9" fmla="*/ 109057 h 1149292"/>
                <a:gd name="connsiteX10" fmla="*/ 201336 w 771788"/>
                <a:gd name="connsiteY10" fmla="*/ 0 h 1149292"/>
                <a:gd name="connsiteX11" fmla="*/ 444617 w 771788"/>
                <a:gd name="connsiteY11" fmla="*/ 0 h 1149292"/>
                <a:gd name="connsiteX12" fmla="*/ 595619 w 771788"/>
                <a:gd name="connsiteY12" fmla="*/ 58723 h 1149292"/>
                <a:gd name="connsiteX13" fmla="*/ 612397 w 771788"/>
                <a:gd name="connsiteY13" fmla="*/ 234892 h 1149292"/>
                <a:gd name="connsiteX14" fmla="*/ 687898 w 771788"/>
                <a:gd name="connsiteY14" fmla="*/ 360727 h 1149292"/>
                <a:gd name="connsiteX15" fmla="*/ 687898 w 771788"/>
                <a:gd name="connsiteY15" fmla="*/ 536896 h 1149292"/>
                <a:gd name="connsiteX16" fmla="*/ 771788 w 771788"/>
                <a:gd name="connsiteY16" fmla="*/ 780176 h 1149292"/>
                <a:gd name="connsiteX17" fmla="*/ 587230 w 771788"/>
                <a:gd name="connsiteY17" fmla="*/ 880844 h 1149292"/>
                <a:gd name="connsiteX18" fmla="*/ 461395 w 771788"/>
                <a:gd name="connsiteY18" fmla="*/ 880844 h 1149292"/>
                <a:gd name="connsiteX19" fmla="*/ 385894 w 771788"/>
                <a:gd name="connsiteY19" fmla="*/ 1149292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71788" h="1149292">
                  <a:moveTo>
                    <a:pt x="385894" y="1149292"/>
                  </a:moveTo>
                  <a:lnTo>
                    <a:pt x="385894" y="1149292"/>
                  </a:lnTo>
                  <a:lnTo>
                    <a:pt x="218114" y="1124125"/>
                  </a:lnTo>
                  <a:lnTo>
                    <a:pt x="260059" y="805343"/>
                  </a:lnTo>
                  <a:lnTo>
                    <a:pt x="41945" y="721454"/>
                  </a:lnTo>
                  <a:cubicBezTo>
                    <a:pt x="39149" y="696287"/>
                    <a:pt x="37719" y="670930"/>
                    <a:pt x="33556" y="645953"/>
                  </a:cubicBezTo>
                  <a:cubicBezTo>
                    <a:pt x="32102" y="637231"/>
                    <a:pt x="25167" y="620786"/>
                    <a:pt x="25167" y="620786"/>
                  </a:cubicBezTo>
                  <a:lnTo>
                    <a:pt x="0" y="427839"/>
                  </a:lnTo>
                  <a:lnTo>
                    <a:pt x="142613" y="218114"/>
                  </a:lnTo>
                  <a:lnTo>
                    <a:pt x="142613" y="109057"/>
                  </a:lnTo>
                  <a:lnTo>
                    <a:pt x="201336" y="0"/>
                  </a:lnTo>
                  <a:lnTo>
                    <a:pt x="444617" y="0"/>
                  </a:lnTo>
                  <a:lnTo>
                    <a:pt x="595619" y="58723"/>
                  </a:lnTo>
                  <a:lnTo>
                    <a:pt x="612397" y="234892"/>
                  </a:lnTo>
                  <a:lnTo>
                    <a:pt x="687898" y="360727"/>
                  </a:lnTo>
                  <a:lnTo>
                    <a:pt x="687898" y="536896"/>
                  </a:lnTo>
                  <a:lnTo>
                    <a:pt x="771788" y="780176"/>
                  </a:lnTo>
                  <a:lnTo>
                    <a:pt x="587230" y="880844"/>
                  </a:lnTo>
                  <a:lnTo>
                    <a:pt x="461395" y="880844"/>
                  </a:lnTo>
                  <a:lnTo>
                    <a:pt x="385894" y="114929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1"/>
              <a:extLst>
                <a:ext uri="{FF2B5EF4-FFF2-40B4-BE49-F238E27FC236}">
                  <a16:creationId xmlns:a16="http://schemas.microsoft.com/office/drawing/2014/main" id="{9BBA94D5-251F-452A-8FD6-A0E4C3C93E84}"/>
                </a:ext>
              </a:extLst>
            </p:cNvPr>
            <p:cNvSpPr/>
            <p:nvPr/>
          </p:nvSpPr>
          <p:spPr>
            <a:xfrm>
              <a:off x="7415868" y="3632433"/>
              <a:ext cx="1216404" cy="922789"/>
            </a:xfrm>
            <a:custGeom>
              <a:avLst/>
              <a:gdLst>
                <a:gd name="connsiteX0" fmla="*/ 100668 w 1216404"/>
                <a:gd name="connsiteY0" fmla="*/ 922789 h 922789"/>
                <a:gd name="connsiteX1" fmla="*/ 100668 w 1216404"/>
                <a:gd name="connsiteY1" fmla="*/ 922789 h 922789"/>
                <a:gd name="connsiteX2" fmla="*/ 0 w 1216404"/>
                <a:gd name="connsiteY2" fmla="*/ 729842 h 922789"/>
                <a:gd name="connsiteX3" fmla="*/ 100668 w 1216404"/>
                <a:gd name="connsiteY3" fmla="*/ 629174 h 922789"/>
                <a:gd name="connsiteX4" fmla="*/ 50334 w 1216404"/>
                <a:gd name="connsiteY4" fmla="*/ 511728 h 922789"/>
                <a:gd name="connsiteX5" fmla="*/ 276837 w 1216404"/>
                <a:gd name="connsiteY5" fmla="*/ 251670 h 922789"/>
                <a:gd name="connsiteX6" fmla="*/ 343949 w 1216404"/>
                <a:gd name="connsiteY6" fmla="*/ 184558 h 922789"/>
                <a:gd name="connsiteX7" fmla="*/ 494950 w 1216404"/>
                <a:gd name="connsiteY7" fmla="*/ 58723 h 922789"/>
                <a:gd name="connsiteX8" fmla="*/ 595618 w 1216404"/>
                <a:gd name="connsiteY8" fmla="*/ 33556 h 922789"/>
                <a:gd name="connsiteX9" fmla="*/ 755009 w 1216404"/>
                <a:gd name="connsiteY9" fmla="*/ 0 h 922789"/>
                <a:gd name="connsiteX10" fmla="*/ 847288 w 1216404"/>
                <a:gd name="connsiteY10" fmla="*/ 8389 h 922789"/>
                <a:gd name="connsiteX11" fmla="*/ 1040235 w 1216404"/>
                <a:gd name="connsiteY11" fmla="*/ 33556 h 922789"/>
                <a:gd name="connsiteX12" fmla="*/ 1166070 w 1216404"/>
                <a:gd name="connsiteY12" fmla="*/ 218114 h 922789"/>
                <a:gd name="connsiteX13" fmla="*/ 1216404 w 1216404"/>
                <a:gd name="connsiteY13" fmla="*/ 453006 h 922789"/>
                <a:gd name="connsiteX14" fmla="*/ 1182848 w 1216404"/>
                <a:gd name="connsiteY14" fmla="*/ 562062 h 922789"/>
                <a:gd name="connsiteX15" fmla="*/ 1115736 w 1216404"/>
                <a:gd name="connsiteY15" fmla="*/ 662730 h 922789"/>
                <a:gd name="connsiteX16" fmla="*/ 1023457 w 1216404"/>
                <a:gd name="connsiteY16" fmla="*/ 729842 h 922789"/>
                <a:gd name="connsiteX17" fmla="*/ 931178 w 1216404"/>
                <a:gd name="connsiteY17" fmla="*/ 805343 h 922789"/>
                <a:gd name="connsiteX18" fmla="*/ 855677 w 1216404"/>
                <a:gd name="connsiteY18" fmla="*/ 906011 h 922789"/>
                <a:gd name="connsiteX19" fmla="*/ 696286 w 1216404"/>
                <a:gd name="connsiteY19" fmla="*/ 922789 h 922789"/>
                <a:gd name="connsiteX20" fmla="*/ 637563 w 1216404"/>
                <a:gd name="connsiteY20" fmla="*/ 897622 h 922789"/>
                <a:gd name="connsiteX21" fmla="*/ 478172 w 1216404"/>
                <a:gd name="connsiteY21" fmla="*/ 914400 h 922789"/>
                <a:gd name="connsiteX22" fmla="*/ 184558 w 1216404"/>
                <a:gd name="connsiteY22" fmla="*/ 914400 h 922789"/>
                <a:gd name="connsiteX23" fmla="*/ 100668 w 1216404"/>
                <a:gd name="connsiteY23" fmla="*/ 922789 h 92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16404" h="922789">
                  <a:moveTo>
                    <a:pt x="100668" y="922789"/>
                  </a:moveTo>
                  <a:lnTo>
                    <a:pt x="100668" y="922789"/>
                  </a:lnTo>
                  <a:lnTo>
                    <a:pt x="0" y="729842"/>
                  </a:lnTo>
                  <a:lnTo>
                    <a:pt x="100668" y="629174"/>
                  </a:lnTo>
                  <a:lnTo>
                    <a:pt x="50334" y="511728"/>
                  </a:lnTo>
                  <a:lnTo>
                    <a:pt x="276837" y="251670"/>
                  </a:lnTo>
                  <a:lnTo>
                    <a:pt x="343949" y="184558"/>
                  </a:lnTo>
                  <a:lnTo>
                    <a:pt x="494950" y="58723"/>
                  </a:lnTo>
                  <a:lnTo>
                    <a:pt x="595618" y="33556"/>
                  </a:lnTo>
                  <a:lnTo>
                    <a:pt x="755009" y="0"/>
                  </a:lnTo>
                  <a:lnTo>
                    <a:pt x="847288" y="8389"/>
                  </a:lnTo>
                  <a:lnTo>
                    <a:pt x="1040235" y="33556"/>
                  </a:lnTo>
                  <a:lnTo>
                    <a:pt x="1166070" y="218114"/>
                  </a:lnTo>
                  <a:lnTo>
                    <a:pt x="1216404" y="453006"/>
                  </a:lnTo>
                  <a:lnTo>
                    <a:pt x="1182848" y="562062"/>
                  </a:lnTo>
                  <a:lnTo>
                    <a:pt x="1115736" y="662730"/>
                  </a:lnTo>
                  <a:lnTo>
                    <a:pt x="1023457" y="729842"/>
                  </a:lnTo>
                  <a:lnTo>
                    <a:pt x="931178" y="805343"/>
                  </a:lnTo>
                  <a:lnTo>
                    <a:pt x="855677" y="906011"/>
                  </a:lnTo>
                  <a:lnTo>
                    <a:pt x="696286" y="922789"/>
                  </a:lnTo>
                  <a:lnTo>
                    <a:pt x="637563" y="897622"/>
                  </a:lnTo>
                  <a:lnTo>
                    <a:pt x="478172" y="914400"/>
                  </a:lnTo>
                  <a:lnTo>
                    <a:pt x="184558" y="914400"/>
                  </a:lnTo>
                  <a:lnTo>
                    <a:pt x="100668" y="92278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2"/>
              <a:extLst>
                <a:ext uri="{FF2B5EF4-FFF2-40B4-BE49-F238E27FC236}">
                  <a16:creationId xmlns:a16="http://schemas.microsoft.com/office/drawing/2014/main" id="{68823D3F-F87E-496D-BDB6-AC78A4287628}"/>
                </a:ext>
              </a:extLst>
            </p:cNvPr>
            <p:cNvSpPr/>
            <p:nvPr/>
          </p:nvSpPr>
          <p:spPr>
            <a:xfrm>
              <a:off x="755009" y="5301842"/>
              <a:ext cx="1006679" cy="1140903"/>
            </a:xfrm>
            <a:custGeom>
              <a:avLst/>
              <a:gdLst>
                <a:gd name="connsiteX0" fmla="*/ 251670 w 1006679"/>
                <a:gd name="connsiteY0" fmla="*/ 1140903 h 1140903"/>
                <a:gd name="connsiteX1" fmla="*/ 251670 w 1006679"/>
                <a:gd name="connsiteY1" fmla="*/ 1140903 h 1140903"/>
                <a:gd name="connsiteX2" fmla="*/ 192947 w 1006679"/>
                <a:gd name="connsiteY2" fmla="*/ 1090569 h 1140903"/>
                <a:gd name="connsiteX3" fmla="*/ 41945 w 1006679"/>
                <a:gd name="connsiteY3" fmla="*/ 1031846 h 1140903"/>
                <a:gd name="connsiteX4" fmla="*/ 67112 w 1006679"/>
                <a:gd name="connsiteY4" fmla="*/ 897622 h 1140903"/>
                <a:gd name="connsiteX5" fmla="*/ 8389 w 1006679"/>
                <a:gd name="connsiteY5" fmla="*/ 813732 h 1140903"/>
                <a:gd name="connsiteX6" fmla="*/ 0 w 1006679"/>
                <a:gd name="connsiteY6" fmla="*/ 671119 h 1140903"/>
                <a:gd name="connsiteX7" fmla="*/ 58723 w 1006679"/>
                <a:gd name="connsiteY7" fmla="*/ 587230 h 1140903"/>
                <a:gd name="connsiteX8" fmla="*/ 75501 w 1006679"/>
                <a:gd name="connsiteY8" fmla="*/ 469784 h 1140903"/>
                <a:gd name="connsiteX9" fmla="*/ 201336 w 1006679"/>
                <a:gd name="connsiteY9" fmla="*/ 427839 h 1140903"/>
                <a:gd name="connsiteX10" fmla="*/ 268448 w 1006679"/>
                <a:gd name="connsiteY10" fmla="*/ 411061 h 1140903"/>
                <a:gd name="connsiteX11" fmla="*/ 922789 w 1006679"/>
                <a:gd name="connsiteY11" fmla="*/ 0 h 1140903"/>
                <a:gd name="connsiteX12" fmla="*/ 1006679 w 1006679"/>
                <a:gd name="connsiteY12" fmla="*/ 25167 h 1140903"/>
                <a:gd name="connsiteX13" fmla="*/ 771787 w 1006679"/>
                <a:gd name="connsiteY13" fmla="*/ 679508 h 1140903"/>
                <a:gd name="connsiteX14" fmla="*/ 620785 w 1006679"/>
                <a:gd name="connsiteY14" fmla="*/ 973123 h 1140903"/>
                <a:gd name="connsiteX15" fmla="*/ 587230 w 1006679"/>
                <a:gd name="connsiteY15" fmla="*/ 1107347 h 1140903"/>
                <a:gd name="connsiteX16" fmla="*/ 444617 w 1006679"/>
                <a:gd name="connsiteY16" fmla="*/ 1140903 h 1140903"/>
                <a:gd name="connsiteX17" fmla="*/ 251670 w 1006679"/>
                <a:gd name="connsiteY17" fmla="*/ 1140903 h 114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679" h="1140903">
                  <a:moveTo>
                    <a:pt x="251670" y="1140903"/>
                  </a:moveTo>
                  <a:lnTo>
                    <a:pt x="251670" y="1140903"/>
                  </a:lnTo>
                  <a:lnTo>
                    <a:pt x="192947" y="1090569"/>
                  </a:lnTo>
                  <a:lnTo>
                    <a:pt x="41945" y="1031846"/>
                  </a:lnTo>
                  <a:lnTo>
                    <a:pt x="67112" y="897622"/>
                  </a:lnTo>
                  <a:lnTo>
                    <a:pt x="8389" y="813732"/>
                  </a:lnTo>
                  <a:lnTo>
                    <a:pt x="0" y="671119"/>
                  </a:lnTo>
                  <a:lnTo>
                    <a:pt x="58723" y="587230"/>
                  </a:lnTo>
                  <a:lnTo>
                    <a:pt x="75501" y="469784"/>
                  </a:lnTo>
                  <a:cubicBezTo>
                    <a:pt x="276116" y="425203"/>
                    <a:pt x="50232" y="481805"/>
                    <a:pt x="201336" y="427839"/>
                  </a:cubicBezTo>
                  <a:cubicBezTo>
                    <a:pt x="223052" y="420083"/>
                    <a:pt x="268448" y="411061"/>
                    <a:pt x="268448" y="411061"/>
                  </a:cubicBezTo>
                  <a:lnTo>
                    <a:pt x="922789" y="0"/>
                  </a:lnTo>
                  <a:lnTo>
                    <a:pt x="1006679" y="25167"/>
                  </a:lnTo>
                  <a:lnTo>
                    <a:pt x="771787" y="679508"/>
                  </a:lnTo>
                  <a:lnTo>
                    <a:pt x="620785" y="973123"/>
                  </a:lnTo>
                  <a:lnTo>
                    <a:pt x="587230" y="1107347"/>
                  </a:lnTo>
                  <a:lnTo>
                    <a:pt x="444617" y="1140903"/>
                  </a:lnTo>
                  <a:lnTo>
                    <a:pt x="251670" y="114090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hlinkClick r:id="rId13"/>
              <a:extLst>
                <a:ext uri="{FF2B5EF4-FFF2-40B4-BE49-F238E27FC236}">
                  <a16:creationId xmlns:a16="http://schemas.microsoft.com/office/drawing/2014/main" id="{F73458C6-D529-4043-8CC9-94CAAAE69EBE}"/>
                </a:ext>
              </a:extLst>
            </p:cNvPr>
            <p:cNvSpPr/>
            <p:nvPr/>
          </p:nvSpPr>
          <p:spPr>
            <a:xfrm>
              <a:off x="2357306" y="5125673"/>
              <a:ext cx="771788" cy="1308683"/>
            </a:xfrm>
            <a:custGeom>
              <a:avLst/>
              <a:gdLst>
                <a:gd name="connsiteX0" fmla="*/ 486562 w 771788"/>
                <a:gd name="connsiteY0" fmla="*/ 1308683 h 1308683"/>
                <a:gd name="connsiteX1" fmla="*/ 343949 w 771788"/>
                <a:gd name="connsiteY1" fmla="*/ 1300294 h 1308683"/>
                <a:gd name="connsiteX2" fmla="*/ 318782 w 771788"/>
                <a:gd name="connsiteY2" fmla="*/ 1199626 h 1308683"/>
                <a:gd name="connsiteX3" fmla="*/ 293615 w 771788"/>
                <a:gd name="connsiteY3" fmla="*/ 1140903 h 1308683"/>
                <a:gd name="connsiteX4" fmla="*/ 293615 w 771788"/>
                <a:gd name="connsiteY4" fmla="*/ 637564 h 1308683"/>
                <a:gd name="connsiteX5" fmla="*/ 16778 w 771788"/>
                <a:gd name="connsiteY5" fmla="*/ 620786 h 1308683"/>
                <a:gd name="connsiteX6" fmla="*/ 0 w 771788"/>
                <a:gd name="connsiteY6" fmla="*/ 402672 h 1308683"/>
                <a:gd name="connsiteX7" fmla="*/ 67112 w 771788"/>
                <a:gd name="connsiteY7" fmla="*/ 310393 h 1308683"/>
                <a:gd name="connsiteX8" fmla="*/ 125835 w 771788"/>
                <a:gd name="connsiteY8" fmla="*/ 125835 h 1308683"/>
                <a:gd name="connsiteX9" fmla="*/ 318782 w 771788"/>
                <a:gd name="connsiteY9" fmla="*/ 16778 h 1308683"/>
                <a:gd name="connsiteX10" fmla="*/ 411061 w 771788"/>
                <a:gd name="connsiteY10" fmla="*/ 0 h 1308683"/>
                <a:gd name="connsiteX11" fmla="*/ 612397 w 771788"/>
                <a:gd name="connsiteY11" fmla="*/ 8389 h 1308683"/>
                <a:gd name="connsiteX12" fmla="*/ 771788 w 771788"/>
                <a:gd name="connsiteY12" fmla="*/ 142613 h 1308683"/>
                <a:gd name="connsiteX13" fmla="*/ 746621 w 771788"/>
                <a:gd name="connsiteY13" fmla="*/ 436228 h 1308683"/>
                <a:gd name="connsiteX14" fmla="*/ 696287 w 771788"/>
                <a:gd name="connsiteY14" fmla="*/ 687898 h 1308683"/>
                <a:gd name="connsiteX15" fmla="*/ 478173 w 771788"/>
                <a:gd name="connsiteY15" fmla="*/ 704676 h 1308683"/>
                <a:gd name="connsiteX16" fmla="*/ 486562 w 771788"/>
                <a:gd name="connsiteY16" fmla="*/ 1308683 h 130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71788" h="1308683">
                  <a:moveTo>
                    <a:pt x="486562" y="1308683"/>
                  </a:moveTo>
                  <a:lnTo>
                    <a:pt x="343949" y="1300294"/>
                  </a:lnTo>
                  <a:cubicBezTo>
                    <a:pt x="335560" y="1266738"/>
                    <a:pt x="329198" y="1232609"/>
                    <a:pt x="318782" y="1199626"/>
                  </a:cubicBezTo>
                  <a:cubicBezTo>
                    <a:pt x="312369" y="1179318"/>
                    <a:pt x="293615" y="1140903"/>
                    <a:pt x="293615" y="1140903"/>
                  </a:cubicBezTo>
                  <a:lnTo>
                    <a:pt x="293615" y="637564"/>
                  </a:lnTo>
                  <a:lnTo>
                    <a:pt x="16778" y="620786"/>
                  </a:lnTo>
                  <a:lnTo>
                    <a:pt x="0" y="402672"/>
                  </a:lnTo>
                  <a:lnTo>
                    <a:pt x="67112" y="310393"/>
                  </a:lnTo>
                  <a:lnTo>
                    <a:pt x="125835" y="125835"/>
                  </a:lnTo>
                  <a:lnTo>
                    <a:pt x="318782" y="16778"/>
                  </a:lnTo>
                  <a:cubicBezTo>
                    <a:pt x="400498" y="7698"/>
                    <a:pt x="371634" y="19713"/>
                    <a:pt x="411061" y="0"/>
                  </a:cubicBezTo>
                  <a:lnTo>
                    <a:pt x="612397" y="8389"/>
                  </a:lnTo>
                  <a:lnTo>
                    <a:pt x="771788" y="142613"/>
                  </a:lnTo>
                  <a:lnTo>
                    <a:pt x="746621" y="436228"/>
                  </a:lnTo>
                  <a:lnTo>
                    <a:pt x="696287" y="687898"/>
                  </a:lnTo>
                  <a:lnTo>
                    <a:pt x="478173" y="704676"/>
                  </a:lnTo>
                  <a:lnTo>
                    <a:pt x="486562" y="130868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hlinkClick r:id="rId13"/>
              <a:extLst>
                <a:ext uri="{FF2B5EF4-FFF2-40B4-BE49-F238E27FC236}">
                  <a16:creationId xmlns:a16="http://schemas.microsoft.com/office/drawing/2014/main" id="{E88E07C0-156B-463C-84B3-1BA3514ADFFD}"/>
                </a:ext>
              </a:extLst>
            </p:cNvPr>
            <p:cNvSpPr/>
            <p:nvPr/>
          </p:nvSpPr>
          <p:spPr>
            <a:xfrm>
              <a:off x="4160939" y="5201174"/>
              <a:ext cx="1090569" cy="1249960"/>
            </a:xfrm>
            <a:custGeom>
              <a:avLst/>
              <a:gdLst>
                <a:gd name="connsiteX0" fmla="*/ 704676 w 1090569"/>
                <a:gd name="connsiteY0" fmla="*/ 1249960 h 1249960"/>
                <a:gd name="connsiteX1" fmla="*/ 444617 w 1090569"/>
                <a:gd name="connsiteY1" fmla="*/ 1224793 h 1249960"/>
                <a:gd name="connsiteX2" fmla="*/ 402672 w 1090569"/>
                <a:gd name="connsiteY2" fmla="*/ 1082180 h 1249960"/>
                <a:gd name="connsiteX3" fmla="*/ 159391 w 1090569"/>
                <a:gd name="connsiteY3" fmla="*/ 1107347 h 1249960"/>
                <a:gd name="connsiteX4" fmla="*/ 0 w 1090569"/>
                <a:gd name="connsiteY4" fmla="*/ 838899 h 1249960"/>
                <a:gd name="connsiteX5" fmla="*/ 33556 w 1090569"/>
                <a:gd name="connsiteY5" fmla="*/ 771787 h 1249960"/>
                <a:gd name="connsiteX6" fmla="*/ 67112 w 1090569"/>
                <a:gd name="connsiteY6" fmla="*/ 503340 h 1249960"/>
                <a:gd name="connsiteX7" fmla="*/ 125835 w 1090569"/>
                <a:gd name="connsiteY7" fmla="*/ 411061 h 1249960"/>
                <a:gd name="connsiteX8" fmla="*/ 192947 w 1090569"/>
                <a:gd name="connsiteY8" fmla="*/ 176169 h 1249960"/>
                <a:gd name="connsiteX9" fmla="*/ 352338 w 1090569"/>
                <a:gd name="connsiteY9" fmla="*/ 41945 h 1249960"/>
                <a:gd name="connsiteX10" fmla="*/ 427839 w 1090569"/>
                <a:gd name="connsiteY10" fmla="*/ 25167 h 1249960"/>
                <a:gd name="connsiteX11" fmla="*/ 729843 w 1090569"/>
                <a:gd name="connsiteY11" fmla="*/ 0 h 1249960"/>
                <a:gd name="connsiteX12" fmla="*/ 880844 w 1090569"/>
                <a:gd name="connsiteY12" fmla="*/ 41945 h 1249960"/>
                <a:gd name="connsiteX13" fmla="*/ 981512 w 1090569"/>
                <a:gd name="connsiteY13" fmla="*/ 50334 h 1249960"/>
                <a:gd name="connsiteX14" fmla="*/ 1057013 w 1090569"/>
                <a:gd name="connsiteY14" fmla="*/ 234892 h 1249960"/>
                <a:gd name="connsiteX15" fmla="*/ 1090569 w 1090569"/>
                <a:gd name="connsiteY15" fmla="*/ 562063 h 1249960"/>
                <a:gd name="connsiteX16" fmla="*/ 1090569 w 1090569"/>
                <a:gd name="connsiteY16" fmla="*/ 906011 h 1249960"/>
                <a:gd name="connsiteX17" fmla="*/ 1015068 w 1090569"/>
                <a:gd name="connsiteY17" fmla="*/ 1040235 h 1249960"/>
                <a:gd name="connsiteX18" fmla="*/ 830511 w 1090569"/>
                <a:gd name="connsiteY18" fmla="*/ 1073791 h 1249960"/>
                <a:gd name="connsiteX19" fmla="*/ 755010 w 1090569"/>
                <a:gd name="connsiteY19" fmla="*/ 1073791 h 1249960"/>
                <a:gd name="connsiteX20" fmla="*/ 704676 w 1090569"/>
                <a:gd name="connsiteY20" fmla="*/ 1249960 h 124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90569" h="1249960">
                  <a:moveTo>
                    <a:pt x="704676" y="1249960"/>
                  </a:moveTo>
                  <a:lnTo>
                    <a:pt x="444617" y="1224793"/>
                  </a:lnTo>
                  <a:lnTo>
                    <a:pt x="402672" y="1082180"/>
                  </a:lnTo>
                  <a:lnTo>
                    <a:pt x="159391" y="1107347"/>
                  </a:lnTo>
                  <a:lnTo>
                    <a:pt x="0" y="838899"/>
                  </a:lnTo>
                  <a:lnTo>
                    <a:pt x="33556" y="771787"/>
                  </a:lnTo>
                  <a:lnTo>
                    <a:pt x="67112" y="503340"/>
                  </a:lnTo>
                  <a:cubicBezTo>
                    <a:pt x="120914" y="422636"/>
                    <a:pt x="103919" y="454893"/>
                    <a:pt x="125835" y="411061"/>
                  </a:cubicBezTo>
                  <a:lnTo>
                    <a:pt x="192947" y="176169"/>
                  </a:lnTo>
                  <a:lnTo>
                    <a:pt x="352338" y="41945"/>
                  </a:lnTo>
                  <a:lnTo>
                    <a:pt x="427839" y="25167"/>
                  </a:lnTo>
                  <a:lnTo>
                    <a:pt x="729843" y="0"/>
                  </a:lnTo>
                  <a:lnTo>
                    <a:pt x="880844" y="41945"/>
                  </a:lnTo>
                  <a:lnTo>
                    <a:pt x="981512" y="50334"/>
                  </a:lnTo>
                  <a:lnTo>
                    <a:pt x="1057013" y="234892"/>
                  </a:lnTo>
                  <a:lnTo>
                    <a:pt x="1090569" y="562063"/>
                  </a:lnTo>
                  <a:lnTo>
                    <a:pt x="1090569" y="906011"/>
                  </a:lnTo>
                  <a:lnTo>
                    <a:pt x="1015068" y="1040235"/>
                  </a:lnTo>
                  <a:lnTo>
                    <a:pt x="830511" y="1073791"/>
                  </a:lnTo>
                  <a:lnTo>
                    <a:pt x="755010" y="1073791"/>
                  </a:lnTo>
                  <a:lnTo>
                    <a:pt x="704676" y="124996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: Shape 20">
              <a:hlinkClick r:id="rId14"/>
              <a:extLst>
                <a:ext uri="{FF2B5EF4-FFF2-40B4-BE49-F238E27FC236}">
                  <a16:creationId xmlns:a16="http://schemas.microsoft.com/office/drawing/2014/main" id="{FBFB932E-2A6D-4297-A9B3-D2775143DD3F}"/>
                </a:ext>
              </a:extLst>
            </p:cNvPr>
            <p:cNvSpPr/>
            <p:nvPr/>
          </p:nvSpPr>
          <p:spPr>
            <a:xfrm>
              <a:off x="6048462" y="5159229"/>
              <a:ext cx="570452" cy="1258349"/>
            </a:xfrm>
            <a:custGeom>
              <a:avLst/>
              <a:gdLst>
                <a:gd name="connsiteX0" fmla="*/ 419450 w 570452"/>
                <a:gd name="connsiteY0" fmla="*/ 1258349 h 1258349"/>
                <a:gd name="connsiteX1" fmla="*/ 419450 w 570452"/>
                <a:gd name="connsiteY1" fmla="*/ 1258349 h 1258349"/>
                <a:gd name="connsiteX2" fmla="*/ 218114 w 570452"/>
                <a:gd name="connsiteY2" fmla="*/ 1249960 h 1258349"/>
                <a:gd name="connsiteX3" fmla="*/ 184558 w 570452"/>
                <a:gd name="connsiteY3" fmla="*/ 1149292 h 1258349"/>
                <a:gd name="connsiteX4" fmla="*/ 33556 w 570452"/>
                <a:gd name="connsiteY4" fmla="*/ 998290 h 1258349"/>
                <a:gd name="connsiteX5" fmla="*/ 0 w 570452"/>
                <a:gd name="connsiteY5" fmla="*/ 629175 h 1258349"/>
                <a:gd name="connsiteX6" fmla="*/ 0 w 570452"/>
                <a:gd name="connsiteY6" fmla="*/ 494951 h 1258349"/>
                <a:gd name="connsiteX7" fmla="*/ 117446 w 570452"/>
                <a:gd name="connsiteY7" fmla="*/ 142613 h 1258349"/>
                <a:gd name="connsiteX8" fmla="*/ 293615 w 570452"/>
                <a:gd name="connsiteY8" fmla="*/ 0 h 1258349"/>
                <a:gd name="connsiteX9" fmla="*/ 385894 w 570452"/>
                <a:gd name="connsiteY9" fmla="*/ 75501 h 1258349"/>
                <a:gd name="connsiteX10" fmla="*/ 545285 w 570452"/>
                <a:gd name="connsiteY10" fmla="*/ 520118 h 1258349"/>
                <a:gd name="connsiteX11" fmla="*/ 570452 w 570452"/>
                <a:gd name="connsiteY11" fmla="*/ 822121 h 1258349"/>
                <a:gd name="connsiteX12" fmla="*/ 536896 w 570452"/>
                <a:gd name="connsiteY12" fmla="*/ 1048624 h 1258349"/>
                <a:gd name="connsiteX13" fmla="*/ 411061 w 570452"/>
                <a:gd name="connsiteY13" fmla="*/ 1149292 h 1258349"/>
                <a:gd name="connsiteX14" fmla="*/ 419450 w 570452"/>
                <a:gd name="connsiteY14" fmla="*/ 1258349 h 1258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0452" h="1258349">
                  <a:moveTo>
                    <a:pt x="419450" y="1258349"/>
                  </a:moveTo>
                  <a:lnTo>
                    <a:pt x="419450" y="1258349"/>
                  </a:lnTo>
                  <a:lnTo>
                    <a:pt x="218114" y="1249960"/>
                  </a:lnTo>
                  <a:lnTo>
                    <a:pt x="184558" y="1149292"/>
                  </a:lnTo>
                  <a:lnTo>
                    <a:pt x="33556" y="998290"/>
                  </a:lnTo>
                  <a:lnTo>
                    <a:pt x="0" y="629175"/>
                  </a:lnTo>
                  <a:lnTo>
                    <a:pt x="0" y="494951"/>
                  </a:lnTo>
                  <a:lnTo>
                    <a:pt x="117446" y="142613"/>
                  </a:lnTo>
                  <a:lnTo>
                    <a:pt x="293615" y="0"/>
                  </a:lnTo>
                  <a:lnTo>
                    <a:pt x="385894" y="75501"/>
                  </a:lnTo>
                  <a:lnTo>
                    <a:pt x="545285" y="520118"/>
                  </a:lnTo>
                  <a:lnTo>
                    <a:pt x="570452" y="822121"/>
                  </a:lnTo>
                  <a:lnTo>
                    <a:pt x="536896" y="1048624"/>
                  </a:lnTo>
                  <a:lnTo>
                    <a:pt x="411061" y="1149292"/>
                  </a:lnTo>
                  <a:lnTo>
                    <a:pt x="419450" y="125834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: Shape 21">
              <a:hlinkClick r:id="rId15"/>
              <a:extLst>
                <a:ext uri="{FF2B5EF4-FFF2-40B4-BE49-F238E27FC236}">
                  <a16:creationId xmlns:a16="http://schemas.microsoft.com/office/drawing/2014/main" id="{63DFD71C-0121-47EB-993E-884AD1C87030}"/>
                </a:ext>
              </a:extLst>
            </p:cNvPr>
            <p:cNvSpPr/>
            <p:nvPr/>
          </p:nvSpPr>
          <p:spPr>
            <a:xfrm>
              <a:off x="7877262" y="5285064"/>
              <a:ext cx="956345" cy="1208015"/>
            </a:xfrm>
            <a:custGeom>
              <a:avLst/>
              <a:gdLst>
                <a:gd name="connsiteX0" fmla="*/ 956345 w 956345"/>
                <a:gd name="connsiteY0" fmla="*/ 1098958 h 1208015"/>
                <a:gd name="connsiteX1" fmla="*/ 855677 w 956345"/>
                <a:gd name="connsiteY1" fmla="*/ 1208015 h 1208015"/>
                <a:gd name="connsiteX2" fmla="*/ 511729 w 956345"/>
                <a:gd name="connsiteY2" fmla="*/ 872455 h 1208015"/>
                <a:gd name="connsiteX3" fmla="*/ 360727 w 956345"/>
                <a:gd name="connsiteY3" fmla="*/ 805343 h 1208015"/>
                <a:gd name="connsiteX4" fmla="*/ 302004 w 956345"/>
                <a:gd name="connsiteY4" fmla="*/ 713064 h 1208015"/>
                <a:gd name="connsiteX5" fmla="*/ 142613 w 956345"/>
                <a:gd name="connsiteY5" fmla="*/ 494951 h 1208015"/>
                <a:gd name="connsiteX6" fmla="*/ 125835 w 956345"/>
                <a:gd name="connsiteY6" fmla="*/ 402672 h 1208015"/>
                <a:gd name="connsiteX7" fmla="*/ 0 w 956345"/>
                <a:gd name="connsiteY7" fmla="*/ 192947 h 1208015"/>
                <a:gd name="connsiteX8" fmla="*/ 41945 w 956345"/>
                <a:gd name="connsiteY8" fmla="*/ 0 h 1208015"/>
                <a:gd name="connsiteX9" fmla="*/ 218114 w 956345"/>
                <a:gd name="connsiteY9" fmla="*/ 33556 h 1208015"/>
                <a:gd name="connsiteX10" fmla="*/ 520118 w 956345"/>
                <a:gd name="connsiteY10" fmla="*/ 226503 h 1208015"/>
                <a:gd name="connsiteX11" fmla="*/ 671120 w 956345"/>
                <a:gd name="connsiteY11" fmla="*/ 469784 h 1208015"/>
                <a:gd name="connsiteX12" fmla="*/ 729843 w 956345"/>
                <a:gd name="connsiteY12" fmla="*/ 595619 h 1208015"/>
                <a:gd name="connsiteX13" fmla="*/ 679509 w 956345"/>
                <a:gd name="connsiteY13" fmla="*/ 755009 h 1208015"/>
                <a:gd name="connsiteX14" fmla="*/ 956345 w 956345"/>
                <a:gd name="connsiteY14" fmla="*/ 1098958 h 12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6345" h="1208015">
                  <a:moveTo>
                    <a:pt x="956345" y="1098958"/>
                  </a:moveTo>
                  <a:lnTo>
                    <a:pt x="855677" y="1208015"/>
                  </a:lnTo>
                  <a:lnTo>
                    <a:pt x="511729" y="872455"/>
                  </a:lnTo>
                  <a:lnTo>
                    <a:pt x="360727" y="805343"/>
                  </a:lnTo>
                  <a:lnTo>
                    <a:pt x="302004" y="713064"/>
                  </a:lnTo>
                  <a:lnTo>
                    <a:pt x="142613" y="494951"/>
                  </a:lnTo>
                  <a:lnTo>
                    <a:pt x="125835" y="402672"/>
                  </a:lnTo>
                  <a:lnTo>
                    <a:pt x="0" y="192947"/>
                  </a:lnTo>
                  <a:lnTo>
                    <a:pt x="41945" y="0"/>
                  </a:lnTo>
                  <a:lnTo>
                    <a:pt x="218114" y="33556"/>
                  </a:lnTo>
                  <a:lnTo>
                    <a:pt x="520118" y="226503"/>
                  </a:lnTo>
                  <a:lnTo>
                    <a:pt x="671120" y="469784"/>
                  </a:lnTo>
                  <a:lnTo>
                    <a:pt x="729843" y="595619"/>
                  </a:lnTo>
                  <a:lnTo>
                    <a:pt x="679509" y="755009"/>
                  </a:lnTo>
                  <a:lnTo>
                    <a:pt x="956345" y="109895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8520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2020-11-24T18:24:03Z</dcterms:created>
  <dcterms:modified xsi:type="dcterms:W3CDTF">2020-11-24T18:42:02Z</dcterms:modified>
</cp:coreProperties>
</file>