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0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25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35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7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1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63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79A2-4B2A-4EB9-A9AD-F64D0070DAAF}" type="datetimeFigureOut">
              <a:rPr lang="en-GB" smtClean="0"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A1B4B-E019-4796-B749-9ABE2B0729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1/contin1.html" TargetMode="External"/><Relationship Id="rId13" Type="http://schemas.openxmlformats.org/officeDocument/2006/relationships/hyperlink" Target="https://technologystudent.com/prddes1/ict1.html" TargetMode="External"/><Relationship Id="rId18" Type="http://schemas.openxmlformats.org/officeDocument/2006/relationships/hyperlink" Target="https://technologystudent.com/despro_flsh/revise3.html" TargetMode="External"/><Relationship Id="rId26" Type="http://schemas.openxmlformats.org/officeDocument/2006/relationships/hyperlink" Target="https://technologystudent.com/despro_flsh/revise18.html" TargetMode="External"/><Relationship Id="rId3" Type="http://schemas.openxmlformats.org/officeDocument/2006/relationships/hyperlink" Target="https://technologystudent.com/prddes1/compmd1.html" TargetMode="External"/><Relationship Id="rId21" Type="http://schemas.openxmlformats.org/officeDocument/2006/relationships/hyperlink" Target="https://technologystudent.com/enerflsh/foot3.html" TargetMode="External"/><Relationship Id="rId7" Type="http://schemas.openxmlformats.org/officeDocument/2006/relationships/hyperlink" Target="https://technologystudent.com/cam/cncman4.htm" TargetMode="External"/><Relationship Id="rId12" Type="http://schemas.openxmlformats.org/officeDocument/2006/relationships/hyperlink" Target="https://technologystudent.com/despro_3/qcodes1.html" TargetMode="External"/><Relationship Id="rId17" Type="http://schemas.openxmlformats.org/officeDocument/2006/relationships/hyperlink" Target="https://technologystudent.com/prddes1/revcard_copy1.html" TargetMode="External"/><Relationship Id="rId25" Type="http://schemas.openxmlformats.org/officeDocument/2006/relationships/hyperlink" Target="https://technologystudent.com/prddes1/rev_card_obsol1.html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technologystudent.com/despro_flsh/edi_rev1.html" TargetMode="External"/><Relationship Id="rId20" Type="http://schemas.openxmlformats.org/officeDocument/2006/relationships/hyperlink" Target="https://technologystudent.com/enerflsh/foot1.html" TargetMode="External"/><Relationship Id="rId29" Type="http://schemas.openxmlformats.org/officeDocument/2006/relationships/hyperlink" Target="https://technologystudent.com/prddes1/revcard_upc1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cam/printer3d1.html" TargetMode="External"/><Relationship Id="rId11" Type="http://schemas.openxmlformats.org/officeDocument/2006/relationships/hyperlink" Target="https://technologystudent.com/despro_flsh/revise4.html" TargetMode="External"/><Relationship Id="rId24" Type="http://schemas.openxmlformats.org/officeDocument/2006/relationships/hyperlink" Target="https://technologystudent.com/prddes1/rev_card_perc1.html" TargetMode="External"/><Relationship Id="rId32" Type="http://schemas.openxmlformats.org/officeDocument/2006/relationships/hyperlink" Target="https://technologystudent.com/prddes1/repair1.html" TargetMode="External"/><Relationship Id="rId5" Type="http://schemas.openxmlformats.org/officeDocument/2006/relationships/hyperlink" Target="https://technologystudent.com/rmprp07/intman1.html" TargetMode="External"/><Relationship Id="rId15" Type="http://schemas.openxmlformats.org/officeDocument/2006/relationships/hyperlink" Target="https://technologystudent.com/prddes1/advert2.html" TargetMode="External"/><Relationship Id="rId23" Type="http://schemas.openxmlformats.org/officeDocument/2006/relationships/hyperlink" Target="https://technologystudent.com/energy1/engex.htm" TargetMode="External"/><Relationship Id="rId28" Type="http://schemas.openxmlformats.org/officeDocument/2006/relationships/hyperlink" Target="https://technologystudent.com/prddes1/lifecy1.html" TargetMode="External"/><Relationship Id="rId10" Type="http://schemas.openxmlformats.org/officeDocument/2006/relationships/hyperlink" Target="https://technologystudent.com/prddes_2/rev_crowd1.html" TargetMode="External"/><Relationship Id="rId19" Type="http://schemas.openxmlformats.org/officeDocument/2006/relationships/hyperlink" Target="https://technologystudent.com/prddes1/susenv1.html" TargetMode="External"/><Relationship Id="rId31" Type="http://schemas.openxmlformats.org/officeDocument/2006/relationships/hyperlink" Target="https://technologystudent.com/prddes1/closeloop1.html" TargetMode="External"/><Relationship Id="rId4" Type="http://schemas.openxmlformats.org/officeDocument/2006/relationships/hyperlink" Target="https://technologystudent.com/cam/cnccut1.html" TargetMode="External"/><Relationship Id="rId9" Type="http://schemas.openxmlformats.org/officeDocument/2006/relationships/hyperlink" Target="https://technologystudent.com/prddes1/contin2.html" TargetMode="External"/><Relationship Id="rId14" Type="http://schemas.openxmlformats.org/officeDocument/2006/relationships/hyperlink" Target="https://technologystudent.com/prddes1/advert1.html" TargetMode="External"/><Relationship Id="rId22" Type="http://schemas.openxmlformats.org/officeDocument/2006/relationships/hyperlink" Target="https://technologystudent.com/enerflsh/foot4.html" TargetMode="External"/><Relationship Id="rId27" Type="http://schemas.openxmlformats.org/officeDocument/2006/relationships/hyperlink" Target="https://technologystudent.com/despro_flsh/revise6.html" TargetMode="External"/><Relationship Id="rId30" Type="http://schemas.openxmlformats.org/officeDocument/2006/relationships/hyperlink" Target="https://technologystudent.com/prddes1/downcyc1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prddes1/ictmod1.html" TargetMode="External"/><Relationship Id="rId13" Type="http://schemas.openxmlformats.org/officeDocument/2006/relationships/hyperlink" Target="https://technologystudent.com/prddes1/rev_card_inclu1.html" TargetMode="External"/><Relationship Id="rId3" Type="http://schemas.openxmlformats.org/officeDocument/2006/relationships/hyperlink" Target="https://technologystudent.com/prddes1/justintime1.html" TargetMode="External"/><Relationship Id="rId7" Type="http://schemas.openxmlformats.org/officeDocument/2006/relationships/hyperlink" Target="https://technologystudent.com/prddes_2/globalrev1.html" TargetMode="External"/><Relationship Id="rId12" Type="http://schemas.openxmlformats.org/officeDocument/2006/relationships/hyperlink" Target="https://technologystudent.com/despro_flsh/rev_card_strategies1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rddes1/flexbl1.html" TargetMode="External"/><Relationship Id="rId11" Type="http://schemas.openxmlformats.org/officeDocument/2006/relationships/hyperlink" Target="https://technologystudent.com/prddes1/standard2.html" TargetMode="External"/><Relationship Id="rId5" Type="http://schemas.openxmlformats.org/officeDocument/2006/relationships/hyperlink" Target="https://technologystudent.com/despro_3/lean2.html" TargetMode="External"/><Relationship Id="rId15" Type="http://schemas.openxmlformats.org/officeDocument/2006/relationships/hyperlink" Target="https://technologystudent.com/prddes_2/team1.html" TargetMode="External"/><Relationship Id="rId10" Type="http://schemas.openxmlformats.org/officeDocument/2006/relationships/hyperlink" Target="https://technologystudent.com/prddes1/revcardtec1.html" TargetMode="External"/><Relationship Id="rId4" Type="http://schemas.openxmlformats.org/officeDocument/2006/relationships/hyperlink" Target="https://technologystudent.com/despro_3/revcard_lean1.html" TargetMode="External"/><Relationship Id="rId9" Type="http://schemas.openxmlformats.org/officeDocument/2006/relationships/hyperlink" Target="https://technologystudent.com/prddes1/revcard_trend1.html" TargetMode="External"/><Relationship Id="rId14" Type="http://schemas.openxmlformats.org/officeDocument/2006/relationships/hyperlink" Target="https://technologystudent.com/prddes1/revcard_adjust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B2F67918-5D90-4A34-9539-CF33F5CC7652}"/>
              </a:ext>
            </a:extLst>
          </p:cNvPr>
          <p:cNvGrpSpPr/>
          <p:nvPr/>
        </p:nvGrpSpPr>
        <p:grpSpPr>
          <a:xfrm>
            <a:off x="58722" y="260298"/>
            <a:ext cx="9009777" cy="6325625"/>
            <a:chOff x="58722" y="260298"/>
            <a:chExt cx="9009777" cy="6325625"/>
          </a:xfrm>
        </p:grpSpPr>
        <p:pic>
          <p:nvPicPr>
            <p:cNvPr id="5" name="Picture 4" descr="Timeline&#10;&#10;Description automatically generated">
              <a:extLst>
                <a:ext uri="{FF2B5EF4-FFF2-40B4-BE49-F238E27FC236}">
                  <a16:creationId xmlns:a16="http://schemas.microsoft.com/office/drawing/2014/main" id="{0FB58FE3-F492-4CA5-9A40-749079AD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2" y="260298"/>
              <a:ext cx="9009777" cy="6325625"/>
            </a:xfrm>
            <a:prstGeom prst="rect">
              <a:avLst/>
            </a:prstGeom>
          </p:spPr>
        </p:pic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2151E0F4-4C9E-42BE-8E89-3627ADA301B7}"/>
                </a:ext>
              </a:extLst>
            </p:cNvPr>
            <p:cNvSpPr/>
            <p:nvPr/>
          </p:nvSpPr>
          <p:spPr>
            <a:xfrm>
              <a:off x="201335" y="1082179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4"/>
              <a:extLst>
                <a:ext uri="{FF2B5EF4-FFF2-40B4-BE49-F238E27FC236}">
                  <a16:creationId xmlns:a16="http://schemas.microsoft.com/office/drawing/2014/main" id="{631BA4CD-F448-4518-B57B-C464751F1A39}"/>
                </a:ext>
              </a:extLst>
            </p:cNvPr>
            <p:cNvSpPr/>
            <p:nvPr/>
          </p:nvSpPr>
          <p:spPr>
            <a:xfrm>
              <a:off x="1568741" y="1786855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5"/>
              <a:extLst>
                <a:ext uri="{FF2B5EF4-FFF2-40B4-BE49-F238E27FC236}">
                  <a16:creationId xmlns:a16="http://schemas.microsoft.com/office/drawing/2014/main" id="{E588E79D-611B-4E71-B558-C3C50FC11286}"/>
                </a:ext>
              </a:extLst>
            </p:cNvPr>
            <p:cNvSpPr/>
            <p:nvPr/>
          </p:nvSpPr>
          <p:spPr>
            <a:xfrm>
              <a:off x="947956" y="2751589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6"/>
              <a:extLst>
                <a:ext uri="{FF2B5EF4-FFF2-40B4-BE49-F238E27FC236}">
                  <a16:creationId xmlns:a16="http://schemas.microsoft.com/office/drawing/2014/main" id="{7780DCF9-2C1E-4968-BD9C-C1D4D977BC92}"/>
                </a:ext>
              </a:extLst>
            </p:cNvPr>
            <p:cNvSpPr/>
            <p:nvPr/>
          </p:nvSpPr>
          <p:spPr>
            <a:xfrm>
              <a:off x="1568741" y="3423110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7"/>
              <a:extLst>
                <a:ext uri="{FF2B5EF4-FFF2-40B4-BE49-F238E27FC236}">
                  <a16:creationId xmlns:a16="http://schemas.microsoft.com/office/drawing/2014/main" id="{DDB7AA87-A076-4E96-8887-3124E270A7BF}"/>
                </a:ext>
              </a:extLst>
            </p:cNvPr>
            <p:cNvSpPr/>
            <p:nvPr/>
          </p:nvSpPr>
          <p:spPr>
            <a:xfrm>
              <a:off x="1493240" y="5125673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8"/>
              <a:extLst>
                <a:ext uri="{FF2B5EF4-FFF2-40B4-BE49-F238E27FC236}">
                  <a16:creationId xmlns:a16="http://schemas.microsoft.com/office/drawing/2014/main" id="{A9A993C1-08FB-4F29-A271-D1AC01189696}"/>
                </a:ext>
              </a:extLst>
            </p:cNvPr>
            <p:cNvSpPr/>
            <p:nvPr/>
          </p:nvSpPr>
          <p:spPr>
            <a:xfrm>
              <a:off x="939567" y="5956183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hlinkClick r:id="rId9"/>
              <a:extLst>
                <a:ext uri="{FF2B5EF4-FFF2-40B4-BE49-F238E27FC236}">
                  <a16:creationId xmlns:a16="http://schemas.microsoft.com/office/drawing/2014/main" id="{C1DFFF2A-B145-4261-9961-D8BD2B89F1C9}"/>
                </a:ext>
              </a:extLst>
            </p:cNvPr>
            <p:cNvSpPr/>
            <p:nvPr/>
          </p:nvSpPr>
          <p:spPr>
            <a:xfrm>
              <a:off x="1715548" y="5956182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hlinkClick r:id="rId10"/>
              <a:extLst>
                <a:ext uri="{FF2B5EF4-FFF2-40B4-BE49-F238E27FC236}">
                  <a16:creationId xmlns:a16="http://schemas.microsoft.com/office/drawing/2014/main" id="{D5091317-98BF-4C5C-95DC-E7B9D0361613}"/>
                </a:ext>
              </a:extLst>
            </p:cNvPr>
            <p:cNvSpPr/>
            <p:nvPr/>
          </p:nvSpPr>
          <p:spPr>
            <a:xfrm>
              <a:off x="3858935" y="1451295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hlinkClick r:id="rId11"/>
              <a:extLst>
                <a:ext uri="{FF2B5EF4-FFF2-40B4-BE49-F238E27FC236}">
                  <a16:creationId xmlns:a16="http://schemas.microsoft.com/office/drawing/2014/main" id="{43F1E8A1-3221-4D0A-A696-4EA0C9E83C39}"/>
                </a:ext>
              </a:extLst>
            </p:cNvPr>
            <p:cNvSpPr/>
            <p:nvPr/>
          </p:nvSpPr>
          <p:spPr>
            <a:xfrm>
              <a:off x="3942825" y="2218888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hlinkClick r:id="rId12"/>
              <a:extLst>
                <a:ext uri="{FF2B5EF4-FFF2-40B4-BE49-F238E27FC236}">
                  <a16:creationId xmlns:a16="http://schemas.microsoft.com/office/drawing/2014/main" id="{8D7F75F0-DB2E-447C-A3A6-C8D3B975FC90}"/>
                </a:ext>
              </a:extLst>
            </p:cNvPr>
            <p:cNvSpPr/>
            <p:nvPr/>
          </p:nvSpPr>
          <p:spPr>
            <a:xfrm>
              <a:off x="2281805" y="3653807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hlinkClick r:id="rId13"/>
              <a:extLst>
                <a:ext uri="{FF2B5EF4-FFF2-40B4-BE49-F238E27FC236}">
                  <a16:creationId xmlns:a16="http://schemas.microsoft.com/office/drawing/2014/main" id="{FF8661F7-A97E-4C74-90F3-BD5CEA1CFAE0}"/>
                </a:ext>
              </a:extLst>
            </p:cNvPr>
            <p:cNvSpPr/>
            <p:nvPr/>
          </p:nvSpPr>
          <p:spPr>
            <a:xfrm>
              <a:off x="2877424" y="3637028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hlinkClick r:id="rId14"/>
              <a:extLst>
                <a:ext uri="{FF2B5EF4-FFF2-40B4-BE49-F238E27FC236}">
                  <a16:creationId xmlns:a16="http://schemas.microsoft.com/office/drawing/2014/main" id="{94FE995E-1F74-42AF-BBC2-2A92CCA49CBA}"/>
                </a:ext>
              </a:extLst>
            </p:cNvPr>
            <p:cNvSpPr/>
            <p:nvPr/>
          </p:nvSpPr>
          <p:spPr>
            <a:xfrm>
              <a:off x="3473043" y="3633035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hlinkClick r:id="rId15"/>
              <a:extLst>
                <a:ext uri="{FF2B5EF4-FFF2-40B4-BE49-F238E27FC236}">
                  <a16:creationId xmlns:a16="http://schemas.microsoft.com/office/drawing/2014/main" id="{B4B89418-3440-4473-97F4-667AE2DDE88E}"/>
                </a:ext>
              </a:extLst>
            </p:cNvPr>
            <p:cNvSpPr/>
            <p:nvPr/>
          </p:nvSpPr>
          <p:spPr>
            <a:xfrm>
              <a:off x="4030910" y="3633034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hlinkClick r:id="rId16"/>
              <a:extLst>
                <a:ext uri="{FF2B5EF4-FFF2-40B4-BE49-F238E27FC236}">
                  <a16:creationId xmlns:a16="http://schemas.microsoft.com/office/drawing/2014/main" id="{AB2FD3B7-84A9-4806-A875-F02D319C41C0}"/>
                </a:ext>
              </a:extLst>
            </p:cNvPr>
            <p:cNvSpPr/>
            <p:nvPr/>
          </p:nvSpPr>
          <p:spPr>
            <a:xfrm>
              <a:off x="3892490" y="4261607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hlinkClick r:id="rId17"/>
              <a:extLst>
                <a:ext uri="{FF2B5EF4-FFF2-40B4-BE49-F238E27FC236}">
                  <a16:creationId xmlns:a16="http://schemas.microsoft.com/office/drawing/2014/main" id="{2DA9CA0E-AF48-4187-ABDF-53B8BB95CDD3}"/>
                </a:ext>
              </a:extLst>
            </p:cNvPr>
            <p:cNvSpPr/>
            <p:nvPr/>
          </p:nvSpPr>
          <p:spPr>
            <a:xfrm>
              <a:off x="3892490" y="5584076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hlinkClick r:id="rId18"/>
              <a:extLst>
                <a:ext uri="{FF2B5EF4-FFF2-40B4-BE49-F238E27FC236}">
                  <a16:creationId xmlns:a16="http://schemas.microsoft.com/office/drawing/2014/main" id="{076E771E-136C-470E-AA86-1DF06470258B}"/>
                </a:ext>
              </a:extLst>
            </p:cNvPr>
            <p:cNvSpPr/>
            <p:nvPr/>
          </p:nvSpPr>
          <p:spPr>
            <a:xfrm>
              <a:off x="6224630" y="1451294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hlinkClick r:id="rId19"/>
              <a:extLst>
                <a:ext uri="{FF2B5EF4-FFF2-40B4-BE49-F238E27FC236}">
                  <a16:creationId xmlns:a16="http://schemas.microsoft.com/office/drawing/2014/main" id="{64CF68E9-8FE5-459F-94D8-5BA56973545F}"/>
                </a:ext>
              </a:extLst>
            </p:cNvPr>
            <p:cNvSpPr/>
            <p:nvPr/>
          </p:nvSpPr>
          <p:spPr>
            <a:xfrm>
              <a:off x="4941115" y="1988190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hlinkClick r:id="rId20"/>
              <a:extLst>
                <a:ext uri="{FF2B5EF4-FFF2-40B4-BE49-F238E27FC236}">
                  <a16:creationId xmlns:a16="http://schemas.microsoft.com/office/drawing/2014/main" id="{C23D900F-7C20-4D5D-9E89-DBE46F6CFC7D}"/>
                </a:ext>
              </a:extLst>
            </p:cNvPr>
            <p:cNvSpPr/>
            <p:nvPr/>
          </p:nvSpPr>
          <p:spPr>
            <a:xfrm>
              <a:off x="4890781" y="2642531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hlinkClick r:id="rId21"/>
              <a:extLst>
                <a:ext uri="{FF2B5EF4-FFF2-40B4-BE49-F238E27FC236}">
                  <a16:creationId xmlns:a16="http://schemas.microsoft.com/office/drawing/2014/main" id="{2393416E-5EE2-401D-BB8F-AE76A44BEAED}"/>
                </a:ext>
              </a:extLst>
            </p:cNvPr>
            <p:cNvSpPr/>
            <p:nvPr/>
          </p:nvSpPr>
          <p:spPr>
            <a:xfrm>
              <a:off x="5180201" y="3633034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hlinkClick r:id="rId22"/>
              <a:extLst>
                <a:ext uri="{FF2B5EF4-FFF2-40B4-BE49-F238E27FC236}">
                  <a16:creationId xmlns:a16="http://schemas.microsoft.com/office/drawing/2014/main" id="{313DA3D7-97A8-4473-B8AA-38A3AA0E14EA}"/>
                </a:ext>
              </a:extLst>
            </p:cNvPr>
            <p:cNvSpPr/>
            <p:nvPr/>
          </p:nvSpPr>
          <p:spPr>
            <a:xfrm>
              <a:off x="5985543" y="3653806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hlinkClick r:id="rId23"/>
              <a:extLst>
                <a:ext uri="{FF2B5EF4-FFF2-40B4-BE49-F238E27FC236}">
                  <a16:creationId xmlns:a16="http://schemas.microsoft.com/office/drawing/2014/main" id="{6148B9ED-5302-49E8-867A-E8E167AB0BF8}"/>
                </a:ext>
              </a:extLst>
            </p:cNvPr>
            <p:cNvSpPr/>
            <p:nvPr/>
          </p:nvSpPr>
          <p:spPr>
            <a:xfrm>
              <a:off x="6224629" y="4658469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hlinkClick r:id="rId24"/>
              <a:extLst>
                <a:ext uri="{FF2B5EF4-FFF2-40B4-BE49-F238E27FC236}">
                  <a16:creationId xmlns:a16="http://schemas.microsoft.com/office/drawing/2014/main" id="{132FC7EA-37FD-4B6C-A164-87E71CF29C37}"/>
                </a:ext>
              </a:extLst>
            </p:cNvPr>
            <p:cNvSpPr/>
            <p:nvPr/>
          </p:nvSpPr>
          <p:spPr>
            <a:xfrm>
              <a:off x="4838349" y="5872291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hlinkClick r:id="rId25"/>
              <a:extLst>
                <a:ext uri="{FF2B5EF4-FFF2-40B4-BE49-F238E27FC236}">
                  <a16:creationId xmlns:a16="http://schemas.microsoft.com/office/drawing/2014/main" id="{9A34F61E-1D78-4088-8DA0-A9CFD26B37A4}"/>
                </a:ext>
              </a:extLst>
            </p:cNvPr>
            <p:cNvSpPr/>
            <p:nvPr/>
          </p:nvSpPr>
          <p:spPr>
            <a:xfrm>
              <a:off x="6274963" y="5872291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hlinkClick r:id="rId26"/>
              <a:extLst>
                <a:ext uri="{FF2B5EF4-FFF2-40B4-BE49-F238E27FC236}">
                  <a16:creationId xmlns:a16="http://schemas.microsoft.com/office/drawing/2014/main" id="{67721DF6-A3F1-44E7-904E-2EEE2636CCFE}"/>
                </a:ext>
              </a:extLst>
            </p:cNvPr>
            <p:cNvSpPr/>
            <p:nvPr/>
          </p:nvSpPr>
          <p:spPr>
            <a:xfrm>
              <a:off x="8464491" y="1702962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hlinkClick r:id="rId27"/>
              <a:extLst>
                <a:ext uri="{FF2B5EF4-FFF2-40B4-BE49-F238E27FC236}">
                  <a16:creationId xmlns:a16="http://schemas.microsoft.com/office/drawing/2014/main" id="{D5E016FC-BAB1-49DC-9C51-53021D0DE0CC}"/>
                </a:ext>
              </a:extLst>
            </p:cNvPr>
            <p:cNvSpPr/>
            <p:nvPr/>
          </p:nvSpPr>
          <p:spPr>
            <a:xfrm>
              <a:off x="8363822" y="2302776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hlinkClick r:id="rId28"/>
              <a:extLst>
                <a:ext uri="{FF2B5EF4-FFF2-40B4-BE49-F238E27FC236}">
                  <a16:creationId xmlns:a16="http://schemas.microsoft.com/office/drawing/2014/main" id="{F1AFEA6D-1340-4087-8A46-8D0535620C97}"/>
                </a:ext>
              </a:extLst>
            </p:cNvPr>
            <p:cNvSpPr/>
            <p:nvPr/>
          </p:nvSpPr>
          <p:spPr>
            <a:xfrm>
              <a:off x="7826924" y="3305262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hlinkClick r:id="rId29"/>
              <a:extLst>
                <a:ext uri="{FF2B5EF4-FFF2-40B4-BE49-F238E27FC236}">
                  <a16:creationId xmlns:a16="http://schemas.microsoft.com/office/drawing/2014/main" id="{E2CAE239-0385-4CAF-94B7-FB14F83C022F}"/>
                </a:ext>
              </a:extLst>
            </p:cNvPr>
            <p:cNvSpPr/>
            <p:nvPr/>
          </p:nvSpPr>
          <p:spPr>
            <a:xfrm>
              <a:off x="7197754" y="4157548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hlinkClick r:id="rId30"/>
              <a:extLst>
                <a:ext uri="{FF2B5EF4-FFF2-40B4-BE49-F238E27FC236}">
                  <a16:creationId xmlns:a16="http://schemas.microsoft.com/office/drawing/2014/main" id="{EAA104A9-A19A-40D8-AAAD-DF0AADF2CCAF}"/>
                </a:ext>
              </a:extLst>
            </p:cNvPr>
            <p:cNvSpPr/>
            <p:nvPr/>
          </p:nvSpPr>
          <p:spPr>
            <a:xfrm>
              <a:off x="8305097" y="4148593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hlinkClick r:id="rId31"/>
              <a:extLst>
                <a:ext uri="{FF2B5EF4-FFF2-40B4-BE49-F238E27FC236}">
                  <a16:creationId xmlns:a16="http://schemas.microsoft.com/office/drawing/2014/main" id="{97A70263-442B-4EA6-B1E3-96D0656656E4}"/>
                </a:ext>
              </a:extLst>
            </p:cNvPr>
            <p:cNvSpPr/>
            <p:nvPr/>
          </p:nvSpPr>
          <p:spPr>
            <a:xfrm>
              <a:off x="8489657" y="5155038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hlinkClick r:id="rId32"/>
              <a:extLst>
                <a:ext uri="{FF2B5EF4-FFF2-40B4-BE49-F238E27FC236}">
                  <a16:creationId xmlns:a16="http://schemas.microsoft.com/office/drawing/2014/main" id="{0C67A6D4-F0DE-4216-AFC7-329CCD17E3F2}"/>
                </a:ext>
              </a:extLst>
            </p:cNvPr>
            <p:cNvSpPr/>
            <p:nvPr/>
          </p:nvSpPr>
          <p:spPr>
            <a:xfrm>
              <a:off x="8363822" y="5872291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936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FA1F5DA-FEB3-4E69-8285-2A94D1C8B0E4}"/>
              </a:ext>
            </a:extLst>
          </p:cNvPr>
          <p:cNvGrpSpPr/>
          <p:nvPr/>
        </p:nvGrpSpPr>
        <p:grpSpPr>
          <a:xfrm>
            <a:off x="58723" y="246477"/>
            <a:ext cx="9018166" cy="6359132"/>
            <a:chOff x="58723" y="246477"/>
            <a:chExt cx="9018166" cy="6359132"/>
          </a:xfrm>
        </p:grpSpPr>
        <p:pic>
          <p:nvPicPr>
            <p:cNvPr id="3" name="Picture 2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E7D953EC-4787-459D-9057-3813F4578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3" y="246477"/>
              <a:ext cx="9018166" cy="6359132"/>
            </a:xfrm>
            <a:prstGeom prst="rect">
              <a:avLst/>
            </a:prstGeom>
          </p:spPr>
        </p:pic>
        <p:sp>
          <p:nvSpPr>
            <p:cNvPr id="4" name="Oval 3">
              <a:hlinkClick r:id="rId3"/>
              <a:extLst>
                <a:ext uri="{FF2B5EF4-FFF2-40B4-BE49-F238E27FC236}">
                  <a16:creationId xmlns:a16="http://schemas.microsoft.com/office/drawing/2014/main" id="{FC69DCE8-E365-42BB-94C9-4571E70E318C}"/>
                </a:ext>
              </a:extLst>
            </p:cNvPr>
            <p:cNvSpPr/>
            <p:nvPr/>
          </p:nvSpPr>
          <p:spPr>
            <a:xfrm>
              <a:off x="1803633" y="1484851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hlinkClick r:id="rId4"/>
              <a:extLst>
                <a:ext uri="{FF2B5EF4-FFF2-40B4-BE49-F238E27FC236}">
                  <a16:creationId xmlns:a16="http://schemas.microsoft.com/office/drawing/2014/main" id="{A6C9CCCD-6FF0-44B8-94CE-C895C27CBDC9}"/>
                </a:ext>
              </a:extLst>
            </p:cNvPr>
            <p:cNvSpPr/>
            <p:nvPr/>
          </p:nvSpPr>
          <p:spPr>
            <a:xfrm>
              <a:off x="2281806" y="2190924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5"/>
              <a:extLst>
                <a:ext uri="{FF2B5EF4-FFF2-40B4-BE49-F238E27FC236}">
                  <a16:creationId xmlns:a16="http://schemas.microsoft.com/office/drawing/2014/main" id="{75338EE6-6EB6-45F5-9EA8-567F87329F5A}"/>
                </a:ext>
              </a:extLst>
            </p:cNvPr>
            <p:cNvSpPr/>
            <p:nvPr/>
          </p:nvSpPr>
          <p:spPr>
            <a:xfrm>
              <a:off x="244679" y="3289882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6"/>
              <a:extLst>
                <a:ext uri="{FF2B5EF4-FFF2-40B4-BE49-F238E27FC236}">
                  <a16:creationId xmlns:a16="http://schemas.microsoft.com/office/drawing/2014/main" id="{5005E88B-04EB-4164-91AE-F471E075D3B5}"/>
                </a:ext>
              </a:extLst>
            </p:cNvPr>
            <p:cNvSpPr/>
            <p:nvPr/>
          </p:nvSpPr>
          <p:spPr>
            <a:xfrm>
              <a:off x="2281805" y="4045929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7"/>
              <a:extLst>
                <a:ext uri="{FF2B5EF4-FFF2-40B4-BE49-F238E27FC236}">
                  <a16:creationId xmlns:a16="http://schemas.microsoft.com/office/drawing/2014/main" id="{FCB4C476-729E-460C-85C9-2F2EB31D02DF}"/>
                </a:ext>
              </a:extLst>
            </p:cNvPr>
            <p:cNvSpPr/>
            <p:nvPr/>
          </p:nvSpPr>
          <p:spPr>
            <a:xfrm>
              <a:off x="127233" y="4850235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5"/>
              <a:extLst>
                <a:ext uri="{FF2B5EF4-FFF2-40B4-BE49-F238E27FC236}">
                  <a16:creationId xmlns:a16="http://schemas.microsoft.com/office/drawing/2014/main" id="{C483D76E-C21B-4C15-95A4-B8F738C8F265}"/>
                </a:ext>
              </a:extLst>
            </p:cNvPr>
            <p:cNvSpPr/>
            <p:nvPr/>
          </p:nvSpPr>
          <p:spPr>
            <a:xfrm>
              <a:off x="1133912" y="5823357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8"/>
              <a:extLst>
                <a:ext uri="{FF2B5EF4-FFF2-40B4-BE49-F238E27FC236}">
                  <a16:creationId xmlns:a16="http://schemas.microsoft.com/office/drawing/2014/main" id="{40F59DE5-CB84-40C9-BD73-1A48D62E6A76}"/>
                </a:ext>
              </a:extLst>
            </p:cNvPr>
            <p:cNvSpPr/>
            <p:nvPr/>
          </p:nvSpPr>
          <p:spPr>
            <a:xfrm>
              <a:off x="4102216" y="1578528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hlinkClick r:id="rId9"/>
              <a:extLst>
                <a:ext uri="{FF2B5EF4-FFF2-40B4-BE49-F238E27FC236}">
                  <a16:creationId xmlns:a16="http://schemas.microsoft.com/office/drawing/2014/main" id="{86032001-246F-4DFD-A198-36C3BDEC6E3B}"/>
                </a:ext>
              </a:extLst>
            </p:cNvPr>
            <p:cNvSpPr/>
            <p:nvPr/>
          </p:nvSpPr>
          <p:spPr>
            <a:xfrm>
              <a:off x="5076737" y="2200012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hlinkClick r:id="rId10"/>
              <a:extLst>
                <a:ext uri="{FF2B5EF4-FFF2-40B4-BE49-F238E27FC236}">
                  <a16:creationId xmlns:a16="http://schemas.microsoft.com/office/drawing/2014/main" id="{05B20E76-08A3-47EB-B984-A478A04E701D}"/>
                </a:ext>
              </a:extLst>
            </p:cNvPr>
            <p:cNvSpPr/>
            <p:nvPr/>
          </p:nvSpPr>
          <p:spPr>
            <a:xfrm>
              <a:off x="4846038" y="3393186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hlinkClick r:id="rId11"/>
              <a:extLst>
                <a:ext uri="{FF2B5EF4-FFF2-40B4-BE49-F238E27FC236}">
                  <a16:creationId xmlns:a16="http://schemas.microsoft.com/office/drawing/2014/main" id="{26FA10E4-3FBB-43EA-A30A-DF3AA4D38713}"/>
                </a:ext>
              </a:extLst>
            </p:cNvPr>
            <p:cNvSpPr/>
            <p:nvPr/>
          </p:nvSpPr>
          <p:spPr>
            <a:xfrm>
              <a:off x="3281493" y="4260547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hlinkClick r:id="rId12"/>
              <a:extLst>
                <a:ext uri="{FF2B5EF4-FFF2-40B4-BE49-F238E27FC236}">
                  <a16:creationId xmlns:a16="http://schemas.microsoft.com/office/drawing/2014/main" id="{C87FE85D-D9EB-4CD5-8097-40C02AEFFC73}"/>
                </a:ext>
              </a:extLst>
            </p:cNvPr>
            <p:cNvSpPr/>
            <p:nvPr/>
          </p:nvSpPr>
          <p:spPr>
            <a:xfrm>
              <a:off x="5315823" y="4825767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hlinkClick r:id="rId13"/>
              <a:extLst>
                <a:ext uri="{FF2B5EF4-FFF2-40B4-BE49-F238E27FC236}">
                  <a16:creationId xmlns:a16="http://schemas.microsoft.com/office/drawing/2014/main" id="{2EBD8F19-E32E-45E4-A873-DFDFFA6D9170}"/>
                </a:ext>
              </a:extLst>
            </p:cNvPr>
            <p:cNvSpPr/>
            <p:nvPr/>
          </p:nvSpPr>
          <p:spPr>
            <a:xfrm>
              <a:off x="3520579" y="6007915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hlinkClick r:id="rId14"/>
              <a:extLst>
                <a:ext uri="{FF2B5EF4-FFF2-40B4-BE49-F238E27FC236}">
                  <a16:creationId xmlns:a16="http://schemas.microsoft.com/office/drawing/2014/main" id="{FA0C2693-D55B-49D0-8ECF-E315AABF9163}"/>
                </a:ext>
              </a:extLst>
            </p:cNvPr>
            <p:cNvSpPr/>
            <p:nvPr/>
          </p:nvSpPr>
          <p:spPr>
            <a:xfrm>
              <a:off x="4572000" y="6000225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hlinkClick r:id="rId15"/>
              <a:extLst>
                <a:ext uri="{FF2B5EF4-FFF2-40B4-BE49-F238E27FC236}">
                  <a16:creationId xmlns:a16="http://schemas.microsoft.com/office/drawing/2014/main" id="{73A96AFE-019B-45BE-A46C-8BF5CC86ED2F}"/>
                </a:ext>
              </a:extLst>
            </p:cNvPr>
            <p:cNvSpPr/>
            <p:nvPr/>
          </p:nvSpPr>
          <p:spPr>
            <a:xfrm>
              <a:off x="8145709" y="1254153"/>
              <a:ext cx="478173" cy="46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0287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10</cp:revision>
  <dcterms:created xsi:type="dcterms:W3CDTF">2020-11-09T21:00:31Z</dcterms:created>
  <dcterms:modified xsi:type="dcterms:W3CDTF">2020-11-09T21:33:50Z</dcterms:modified>
</cp:coreProperties>
</file>