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6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8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2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0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8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98A4-DFE2-4B56-98B2-2F762DBD2754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F3B8-60F3-413E-AA50-F325A1B86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drawtec2a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designpro/wdshad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wdshade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logystudent.com/despro2/pers3.htm" TargetMode="External"/><Relationship Id="rId4" Type="http://schemas.openxmlformats.org/officeDocument/2006/relationships/hyperlink" Target="https://technologystudent.com/despro2/drawtec2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ignpro/wdshad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_flsh/basic_dev1.html" TargetMode="External"/><Relationship Id="rId5" Type="http://schemas.openxmlformats.org/officeDocument/2006/relationships/hyperlink" Target="https://technologystudent.com/despro2/drawtec2a.htm" TargetMode="External"/><Relationship Id="rId4" Type="http://schemas.openxmlformats.org/officeDocument/2006/relationships/hyperlink" Target="https://technologystudent.com/joints_flsh/cont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7D833A8-C288-4BF0-ACB2-7EFE265186AC}"/>
              </a:ext>
            </a:extLst>
          </p:cNvPr>
          <p:cNvGrpSpPr/>
          <p:nvPr/>
        </p:nvGrpSpPr>
        <p:grpSpPr>
          <a:xfrm>
            <a:off x="0" y="271796"/>
            <a:ext cx="9144000" cy="6314407"/>
            <a:chOff x="0" y="271796"/>
            <a:chExt cx="9144000" cy="6314407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AB328033-87EC-44F1-9C01-CEE3C7AD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1796"/>
              <a:ext cx="9144000" cy="6314407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81942413-7A09-474B-8E9B-8AADA6581BFD}"/>
                </a:ext>
              </a:extLst>
            </p:cNvPr>
            <p:cNvSpPr/>
            <p:nvPr/>
          </p:nvSpPr>
          <p:spPr>
            <a:xfrm>
              <a:off x="3842158" y="1325461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8D66892B-0CBA-46BC-BB4E-95A5BBEEFA0B}"/>
                </a:ext>
              </a:extLst>
            </p:cNvPr>
            <p:cNvSpPr/>
            <p:nvPr/>
          </p:nvSpPr>
          <p:spPr>
            <a:xfrm>
              <a:off x="8452608" y="1317072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34403139-30F8-4E43-8616-643C1310EE4F}"/>
                </a:ext>
              </a:extLst>
            </p:cNvPr>
            <p:cNvSpPr/>
            <p:nvPr/>
          </p:nvSpPr>
          <p:spPr>
            <a:xfrm>
              <a:off x="3831323" y="4145560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EAA61EBA-A3A8-4E0E-8F00-7B2D41A0245E}"/>
                </a:ext>
              </a:extLst>
            </p:cNvPr>
            <p:cNvSpPr/>
            <p:nvPr/>
          </p:nvSpPr>
          <p:spPr>
            <a:xfrm>
              <a:off x="8382000" y="4103615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516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7CC629-C82F-439D-8FD2-A6B9DFF76EF2}"/>
              </a:ext>
            </a:extLst>
          </p:cNvPr>
          <p:cNvGrpSpPr/>
          <p:nvPr/>
        </p:nvGrpSpPr>
        <p:grpSpPr>
          <a:xfrm>
            <a:off x="0" y="300858"/>
            <a:ext cx="9144000" cy="6267722"/>
            <a:chOff x="0" y="300858"/>
            <a:chExt cx="9144000" cy="6267722"/>
          </a:xfrm>
        </p:grpSpPr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DF0929E-D677-4428-B58B-795C3D2F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0858"/>
              <a:ext cx="9144000" cy="6256283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A06899A5-BBBA-4A3D-A855-3DBDE10AA6C9}"/>
                </a:ext>
              </a:extLst>
            </p:cNvPr>
            <p:cNvSpPr/>
            <p:nvPr/>
          </p:nvSpPr>
          <p:spPr>
            <a:xfrm>
              <a:off x="3976382" y="1350628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2BDC78D9-29C4-4EEE-B5F9-A1658B9EC9D1}"/>
                </a:ext>
              </a:extLst>
            </p:cNvPr>
            <p:cNvSpPr/>
            <p:nvPr/>
          </p:nvSpPr>
          <p:spPr>
            <a:xfrm>
              <a:off x="8489660" y="1329656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1F926186-5007-436E-AC1F-7150F725D582}"/>
                </a:ext>
              </a:extLst>
            </p:cNvPr>
            <p:cNvSpPr/>
            <p:nvPr/>
          </p:nvSpPr>
          <p:spPr>
            <a:xfrm>
              <a:off x="4290969" y="5444455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5"/>
              <a:extLst>
                <a:ext uri="{FF2B5EF4-FFF2-40B4-BE49-F238E27FC236}">
                  <a16:creationId xmlns:a16="http://schemas.microsoft.com/office/drawing/2014/main" id="{B259251C-4247-4A2C-8840-6F1DA813A0C2}"/>
                </a:ext>
              </a:extLst>
            </p:cNvPr>
            <p:cNvSpPr/>
            <p:nvPr/>
          </p:nvSpPr>
          <p:spPr>
            <a:xfrm>
              <a:off x="4299358" y="6040074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37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AF6E4-44A6-4619-93DC-6E75BE362EB6}"/>
              </a:ext>
            </a:extLst>
          </p:cNvPr>
          <p:cNvGrpSpPr/>
          <p:nvPr/>
        </p:nvGrpSpPr>
        <p:grpSpPr>
          <a:xfrm>
            <a:off x="0" y="257265"/>
            <a:ext cx="9144000" cy="6343469"/>
            <a:chOff x="0" y="257265"/>
            <a:chExt cx="9144000" cy="6343469"/>
          </a:xfrm>
        </p:grpSpPr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F6DD655-CCEB-430F-A799-32D74A1E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7265"/>
              <a:ext cx="9144000" cy="6343469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A91A2D1D-470D-4AC6-BC55-2FD1BE7B9C0C}"/>
                </a:ext>
              </a:extLst>
            </p:cNvPr>
            <p:cNvSpPr/>
            <p:nvPr/>
          </p:nvSpPr>
          <p:spPr>
            <a:xfrm>
              <a:off x="1082180" y="2105638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1456CC48-C8A1-43CC-87A1-41D253BEDCD0}"/>
                </a:ext>
              </a:extLst>
            </p:cNvPr>
            <p:cNvSpPr/>
            <p:nvPr/>
          </p:nvSpPr>
          <p:spPr>
            <a:xfrm>
              <a:off x="2810313" y="2080471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5"/>
              <a:extLst>
                <a:ext uri="{FF2B5EF4-FFF2-40B4-BE49-F238E27FC236}">
                  <a16:creationId xmlns:a16="http://schemas.microsoft.com/office/drawing/2014/main" id="{64009536-7241-462D-AF65-CB1645503FD4}"/>
                </a:ext>
              </a:extLst>
            </p:cNvPr>
            <p:cNvSpPr/>
            <p:nvPr/>
          </p:nvSpPr>
          <p:spPr>
            <a:xfrm>
              <a:off x="5603847" y="2105638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6"/>
              <a:extLst>
                <a:ext uri="{FF2B5EF4-FFF2-40B4-BE49-F238E27FC236}">
                  <a16:creationId xmlns:a16="http://schemas.microsoft.com/office/drawing/2014/main" id="{828D6057-53C7-4089-95DC-63ADF0E20C84}"/>
                </a:ext>
              </a:extLst>
            </p:cNvPr>
            <p:cNvSpPr/>
            <p:nvPr/>
          </p:nvSpPr>
          <p:spPr>
            <a:xfrm>
              <a:off x="7499758" y="2105638"/>
              <a:ext cx="528506" cy="5285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384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2020-12-05T17:14:59Z</dcterms:created>
  <dcterms:modified xsi:type="dcterms:W3CDTF">2020-12-05T17:32:36Z</dcterms:modified>
</cp:coreProperties>
</file>