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echnologystudent.com/despro_flsh/fumie1.html" TargetMode="External"/><Relationship Id="rId3" Type="http://schemas.openxmlformats.org/officeDocument/2006/relationships/hyperlink" Target="http://www.technologystudent.com/" TargetMode="External"/><Relationship Id="rId4" Type="http://schemas.openxmlformats.org/officeDocument/2006/relationships/hyperlink" Target="https://www.facebook.com/groups/254963448192823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echnologystudent.com/despro_flsh/fumie1.html" TargetMode="External"/><Relationship Id="rId3" Type="http://schemas.openxmlformats.org/officeDocument/2006/relationships/hyperlink" Target="http://www.technologystudent.com/" TargetMode="External"/><Relationship Id="rId4" Type="http://schemas.openxmlformats.org/officeDocument/2006/relationships/hyperlink" Target="https://www.facebook.com/groups/254963448192823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6177" y="152437"/>
            <a:ext cx="518858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FUMIE</a:t>
            </a:r>
            <a:r>
              <a:rPr dirty="0" u="sng" sz="16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3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SHIBATA</a:t>
            </a:r>
            <a:r>
              <a:rPr dirty="0" u="sng" sz="1600" spc="-7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Japan</a:t>
            </a:r>
            <a:r>
              <a:rPr dirty="0" u="sng" sz="16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dirty="0" u="sng" sz="16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dirty="0" u="sng" sz="16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4880" y="721249"/>
            <a:ext cx="51816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6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dirty="0" sz="1200" spc="34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baseline="2314" sz="180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https://technologystudent.com/despro_ﬂsh/fumie1.html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dirty="0" sz="650" spc="1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9544" y="1199838"/>
            <a:ext cx="699770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2387600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dirty="0" sz="1400" spc="7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Write</a:t>
            </a:r>
            <a:r>
              <a:rPr dirty="0" sz="1400" spc="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brieﬂy</a:t>
            </a:r>
            <a:r>
              <a:rPr dirty="0" sz="1400" spc="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about</a:t>
            </a:r>
            <a:r>
              <a:rPr dirty="0" sz="1400" spc="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Fumie</a:t>
            </a:r>
            <a:r>
              <a:rPr dirty="0" sz="1400" spc="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Shibata’s</a:t>
            </a:r>
            <a:r>
              <a:rPr dirty="0" sz="1400" spc="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background,</a:t>
            </a:r>
            <a:r>
              <a:rPr dirty="0" sz="1400" spc="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400" spc="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dirty="0" sz="1400" spc="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product</a:t>
            </a:r>
            <a:r>
              <a:rPr dirty="0" sz="1400" spc="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design.</a:t>
            </a:r>
            <a:r>
              <a:rPr dirty="0" sz="1400" spc="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What </a:t>
            </a:r>
            <a:r>
              <a:rPr dirty="0" sz="1400" spc="-3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‘style’</a:t>
            </a:r>
            <a:r>
              <a:rPr dirty="0" sz="1400" spc="-2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dirty="0" sz="1400" spc="-1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inspires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her?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4485" y="2085029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14485" y="2589231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4485" y="3093418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4485" y="3597605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14485" y="4101793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14485" y="4605980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14485" y="5815828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14485" y="6320030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14485" y="6824217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4485" y="7328405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17633" y="4891742"/>
            <a:ext cx="6598284" cy="437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dirty="0" sz="1400" spc="-14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Bonbori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Lamp,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designed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Fumie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Shibata.</a:t>
            </a:r>
            <a:r>
              <a:rPr dirty="0" sz="1400" spc="-1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9523" y="1199838"/>
            <a:ext cx="699770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356360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dirty="0" sz="1400" spc="-9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designs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-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products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Fumie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Shibata.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400" spc="-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images </a:t>
            </a:r>
            <a:r>
              <a:rPr dirty="0" sz="1400" spc="-3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4485" y="3499820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14485" y="4004005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14485" y="4508193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14485" y="5012380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44006" y="1958890"/>
            <a:ext cx="32131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99765" algn="l"/>
              </a:tabLst>
            </a:pPr>
            <a:r>
              <a:rPr dirty="0" u="sng" sz="14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NAME:	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4954" y="2758994"/>
            <a:ext cx="32321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18815" algn="l"/>
              </a:tabLst>
            </a:pPr>
            <a:r>
              <a:rPr dirty="0" u="sng" sz="14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DESCRIPTION:	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4485" y="5501329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144606" y="1958890"/>
            <a:ext cx="845819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IMAGE(S)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14485" y="6530030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14485" y="7313629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14485" y="7817817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14485" y="8322005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14485" y="8826192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4485" y="9330380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44006" y="6276889"/>
            <a:ext cx="60833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NAME: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4954" y="7076992"/>
            <a:ext cx="129984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DESCRIPTION: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14485" y="9819326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5144606" y="6276889"/>
            <a:ext cx="845819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IMAGE(S)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66177" y="152437"/>
            <a:ext cx="518858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FUMIE</a:t>
            </a:r>
            <a:r>
              <a:rPr dirty="0" u="sng" sz="16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3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SHIBATA</a:t>
            </a:r>
            <a:r>
              <a:rPr dirty="0" u="sng" sz="1600" spc="-7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Japan</a:t>
            </a:r>
            <a:r>
              <a:rPr dirty="0" u="sng" sz="16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dirty="0" u="sng" sz="16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54880" y="721249"/>
            <a:ext cx="51816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6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dirty="0" sz="1200" spc="34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baseline="2314" sz="180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https://technologystudent.com/despro_ﬂsh/fumie1.html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dirty="0" sz="650" spc="1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DESIGNERS - FUMIE SHIBATA</cp:keywords>
  <dc:title>fumie1.cdr</dc:title>
  <dcterms:created xsi:type="dcterms:W3CDTF">2021-12-07T17:09:11Z</dcterms:created>
  <dcterms:modified xsi:type="dcterms:W3CDTF">2021-12-07T17:09:11Z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2021-12-07T00:00:00Z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2021-12-07T00:00:00Z</vt:filetime>
  </property>
</Properties>
</file>