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hella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hella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9538" y="152437"/>
            <a:ext cx="47898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HELLA</a:t>
            </a:r>
            <a:r>
              <a:rPr dirty="0" u="sng" sz="1600" spc="-7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JONGERIUS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https://technologystudent.com/despro_ﬂsh/hella1.html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38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343217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1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Hella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Jongerius’s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background,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what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believes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designing.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4485" y="208502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4485" y="2589231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309341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35976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4485" y="4101793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460598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581582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632003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6824217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73284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7628" y="4891742"/>
            <a:ext cx="6835140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-1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East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River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Chair,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Hella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Jongerius.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529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35636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Hella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Jongerius.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4485" y="349982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4485" y="4004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4485" y="4508193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4485" y="5012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44006" y="1958890"/>
            <a:ext cx="32131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9765" algn="l"/>
              </a:tabLst>
            </a:pPr>
            <a:r>
              <a:rPr dirty="0" u="sng" sz="14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NAME: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4954" y="2758994"/>
            <a:ext cx="32321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8815" algn="l"/>
              </a:tabLst>
            </a:pP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DESCRIPTION: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4485" y="55013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144606" y="1958890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4485" y="653003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73136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7817817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8322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8826192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9330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44006" y="6276889"/>
            <a:ext cx="6083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4954" y="7076992"/>
            <a:ext cx="12998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DESCRIPTION: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4485" y="9819326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144606" y="6276889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79538" y="160055"/>
            <a:ext cx="47898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HELLA</a:t>
            </a:r>
            <a:r>
              <a:rPr dirty="0" u="sng" sz="1600" spc="-7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JONGERIUS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https://technologystudent.com/despro_ﬂsh/hella1.html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HELLA JONGERIUS</cp:keywords>
  <dc:title>hella1.cdr</dc:title>
  <dcterms:created xsi:type="dcterms:W3CDTF">2021-12-07T17:24:43Z</dcterms:created>
  <dcterms:modified xsi:type="dcterms:W3CDTF">2021-12-07T17:24:43Z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2021-12-07T00:00:00Z</vt:filetime>
  </property>
</Properties>
</file>