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1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4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9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9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0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541A-6A1F-444F-854C-F99D1096219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EC12-124C-4993-AD25-2F376A9CA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2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flor1.html" TargetMode="External"/><Relationship Id="rId13" Type="http://schemas.openxmlformats.org/officeDocument/2006/relationships/hyperlink" Target="https://technologystudent.com/despro_flsh/hella1.html" TargetMode="External"/><Relationship Id="rId3" Type="http://schemas.openxmlformats.org/officeDocument/2006/relationships/hyperlink" Target="https://technologystudent.com/despro_flsh/david1.html" TargetMode="External"/><Relationship Id="rId7" Type="http://schemas.openxmlformats.org/officeDocument/2006/relationships/hyperlink" Target="https://technologystudent.com/despro_flsh/lella1.html" TargetMode="External"/><Relationship Id="rId12" Type="http://schemas.openxmlformats.org/officeDocument/2006/relationships/hyperlink" Target="https://technologystudent.com/despro_flsh/fumie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_flsh/patricia1.html" TargetMode="External"/><Relationship Id="rId11" Type="http://schemas.openxmlformats.org/officeDocument/2006/relationships/hyperlink" Target="https://technologystudent.com/despro_flsh/norma1.html" TargetMode="External"/><Relationship Id="rId5" Type="http://schemas.openxmlformats.org/officeDocument/2006/relationships/hyperlink" Target="https://technologystudent.com/despro_flsh/marc1.html" TargetMode="External"/><Relationship Id="rId10" Type="http://schemas.openxmlformats.org/officeDocument/2006/relationships/hyperlink" Target="https://technologystudent.com/despro_flsh/verda1.html" TargetMode="External"/><Relationship Id="rId4" Type="http://schemas.openxmlformats.org/officeDocument/2006/relationships/hyperlink" Target="https://technologystudent.com/despro_flsh/ron1.html" TargetMode="External"/><Relationship Id="rId9" Type="http://schemas.openxmlformats.org/officeDocument/2006/relationships/hyperlink" Target="https://technologystudent.com/despro_flsh/diat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0761260-8A46-4750-915C-E4E8FF0BBB13}"/>
              </a:ext>
            </a:extLst>
          </p:cNvPr>
          <p:cNvGrpSpPr/>
          <p:nvPr/>
        </p:nvGrpSpPr>
        <p:grpSpPr>
          <a:xfrm>
            <a:off x="104774" y="47625"/>
            <a:ext cx="9661072" cy="6762750"/>
            <a:chOff x="104774" y="47625"/>
            <a:chExt cx="9661072" cy="6762750"/>
          </a:xfrm>
        </p:grpSpPr>
        <p:pic>
          <p:nvPicPr>
            <p:cNvPr id="5" name="Picture 4" descr="Timeline&#10;&#10;Description automatically generated">
              <a:extLst>
                <a:ext uri="{FF2B5EF4-FFF2-40B4-BE49-F238E27FC236}">
                  <a16:creationId xmlns:a16="http://schemas.microsoft.com/office/drawing/2014/main" id="{CE3C368C-6739-47FF-9F20-9D2767D84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4" y="47625"/>
              <a:ext cx="9661072" cy="6762750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CED5320D-02E1-46DE-A04F-3C3AB5EFB8A5}"/>
                </a:ext>
              </a:extLst>
            </p:cNvPr>
            <p:cNvSpPr/>
            <p:nvPr/>
          </p:nvSpPr>
          <p:spPr>
            <a:xfrm>
              <a:off x="200025" y="1352550"/>
              <a:ext cx="1066800" cy="1190625"/>
            </a:xfrm>
            <a:custGeom>
              <a:avLst/>
              <a:gdLst>
                <a:gd name="connsiteX0" fmla="*/ 238125 w 1066800"/>
                <a:gd name="connsiteY0" fmla="*/ 0 h 1190625"/>
                <a:gd name="connsiteX1" fmla="*/ 1066800 w 1066800"/>
                <a:gd name="connsiteY1" fmla="*/ 219075 h 1190625"/>
                <a:gd name="connsiteX2" fmla="*/ 809625 w 1066800"/>
                <a:gd name="connsiteY2" fmla="*/ 1190625 h 1190625"/>
                <a:gd name="connsiteX3" fmla="*/ 0 w 1066800"/>
                <a:gd name="connsiteY3" fmla="*/ 971550 h 1190625"/>
                <a:gd name="connsiteX4" fmla="*/ 238125 w 1066800"/>
                <a:gd name="connsiteY4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190625">
                  <a:moveTo>
                    <a:pt x="238125" y="0"/>
                  </a:moveTo>
                  <a:lnTo>
                    <a:pt x="1066800" y="219075"/>
                  </a:lnTo>
                  <a:lnTo>
                    <a:pt x="809625" y="1190625"/>
                  </a:lnTo>
                  <a:lnTo>
                    <a:pt x="0" y="971550"/>
                  </a:lnTo>
                  <a:lnTo>
                    <a:pt x="2381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1CA92D2C-2E29-42B3-8BF5-72E404DD8DE7}"/>
                </a:ext>
              </a:extLst>
            </p:cNvPr>
            <p:cNvSpPr/>
            <p:nvPr/>
          </p:nvSpPr>
          <p:spPr>
            <a:xfrm>
              <a:off x="2238375" y="666750"/>
              <a:ext cx="1066800" cy="1104900"/>
            </a:xfrm>
            <a:custGeom>
              <a:avLst/>
              <a:gdLst>
                <a:gd name="connsiteX0" fmla="*/ 0 w 1066800"/>
                <a:gd name="connsiteY0" fmla="*/ 114300 h 1104900"/>
                <a:gd name="connsiteX1" fmla="*/ 114300 w 1066800"/>
                <a:gd name="connsiteY1" fmla="*/ 1104900 h 1104900"/>
                <a:gd name="connsiteX2" fmla="*/ 1066800 w 1066800"/>
                <a:gd name="connsiteY2" fmla="*/ 933450 h 1104900"/>
                <a:gd name="connsiteX3" fmla="*/ 904875 w 1066800"/>
                <a:gd name="connsiteY3" fmla="*/ 0 h 1104900"/>
                <a:gd name="connsiteX4" fmla="*/ 0 w 1066800"/>
                <a:gd name="connsiteY4" fmla="*/ 1143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104900">
                  <a:moveTo>
                    <a:pt x="0" y="114300"/>
                  </a:moveTo>
                  <a:lnTo>
                    <a:pt x="114300" y="1104900"/>
                  </a:lnTo>
                  <a:lnTo>
                    <a:pt x="1066800" y="933450"/>
                  </a:lnTo>
                  <a:lnTo>
                    <a:pt x="904875" y="0"/>
                  </a:lnTo>
                  <a:lnTo>
                    <a:pt x="0" y="1143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5"/>
              <a:extLst>
                <a:ext uri="{FF2B5EF4-FFF2-40B4-BE49-F238E27FC236}">
                  <a16:creationId xmlns:a16="http://schemas.microsoft.com/office/drawing/2014/main" id="{5075C36A-1F7F-49C6-B480-B6A954242447}"/>
                </a:ext>
              </a:extLst>
            </p:cNvPr>
            <p:cNvSpPr/>
            <p:nvPr/>
          </p:nvSpPr>
          <p:spPr>
            <a:xfrm>
              <a:off x="4429124" y="1771650"/>
              <a:ext cx="847725" cy="990600"/>
            </a:xfrm>
            <a:custGeom>
              <a:avLst/>
              <a:gdLst>
                <a:gd name="connsiteX0" fmla="*/ 0 w 819150"/>
                <a:gd name="connsiteY0" fmla="*/ 0 h 990600"/>
                <a:gd name="connsiteX1" fmla="*/ 819150 w 819150"/>
                <a:gd name="connsiteY1" fmla="*/ 28575 h 990600"/>
                <a:gd name="connsiteX2" fmla="*/ 819150 w 819150"/>
                <a:gd name="connsiteY2" fmla="*/ 990600 h 990600"/>
                <a:gd name="connsiteX3" fmla="*/ 47625 w 819150"/>
                <a:gd name="connsiteY3" fmla="*/ 981075 h 990600"/>
                <a:gd name="connsiteX4" fmla="*/ 0 w 819150"/>
                <a:gd name="connsiteY4" fmla="*/ 0 h 990600"/>
                <a:gd name="connsiteX0" fmla="*/ 28575 w 847725"/>
                <a:gd name="connsiteY0" fmla="*/ 0 h 990600"/>
                <a:gd name="connsiteX1" fmla="*/ 847725 w 847725"/>
                <a:gd name="connsiteY1" fmla="*/ 28575 h 990600"/>
                <a:gd name="connsiteX2" fmla="*/ 847725 w 847725"/>
                <a:gd name="connsiteY2" fmla="*/ 990600 h 990600"/>
                <a:gd name="connsiteX3" fmla="*/ 0 w 847725"/>
                <a:gd name="connsiteY3" fmla="*/ 971550 h 990600"/>
                <a:gd name="connsiteX4" fmla="*/ 28575 w 847725"/>
                <a:gd name="connsiteY4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990600">
                  <a:moveTo>
                    <a:pt x="28575" y="0"/>
                  </a:moveTo>
                  <a:lnTo>
                    <a:pt x="847725" y="28575"/>
                  </a:lnTo>
                  <a:lnTo>
                    <a:pt x="847725" y="990600"/>
                  </a:lnTo>
                  <a:lnTo>
                    <a:pt x="0" y="971550"/>
                  </a:lnTo>
                  <a:lnTo>
                    <a:pt x="285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6"/>
              <a:extLst>
                <a:ext uri="{FF2B5EF4-FFF2-40B4-BE49-F238E27FC236}">
                  <a16:creationId xmlns:a16="http://schemas.microsoft.com/office/drawing/2014/main" id="{A2FF60C0-7382-4DA1-A7DF-225783BCFDDD}"/>
                </a:ext>
              </a:extLst>
            </p:cNvPr>
            <p:cNvSpPr/>
            <p:nvPr/>
          </p:nvSpPr>
          <p:spPr>
            <a:xfrm>
              <a:off x="6267450" y="742950"/>
              <a:ext cx="962025" cy="981075"/>
            </a:xfrm>
            <a:custGeom>
              <a:avLst/>
              <a:gdLst>
                <a:gd name="connsiteX0" fmla="*/ 0 w 962025"/>
                <a:gd name="connsiteY0" fmla="*/ 0 h 981075"/>
                <a:gd name="connsiteX1" fmla="*/ 952500 w 962025"/>
                <a:gd name="connsiteY1" fmla="*/ 0 h 981075"/>
                <a:gd name="connsiteX2" fmla="*/ 962025 w 962025"/>
                <a:gd name="connsiteY2" fmla="*/ 952500 h 981075"/>
                <a:gd name="connsiteX3" fmla="*/ 28575 w 962025"/>
                <a:gd name="connsiteY3" fmla="*/ 981075 h 981075"/>
                <a:gd name="connsiteX4" fmla="*/ 0 w 962025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81075">
                  <a:moveTo>
                    <a:pt x="0" y="0"/>
                  </a:moveTo>
                  <a:lnTo>
                    <a:pt x="952500" y="0"/>
                  </a:lnTo>
                  <a:lnTo>
                    <a:pt x="962025" y="952500"/>
                  </a:lnTo>
                  <a:lnTo>
                    <a:pt x="28575" y="9810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7"/>
              <a:extLst>
                <a:ext uri="{FF2B5EF4-FFF2-40B4-BE49-F238E27FC236}">
                  <a16:creationId xmlns:a16="http://schemas.microsoft.com/office/drawing/2014/main" id="{8B83659F-45B9-456F-9039-2E2C9B9F64F0}"/>
                </a:ext>
              </a:extLst>
            </p:cNvPr>
            <p:cNvSpPr/>
            <p:nvPr/>
          </p:nvSpPr>
          <p:spPr>
            <a:xfrm>
              <a:off x="7991475" y="714375"/>
              <a:ext cx="1171575" cy="1085850"/>
            </a:xfrm>
            <a:custGeom>
              <a:avLst/>
              <a:gdLst>
                <a:gd name="connsiteX0" fmla="*/ 76200 w 1171575"/>
                <a:gd name="connsiteY0" fmla="*/ 0 h 1085850"/>
                <a:gd name="connsiteX1" fmla="*/ 1171575 w 1171575"/>
                <a:gd name="connsiteY1" fmla="*/ 95250 h 1085850"/>
                <a:gd name="connsiteX2" fmla="*/ 1076325 w 1171575"/>
                <a:gd name="connsiteY2" fmla="*/ 1085850 h 1085850"/>
                <a:gd name="connsiteX3" fmla="*/ 0 w 1171575"/>
                <a:gd name="connsiteY3" fmla="*/ 962025 h 1085850"/>
                <a:gd name="connsiteX4" fmla="*/ 76200 w 1171575"/>
                <a:gd name="connsiteY4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085850">
                  <a:moveTo>
                    <a:pt x="76200" y="0"/>
                  </a:moveTo>
                  <a:lnTo>
                    <a:pt x="1171575" y="95250"/>
                  </a:lnTo>
                  <a:lnTo>
                    <a:pt x="1076325" y="1085850"/>
                  </a:lnTo>
                  <a:lnTo>
                    <a:pt x="0" y="962025"/>
                  </a:lnTo>
                  <a:lnTo>
                    <a:pt x="762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8"/>
              <a:extLst>
                <a:ext uri="{FF2B5EF4-FFF2-40B4-BE49-F238E27FC236}">
                  <a16:creationId xmlns:a16="http://schemas.microsoft.com/office/drawing/2014/main" id="{E048043B-94A0-4CF2-AD7E-BD6A2C68D91D}"/>
                </a:ext>
              </a:extLst>
            </p:cNvPr>
            <p:cNvSpPr/>
            <p:nvPr/>
          </p:nvSpPr>
          <p:spPr>
            <a:xfrm>
              <a:off x="581025" y="3743325"/>
              <a:ext cx="1133475" cy="1152525"/>
            </a:xfrm>
            <a:custGeom>
              <a:avLst/>
              <a:gdLst>
                <a:gd name="connsiteX0" fmla="*/ 180975 w 1133475"/>
                <a:gd name="connsiteY0" fmla="*/ 0 h 1152525"/>
                <a:gd name="connsiteX1" fmla="*/ 1133475 w 1133475"/>
                <a:gd name="connsiteY1" fmla="*/ 161925 h 1152525"/>
                <a:gd name="connsiteX2" fmla="*/ 952500 w 1133475"/>
                <a:gd name="connsiteY2" fmla="*/ 1152525 h 1152525"/>
                <a:gd name="connsiteX3" fmla="*/ 0 w 1133475"/>
                <a:gd name="connsiteY3" fmla="*/ 981075 h 1152525"/>
                <a:gd name="connsiteX4" fmla="*/ 180975 w 1133475"/>
                <a:gd name="connsiteY4" fmla="*/ 0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75" h="1152525">
                  <a:moveTo>
                    <a:pt x="180975" y="0"/>
                  </a:moveTo>
                  <a:lnTo>
                    <a:pt x="1133475" y="161925"/>
                  </a:lnTo>
                  <a:lnTo>
                    <a:pt x="952500" y="1152525"/>
                  </a:lnTo>
                  <a:lnTo>
                    <a:pt x="0" y="981075"/>
                  </a:lnTo>
                  <a:lnTo>
                    <a:pt x="1809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9"/>
              <a:extLst>
                <a:ext uri="{FF2B5EF4-FFF2-40B4-BE49-F238E27FC236}">
                  <a16:creationId xmlns:a16="http://schemas.microsoft.com/office/drawing/2014/main" id="{148AFB49-84EC-47CD-9A38-C8390415B16D}"/>
                </a:ext>
              </a:extLst>
            </p:cNvPr>
            <p:cNvSpPr/>
            <p:nvPr/>
          </p:nvSpPr>
          <p:spPr>
            <a:xfrm>
              <a:off x="2124075" y="4695825"/>
              <a:ext cx="1000125" cy="1181100"/>
            </a:xfrm>
            <a:custGeom>
              <a:avLst/>
              <a:gdLst>
                <a:gd name="connsiteX0" fmla="*/ 9525 w 1000125"/>
                <a:gd name="connsiteY0" fmla="*/ 0 h 1181100"/>
                <a:gd name="connsiteX1" fmla="*/ 1000125 w 1000125"/>
                <a:gd name="connsiteY1" fmla="*/ 9525 h 1181100"/>
                <a:gd name="connsiteX2" fmla="*/ 1000125 w 1000125"/>
                <a:gd name="connsiteY2" fmla="*/ 1181100 h 1181100"/>
                <a:gd name="connsiteX3" fmla="*/ 0 w 1000125"/>
                <a:gd name="connsiteY3" fmla="*/ 1171575 h 1181100"/>
                <a:gd name="connsiteX4" fmla="*/ 9525 w 1000125"/>
                <a:gd name="connsiteY4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25" h="1181100">
                  <a:moveTo>
                    <a:pt x="9525" y="0"/>
                  </a:moveTo>
                  <a:lnTo>
                    <a:pt x="1000125" y="9525"/>
                  </a:lnTo>
                  <a:lnTo>
                    <a:pt x="1000125" y="1181100"/>
                  </a:lnTo>
                  <a:lnTo>
                    <a:pt x="0" y="1171575"/>
                  </a:lnTo>
                  <a:lnTo>
                    <a:pt x="95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10"/>
              <a:extLst>
                <a:ext uri="{FF2B5EF4-FFF2-40B4-BE49-F238E27FC236}">
                  <a16:creationId xmlns:a16="http://schemas.microsoft.com/office/drawing/2014/main" id="{464F0776-F24D-4F9D-84F4-A8D939B25787}"/>
                </a:ext>
              </a:extLst>
            </p:cNvPr>
            <p:cNvSpPr/>
            <p:nvPr/>
          </p:nvSpPr>
          <p:spPr>
            <a:xfrm>
              <a:off x="3829050" y="4686300"/>
              <a:ext cx="1047750" cy="1266825"/>
            </a:xfrm>
            <a:custGeom>
              <a:avLst/>
              <a:gdLst>
                <a:gd name="connsiteX0" fmla="*/ 123825 w 1047750"/>
                <a:gd name="connsiteY0" fmla="*/ 0 h 1266825"/>
                <a:gd name="connsiteX1" fmla="*/ 1047750 w 1047750"/>
                <a:gd name="connsiteY1" fmla="*/ 114300 h 1266825"/>
                <a:gd name="connsiteX2" fmla="*/ 904875 w 1047750"/>
                <a:gd name="connsiteY2" fmla="*/ 1266825 h 1266825"/>
                <a:gd name="connsiteX3" fmla="*/ 0 w 1047750"/>
                <a:gd name="connsiteY3" fmla="*/ 1152525 h 1266825"/>
                <a:gd name="connsiteX4" fmla="*/ 123825 w 1047750"/>
                <a:gd name="connsiteY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266825">
                  <a:moveTo>
                    <a:pt x="123825" y="0"/>
                  </a:moveTo>
                  <a:lnTo>
                    <a:pt x="1047750" y="114300"/>
                  </a:lnTo>
                  <a:lnTo>
                    <a:pt x="904875" y="1266825"/>
                  </a:lnTo>
                  <a:lnTo>
                    <a:pt x="0" y="1152525"/>
                  </a:lnTo>
                  <a:lnTo>
                    <a:pt x="1238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1"/>
              <a:extLst>
                <a:ext uri="{FF2B5EF4-FFF2-40B4-BE49-F238E27FC236}">
                  <a16:creationId xmlns:a16="http://schemas.microsoft.com/office/drawing/2014/main" id="{6B7F3074-C61E-41A4-8C92-B2A6CDEDA694}"/>
                </a:ext>
              </a:extLst>
            </p:cNvPr>
            <p:cNvSpPr/>
            <p:nvPr/>
          </p:nvSpPr>
          <p:spPr>
            <a:xfrm>
              <a:off x="5657850" y="4562475"/>
              <a:ext cx="1066800" cy="1257300"/>
            </a:xfrm>
            <a:custGeom>
              <a:avLst/>
              <a:gdLst>
                <a:gd name="connsiteX0" fmla="*/ 0 w 1066800"/>
                <a:gd name="connsiteY0" fmla="*/ 0 h 1257300"/>
                <a:gd name="connsiteX1" fmla="*/ 1066800 w 1066800"/>
                <a:gd name="connsiteY1" fmla="*/ 28575 h 1257300"/>
                <a:gd name="connsiteX2" fmla="*/ 1066800 w 1066800"/>
                <a:gd name="connsiteY2" fmla="*/ 1257300 h 1257300"/>
                <a:gd name="connsiteX3" fmla="*/ 38100 w 1066800"/>
                <a:gd name="connsiteY3" fmla="*/ 1228725 h 1257300"/>
                <a:gd name="connsiteX4" fmla="*/ 0 w 1066800"/>
                <a:gd name="connsiteY4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257300">
                  <a:moveTo>
                    <a:pt x="0" y="0"/>
                  </a:moveTo>
                  <a:lnTo>
                    <a:pt x="1066800" y="28575"/>
                  </a:lnTo>
                  <a:lnTo>
                    <a:pt x="1066800" y="1257300"/>
                  </a:lnTo>
                  <a:lnTo>
                    <a:pt x="38100" y="12287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2"/>
              <a:extLst>
                <a:ext uri="{FF2B5EF4-FFF2-40B4-BE49-F238E27FC236}">
                  <a16:creationId xmlns:a16="http://schemas.microsoft.com/office/drawing/2014/main" id="{0F04B2B4-0FFA-44AF-855D-C7C3C9EC31F0}"/>
                </a:ext>
              </a:extLst>
            </p:cNvPr>
            <p:cNvSpPr/>
            <p:nvPr/>
          </p:nvSpPr>
          <p:spPr>
            <a:xfrm>
              <a:off x="7058025" y="3514725"/>
              <a:ext cx="1200150" cy="1343025"/>
            </a:xfrm>
            <a:custGeom>
              <a:avLst/>
              <a:gdLst>
                <a:gd name="connsiteX0" fmla="*/ 133350 w 1200150"/>
                <a:gd name="connsiteY0" fmla="*/ 0 h 1343025"/>
                <a:gd name="connsiteX1" fmla="*/ 1200150 w 1200150"/>
                <a:gd name="connsiteY1" fmla="*/ 142875 h 1343025"/>
                <a:gd name="connsiteX2" fmla="*/ 1038225 w 1200150"/>
                <a:gd name="connsiteY2" fmla="*/ 1343025 h 1343025"/>
                <a:gd name="connsiteX3" fmla="*/ 0 w 1200150"/>
                <a:gd name="connsiteY3" fmla="*/ 1228725 h 1343025"/>
                <a:gd name="connsiteX4" fmla="*/ 133350 w 1200150"/>
                <a:gd name="connsiteY4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343025">
                  <a:moveTo>
                    <a:pt x="133350" y="0"/>
                  </a:moveTo>
                  <a:lnTo>
                    <a:pt x="1200150" y="142875"/>
                  </a:lnTo>
                  <a:lnTo>
                    <a:pt x="1038225" y="1343025"/>
                  </a:lnTo>
                  <a:lnTo>
                    <a:pt x="0" y="1228725"/>
                  </a:lnTo>
                  <a:lnTo>
                    <a:pt x="13335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3"/>
              <a:extLst>
                <a:ext uri="{FF2B5EF4-FFF2-40B4-BE49-F238E27FC236}">
                  <a16:creationId xmlns:a16="http://schemas.microsoft.com/office/drawing/2014/main" id="{8F0A9713-3C04-4096-AD6E-49E11AC50B89}"/>
                </a:ext>
              </a:extLst>
            </p:cNvPr>
            <p:cNvSpPr/>
            <p:nvPr/>
          </p:nvSpPr>
          <p:spPr>
            <a:xfrm>
              <a:off x="8486775" y="4676775"/>
              <a:ext cx="1228725" cy="1266825"/>
            </a:xfrm>
            <a:custGeom>
              <a:avLst/>
              <a:gdLst>
                <a:gd name="connsiteX0" fmla="*/ 133350 w 1228725"/>
                <a:gd name="connsiteY0" fmla="*/ 0 h 1266825"/>
                <a:gd name="connsiteX1" fmla="*/ 1228725 w 1228725"/>
                <a:gd name="connsiteY1" fmla="*/ 161925 h 1266825"/>
                <a:gd name="connsiteX2" fmla="*/ 1076325 w 1228725"/>
                <a:gd name="connsiteY2" fmla="*/ 1266825 h 1266825"/>
                <a:gd name="connsiteX3" fmla="*/ 0 w 1228725"/>
                <a:gd name="connsiteY3" fmla="*/ 1123950 h 1266825"/>
                <a:gd name="connsiteX4" fmla="*/ 133350 w 1228725"/>
                <a:gd name="connsiteY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1266825">
                  <a:moveTo>
                    <a:pt x="133350" y="0"/>
                  </a:moveTo>
                  <a:lnTo>
                    <a:pt x="1228725" y="161925"/>
                  </a:lnTo>
                  <a:lnTo>
                    <a:pt x="1076325" y="1266825"/>
                  </a:lnTo>
                  <a:lnTo>
                    <a:pt x="0" y="1123950"/>
                  </a:lnTo>
                  <a:lnTo>
                    <a:pt x="13335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2021-12-07T21:38:56Z</dcterms:created>
  <dcterms:modified xsi:type="dcterms:W3CDTF">2021-12-07T21:47:17Z</dcterms:modified>
</cp:coreProperties>
</file>