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echnologystudent.com/despro_flsh/marc1.html" TargetMode="External"/><Relationship Id="rId3" Type="http://schemas.openxmlformats.org/officeDocument/2006/relationships/hyperlink" Target="http://www.technologystudent.com/" TargetMode="External"/><Relationship Id="rId4" Type="http://schemas.openxmlformats.org/officeDocument/2006/relationships/hyperlink" Target="https://www.facebook.com/groups/254963448192823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echnologystudent.com/despro_flsh/marc1.html" TargetMode="External"/><Relationship Id="rId3" Type="http://schemas.openxmlformats.org/officeDocument/2006/relationships/hyperlink" Target="http://www.technologystudent.com/" TargetMode="External"/><Relationship Id="rId4" Type="http://schemas.openxmlformats.org/officeDocument/2006/relationships/hyperlink" Target="https://www.facebook.com/groups/254963448192823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6772" y="164897"/>
            <a:ext cx="493268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MARC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NEWSON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CBE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54880" y="721249"/>
            <a:ext cx="518160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  <a:tabLst>
                <a:tab pos="1448435" algn="l"/>
              </a:tabLst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4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LINK:	</a:t>
            </a:r>
            <a:r>
              <a:rPr dirty="0" baseline="2314" sz="180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https://technologystudent.com/despro_ﬂsh/marc1.html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  </a:t>
            </a:r>
            <a:r>
              <a:rPr dirty="0" sz="650" spc="15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dirty="0" sz="650" spc="5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9506" y="1199838"/>
            <a:ext cx="6997700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2463800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dirty="0" sz="1400" spc="-1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Write</a:t>
            </a:r>
            <a:r>
              <a:rPr dirty="0" sz="14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brieﬂy</a:t>
            </a:r>
            <a:r>
              <a:rPr dirty="0" sz="14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about</a:t>
            </a:r>
            <a:r>
              <a:rPr dirty="0" sz="14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Marc</a:t>
            </a:r>
            <a:r>
              <a:rPr dirty="0" sz="14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Newson’s</a:t>
            </a:r>
            <a:r>
              <a:rPr dirty="0" sz="14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background</a:t>
            </a:r>
            <a:r>
              <a:rPr dirty="0" sz="14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career</a:t>
            </a:r>
            <a:r>
              <a:rPr dirty="0" sz="14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path</a:t>
            </a:r>
            <a:r>
              <a:rPr dirty="0" sz="14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dirty="0" sz="14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took,</a:t>
            </a:r>
            <a:r>
              <a:rPr dirty="0" sz="14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dirty="0" sz="14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his</a:t>
            </a:r>
            <a:r>
              <a:rPr dirty="0" sz="14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way</a:t>
            </a:r>
            <a:r>
              <a:rPr dirty="0" sz="14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dirty="0" sz="1400" spc="-3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becoming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product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designer.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7661" y="4891742"/>
            <a:ext cx="56991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dirty="0" sz="1400" spc="-15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Lockheed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Lounge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Chair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dirty="0" sz="1400" spc="-1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1986.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68888" y="4891742"/>
            <a:ext cx="6781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14485" y="2085029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14485" y="2589231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14485" y="3093418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14485" y="3597605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14485" y="4101793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14485" y="4605980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14485" y="5641030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14485" y="6145232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14485" y="6649419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14485" y="7153607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6772" y="164897"/>
            <a:ext cx="493268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MARC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NEWSON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CBE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54880" y="721249"/>
            <a:ext cx="518160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  <a:tabLst>
                <a:tab pos="1448435" algn="l"/>
              </a:tabLst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4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LINK:	</a:t>
            </a:r>
            <a:r>
              <a:rPr dirty="0" baseline="2314" sz="180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https://technologystudent.com/despro_ﬂsh/marc1.html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  </a:t>
            </a:r>
            <a:r>
              <a:rPr dirty="0" sz="650" spc="15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dirty="0" sz="650" spc="5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9528" y="1199838"/>
            <a:ext cx="6998334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959610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dirty="0" sz="1400" spc="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dirty="0" sz="1400" spc="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dirty="0" sz="1400" spc="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dirty="0" sz="1400" spc="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more</a:t>
            </a:r>
            <a:r>
              <a:rPr dirty="0" sz="1400" spc="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designs</a:t>
            </a:r>
            <a:r>
              <a:rPr dirty="0" sz="1400" spc="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400" spc="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products</a:t>
            </a:r>
            <a:r>
              <a:rPr dirty="0" sz="1400" spc="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dirty="0" sz="1400" spc="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Marc</a:t>
            </a:r>
            <a:r>
              <a:rPr dirty="0" sz="1400" spc="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Newson.</a:t>
            </a:r>
            <a:r>
              <a:rPr dirty="0" sz="1400" spc="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dirty="0" sz="1400" spc="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dirty="0" sz="1400" spc="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dirty="0" sz="1400" spc="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/ </a:t>
            </a:r>
            <a:r>
              <a:rPr dirty="0" sz="1400" spc="-3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images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design.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4485" y="3499820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14485" y="4004005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14485" y="4508193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14485" y="5012380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44006" y="1958890"/>
            <a:ext cx="32131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99765" algn="l"/>
              </a:tabLst>
            </a:pPr>
            <a:r>
              <a:rPr dirty="0" u="sng" sz="14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NAME:	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4954" y="2758994"/>
            <a:ext cx="323215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18815" algn="l"/>
              </a:tabLst>
            </a:pPr>
            <a:r>
              <a:rPr dirty="0" u="sng" sz="14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DESCRIPTION:	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14485" y="5501329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144606" y="1958890"/>
            <a:ext cx="845819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IMAGE(S)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14485" y="6530030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14485" y="7313629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14485" y="7817817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14485" y="8322005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14485" y="8826192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14485" y="9330380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44006" y="6276889"/>
            <a:ext cx="60833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NAME: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4954" y="7076992"/>
            <a:ext cx="129984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DESCRIPTION: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14485" y="9819326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5144606" y="6276889"/>
            <a:ext cx="845819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IMAGE(S)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DESIGNERS - MARC NEWSON</cp:keywords>
  <dc:title>marc1.cdr</dc:title>
  <dcterms:created xsi:type="dcterms:W3CDTF">2021-12-07T13:53:12Z</dcterms:created>
  <dcterms:modified xsi:type="dcterms:W3CDTF">2021-12-07T13:53:12Z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2021-12-07T00:00:00Z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2021-12-07T00:00:00Z</vt:filetime>
  </property>
</Properties>
</file>