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8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61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2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26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4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5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4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65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2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3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6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89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0AFE0-9853-4848-A16F-42A8578780CE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31FF3-C1F7-41DA-A55B-2ECDD94FB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30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joints_flsh/metal6.html" TargetMode="External"/><Relationship Id="rId13" Type="http://schemas.openxmlformats.org/officeDocument/2006/relationships/hyperlink" Target="https://technologystudent.com/equip1/heat1.htm" TargetMode="External"/><Relationship Id="rId3" Type="http://schemas.openxmlformats.org/officeDocument/2006/relationships/hyperlink" Target="https://technologystudent.com/joints_flsh/metal1.html" TargetMode="External"/><Relationship Id="rId7" Type="http://schemas.openxmlformats.org/officeDocument/2006/relationships/hyperlink" Target="https://technologystudent.com/joints_flsh/metal5.html" TargetMode="External"/><Relationship Id="rId12" Type="http://schemas.openxmlformats.org/officeDocument/2006/relationships/hyperlink" Target="https://technologystudent.com/joints_flsh/etching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joints_flsh/metal4.html" TargetMode="External"/><Relationship Id="rId11" Type="http://schemas.openxmlformats.org/officeDocument/2006/relationships/hyperlink" Target="https://technologystudent.com/joints_flsh/metal10.html" TargetMode="External"/><Relationship Id="rId5" Type="http://schemas.openxmlformats.org/officeDocument/2006/relationships/hyperlink" Target="https://technologystudent.com/joints_flsh/metal3.html" TargetMode="External"/><Relationship Id="rId15" Type="http://schemas.openxmlformats.org/officeDocument/2006/relationships/hyperlink" Target="https://technologystudent.com/equip1/buff1.htm" TargetMode="External"/><Relationship Id="rId10" Type="http://schemas.openxmlformats.org/officeDocument/2006/relationships/hyperlink" Target="https://technologystudent.com/joints_flsh/metal8.html" TargetMode="External"/><Relationship Id="rId4" Type="http://schemas.openxmlformats.org/officeDocument/2006/relationships/hyperlink" Target="https://technologystudent.com/joints_flsh/metal2.html" TargetMode="External"/><Relationship Id="rId9" Type="http://schemas.openxmlformats.org/officeDocument/2006/relationships/hyperlink" Target="https://technologystudent.com/joints_flsh/metal7.html" TargetMode="External"/><Relationship Id="rId14" Type="http://schemas.openxmlformats.org/officeDocument/2006/relationships/hyperlink" Target="https://technologystudent.com/equip1/heat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946C3BE4-B9E0-47B1-8A9A-431CDEC98A66}"/>
              </a:ext>
            </a:extLst>
          </p:cNvPr>
          <p:cNvGrpSpPr/>
          <p:nvPr/>
        </p:nvGrpSpPr>
        <p:grpSpPr>
          <a:xfrm>
            <a:off x="64419" y="278658"/>
            <a:ext cx="9000842" cy="6202041"/>
            <a:chOff x="64419" y="278658"/>
            <a:chExt cx="9000842" cy="620204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5C7EC11-2BE3-4034-81CC-7BBF4AF6BEB8}"/>
                </a:ext>
              </a:extLst>
            </p:cNvPr>
            <p:cNvGrpSpPr/>
            <p:nvPr/>
          </p:nvGrpSpPr>
          <p:grpSpPr>
            <a:xfrm>
              <a:off x="64419" y="278658"/>
              <a:ext cx="9000842" cy="6202041"/>
              <a:chOff x="64419" y="278658"/>
              <a:chExt cx="9000842" cy="6202041"/>
            </a:xfrm>
          </p:grpSpPr>
          <p:pic>
            <p:nvPicPr>
              <p:cNvPr id="5" name="Picture 4" descr="Diagram&#10;&#10;Description automatically generated">
                <a:extLst>
                  <a:ext uri="{FF2B5EF4-FFF2-40B4-BE49-F238E27FC236}">
                    <a16:creationId xmlns:a16="http://schemas.microsoft.com/office/drawing/2014/main" id="{F3569417-F74F-4252-B378-B7EF4DA136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419" y="278658"/>
                <a:ext cx="9000842" cy="6202041"/>
              </a:xfrm>
              <a:prstGeom prst="rect">
                <a:avLst/>
              </a:prstGeom>
            </p:spPr>
          </p:pic>
          <p:sp>
            <p:nvSpPr>
              <p:cNvPr id="6" name="Oval 5">
                <a:hlinkClick r:id="rId3"/>
                <a:extLst>
                  <a:ext uri="{FF2B5EF4-FFF2-40B4-BE49-F238E27FC236}">
                    <a16:creationId xmlns:a16="http://schemas.microsoft.com/office/drawing/2014/main" id="{FC678CE6-D1E2-4D49-B847-B0A6E0FE76F5}"/>
                  </a:ext>
                </a:extLst>
              </p:cNvPr>
              <p:cNvSpPr/>
              <p:nvPr/>
            </p:nvSpPr>
            <p:spPr>
              <a:xfrm>
                <a:off x="3694176" y="877824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>
                <a:hlinkClick r:id="rId4"/>
                <a:extLst>
                  <a:ext uri="{FF2B5EF4-FFF2-40B4-BE49-F238E27FC236}">
                    <a16:creationId xmlns:a16="http://schemas.microsoft.com/office/drawing/2014/main" id="{B69D98AB-488B-4982-BD9A-21E7BE341AA5}"/>
                  </a:ext>
                </a:extLst>
              </p:cNvPr>
              <p:cNvSpPr/>
              <p:nvPr/>
            </p:nvSpPr>
            <p:spPr>
              <a:xfrm>
                <a:off x="2139696" y="1505712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>
                <a:hlinkClick r:id="rId4"/>
                <a:extLst>
                  <a:ext uri="{FF2B5EF4-FFF2-40B4-BE49-F238E27FC236}">
                    <a16:creationId xmlns:a16="http://schemas.microsoft.com/office/drawing/2014/main" id="{EFC9A847-99A3-452F-AF25-215D57A0228C}"/>
                  </a:ext>
                </a:extLst>
              </p:cNvPr>
              <p:cNvSpPr/>
              <p:nvPr/>
            </p:nvSpPr>
            <p:spPr>
              <a:xfrm>
                <a:off x="4465320" y="1456944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>
                <a:hlinkClick r:id="rId5"/>
                <a:extLst>
                  <a:ext uri="{FF2B5EF4-FFF2-40B4-BE49-F238E27FC236}">
                    <a16:creationId xmlns:a16="http://schemas.microsoft.com/office/drawing/2014/main" id="{F1852D34-EEFF-4B76-A0D3-1A8A115CD0B9}"/>
                  </a:ext>
                </a:extLst>
              </p:cNvPr>
              <p:cNvSpPr/>
              <p:nvPr/>
            </p:nvSpPr>
            <p:spPr>
              <a:xfrm>
                <a:off x="3657600" y="2200656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>
                <a:hlinkClick r:id="rId6"/>
                <a:extLst>
                  <a:ext uri="{FF2B5EF4-FFF2-40B4-BE49-F238E27FC236}">
                    <a16:creationId xmlns:a16="http://schemas.microsoft.com/office/drawing/2014/main" id="{AF357531-86C2-47A0-944F-B820D4E70C71}"/>
                  </a:ext>
                </a:extLst>
              </p:cNvPr>
              <p:cNvSpPr/>
              <p:nvPr/>
            </p:nvSpPr>
            <p:spPr>
              <a:xfrm>
                <a:off x="2816352" y="2444496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>
                <a:hlinkClick r:id="rId7"/>
                <a:extLst>
                  <a:ext uri="{FF2B5EF4-FFF2-40B4-BE49-F238E27FC236}">
                    <a16:creationId xmlns:a16="http://schemas.microsoft.com/office/drawing/2014/main" id="{FDE6083C-0C87-44DA-A706-CF0C592317DC}"/>
                  </a:ext>
                </a:extLst>
              </p:cNvPr>
              <p:cNvSpPr/>
              <p:nvPr/>
            </p:nvSpPr>
            <p:spPr>
              <a:xfrm>
                <a:off x="2008632" y="3111454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>
                <a:hlinkClick r:id="rId8"/>
                <a:extLst>
                  <a:ext uri="{FF2B5EF4-FFF2-40B4-BE49-F238E27FC236}">
                    <a16:creationId xmlns:a16="http://schemas.microsoft.com/office/drawing/2014/main" id="{F557DB60-77C4-44C2-8A89-12D20B56B897}"/>
                  </a:ext>
                </a:extLst>
              </p:cNvPr>
              <p:cNvSpPr/>
              <p:nvPr/>
            </p:nvSpPr>
            <p:spPr>
              <a:xfrm>
                <a:off x="2481072" y="3810000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>
                <a:hlinkClick r:id="rId9"/>
                <a:extLst>
                  <a:ext uri="{FF2B5EF4-FFF2-40B4-BE49-F238E27FC236}">
                    <a16:creationId xmlns:a16="http://schemas.microsoft.com/office/drawing/2014/main" id="{00A9F738-3114-40FF-B6C0-504266445898}"/>
                  </a:ext>
                </a:extLst>
              </p:cNvPr>
              <p:cNvSpPr/>
              <p:nvPr/>
            </p:nvSpPr>
            <p:spPr>
              <a:xfrm>
                <a:off x="3651504" y="3824361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>
                <a:hlinkClick r:id="rId10"/>
                <a:extLst>
                  <a:ext uri="{FF2B5EF4-FFF2-40B4-BE49-F238E27FC236}">
                    <a16:creationId xmlns:a16="http://schemas.microsoft.com/office/drawing/2014/main" id="{905D8413-E2B2-4036-9501-44D611D326BF}"/>
                  </a:ext>
                </a:extLst>
              </p:cNvPr>
              <p:cNvSpPr/>
              <p:nvPr/>
            </p:nvSpPr>
            <p:spPr>
              <a:xfrm>
                <a:off x="5254754" y="3684153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>
                <a:hlinkClick r:id="rId11"/>
                <a:extLst>
                  <a:ext uri="{FF2B5EF4-FFF2-40B4-BE49-F238E27FC236}">
                    <a16:creationId xmlns:a16="http://schemas.microsoft.com/office/drawing/2014/main" id="{2BF0CB37-2189-4269-9047-CD2B6AA4EAD8}"/>
                  </a:ext>
                </a:extLst>
              </p:cNvPr>
              <p:cNvSpPr/>
              <p:nvPr/>
            </p:nvSpPr>
            <p:spPr>
              <a:xfrm>
                <a:off x="7620000" y="3245566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Oval 25">
                <a:hlinkClick r:id="rId12"/>
                <a:extLst>
                  <a:ext uri="{FF2B5EF4-FFF2-40B4-BE49-F238E27FC236}">
                    <a16:creationId xmlns:a16="http://schemas.microsoft.com/office/drawing/2014/main" id="{FA43CA57-2412-482A-8657-A58BBE4AE4F0}"/>
                  </a:ext>
                </a:extLst>
              </p:cNvPr>
              <p:cNvSpPr/>
              <p:nvPr/>
            </p:nvSpPr>
            <p:spPr>
              <a:xfrm>
                <a:off x="8558784" y="4029456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>
                <a:hlinkClick r:id="rId13"/>
                <a:extLst>
                  <a:ext uri="{FF2B5EF4-FFF2-40B4-BE49-F238E27FC236}">
                    <a16:creationId xmlns:a16="http://schemas.microsoft.com/office/drawing/2014/main" id="{0B6F5971-A5CE-4802-834A-428C3E7047B1}"/>
                  </a:ext>
                </a:extLst>
              </p:cNvPr>
              <p:cNvSpPr/>
              <p:nvPr/>
            </p:nvSpPr>
            <p:spPr>
              <a:xfrm>
                <a:off x="8083296" y="5065776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>
                <a:hlinkClick r:id="rId14"/>
                <a:extLst>
                  <a:ext uri="{FF2B5EF4-FFF2-40B4-BE49-F238E27FC236}">
                    <a16:creationId xmlns:a16="http://schemas.microsoft.com/office/drawing/2014/main" id="{57472115-6BC5-4143-A80A-512E13121C4A}"/>
                  </a:ext>
                </a:extLst>
              </p:cNvPr>
              <p:cNvSpPr/>
              <p:nvPr/>
            </p:nvSpPr>
            <p:spPr>
              <a:xfrm>
                <a:off x="5553456" y="5876544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>
                <a:hlinkClick r:id="rId15"/>
                <a:extLst>
                  <a:ext uri="{FF2B5EF4-FFF2-40B4-BE49-F238E27FC236}">
                    <a16:creationId xmlns:a16="http://schemas.microsoft.com/office/drawing/2014/main" id="{3A3F5A54-E58F-4ECE-847B-56DB213B4817}"/>
                  </a:ext>
                </a:extLst>
              </p:cNvPr>
              <p:cNvSpPr/>
              <p:nvPr/>
            </p:nvSpPr>
            <p:spPr>
              <a:xfrm>
                <a:off x="2295144" y="5976249"/>
                <a:ext cx="237744" cy="24384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DF852E8-0E69-4706-8FCF-785B21450A7A}"/>
                  </a:ext>
                </a:extLst>
              </p:cNvPr>
              <p:cNvCxnSpPr/>
              <p:nvPr/>
            </p:nvCxnSpPr>
            <p:spPr>
              <a:xfrm>
                <a:off x="3805428" y="1121664"/>
                <a:ext cx="0" cy="179451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90BD1CB-D797-446F-9279-8367A36CF4F1}"/>
                </a:ext>
              </a:extLst>
            </p:cNvPr>
            <p:cNvSpPr/>
            <p:nvPr/>
          </p:nvSpPr>
          <p:spPr>
            <a:xfrm>
              <a:off x="8397240" y="2730500"/>
              <a:ext cx="246380" cy="137160"/>
            </a:xfrm>
            <a:prstGeom prst="rect">
              <a:avLst/>
            </a:prstGeom>
            <a:solidFill>
              <a:srgbClr val="468F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50953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6</cp:revision>
  <dcterms:created xsi:type="dcterms:W3CDTF">2020-10-13T11:23:53Z</dcterms:created>
  <dcterms:modified xsi:type="dcterms:W3CDTF">2020-10-13T11:39:30Z</dcterms:modified>
</cp:coreProperties>
</file>