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technologystudent.com/equip_flsh/mort1.html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jp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hyperlink" Target="https://technologystudent.com/equip_flsh/mort1.html" TargetMode="External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6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hyperlink" Target="https://www.facebook.com/groups/254963448192823/" TargetMode="External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4675" y="144035"/>
            <a:ext cx="54857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MORTISING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MACHINE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30987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https://technologystudent.com/equip_ﬂsh/mort1.html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172" y="1305728"/>
            <a:ext cx="6153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673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Mortising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Machine.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410373" y="5331112"/>
            <a:ext cx="2446020" cy="4901565"/>
            <a:chOff x="4410373" y="5331112"/>
            <a:chExt cx="2446020" cy="4901565"/>
          </a:xfrm>
        </p:grpSpPr>
        <p:sp>
          <p:nvSpPr>
            <p:cNvPr id="13" name="object 13"/>
            <p:cNvSpPr/>
            <p:nvPr/>
          </p:nvSpPr>
          <p:spPr>
            <a:xfrm>
              <a:off x="5165359" y="5404474"/>
              <a:ext cx="307340" cy="538480"/>
            </a:xfrm>
            <a:custGeom>
              <a:avLst/>
              <a:gdLst/>
              <a:ahLst/>
              <a:cxnLst/>
              <a:rect l="l" t="t" r="r" b="b"/>
              <a:pathLst>
                <a:path w="307339" h="538479">
                  <a:moveTo>
                    <a:pt x="170024" y="533048"/>
                  </a:moveTo>
                  <a:lnTo>
                    <a:pt x="169826" y="536234"/>
                  </a:lnTo>
                  <a:lnTo>
                    <a:pt x="172886" y="538135"/>
                  </a:lnTo>
                  <a:lnTo>
                    <a:pt x="173425" y="537376"/>
                  </a:lnTo>
                  <a:lnTo>
                    <a:pt x="170024" y="533048"/>
                  </a:lnTo>
                  <a:close/>
                </a:path>
                <a:path w="307339" h="538479">
                  <a:moveTo>
                    <a:pt x="54176" y="0"/>
                  </a:moveTo>
                  <a:lnTo>
                    <a:pt x="24326" y="2940"/>
                  </a:lnTo>
                  <a:lnTo>
                    <a:pt x="6846" y="37847"/>
                  </a:lnTo>
                  <a:lnTo>
                    <a:pt x="924" y="79389"/>
                  </a:lnTo>
                  <a:lnTo>
                    <a:pt x="5748" y="102233"/>
                  </a:lnTo>
                  <a:lnTo>
                    <a:pt x="26776" y="121871"/>
                  </a:lnTo>
                  <a:lnTo>
                    <a:pt x="32486" y="148850"/>
                  </a:lnTo>
                  <a:lnTo>
                    <a:pt x="27771" y="181559"/>
                  </a:lnTo>
                  <a:lnTo>
                    <a:pt x="17522" y="218389"/>
                  </a:lnTo>
                  <a:lnTo>
                    <a:pt x="6634" y="257729"/>
                  </a:lnTo>
                  <a:lnTo>
                    <a:pt x="0" y="297969"/>
                  </a:lnTo>
                  <a:lnTo>
                    <a:pt x="2511" y="337499"/>
                  </a:lnTo>
                  <a:lnTo>
                    <a:pt x="19061" y="374709"/>
                  </a:lnTo>
                  <a:lnTo>
                    <a:pt x="45609" y="405403"/>
                  </a:lnTo>
                  <a:lnTo>
                    <a:pt x="85879" y="446518"/>
                  </a:lnTo>
                  <a:lnTo>
                    <a:pt x="128310" y="488553"/>
                  </a:lnTo>
                  <a:lnTo>
                    <a:pt x="161346" y="522007"/>
                  </a:lnTo>
                  <a:lnTo>
                    <a:pt x="170024" y="533048"/>
                  </a:lnTo>
                  <a:lnTo>
                    <a:pt x="170099" y="531831"/>
                  </a:lnTo>
                  <a:lnTo>
                    <a:pt x="181283" y="509642"/>
                  </a:lnTo>
                  <a:lnTo>
                    <a:pt x="207550" y="484690"/>
                  </a:lnTo>
                  <a:lnTo>
                    <a:pt x="241921" y="455063"/>
                  </a:lnTo>
                  <a:lnTo>
                    <a:pt x="277418" y="418849"/>
                  </a:lnTo>
                  <a:lnTo>
                    <a:pt x="307065" y="374138"/>
                  </a:lnTo>
                  <a:lnTo>
                    <a:pt x="298779" y="346721"/>
                  </a:lnTo>
                  <a:lnTo>
                    <a:pt x="265931" y="311258"/>
                  </a:lnTo>
                  <a:lnTo>
                    <a:pt x="226016" y="277984"/>
                  </a:lnTo>
                  <a:lnTo>
                    <a:pt x="141988" y="218067"/>
                  </a:lnTo>
                  <a:lnTo>
                    <a:pt x="106120" y="180492"/>
                  </a:lnTo>
                  <a:lnTo>
                    <a:pt x="85072" y="144897"/>
                  </a:lnTo>
                  <a:lnTo>
                    <a:pt x="74990" y="111765"/>
                  </a:lnTo>
                  <a:lnTo>
                    <a:pt x="72020" y="81580"/>
                  </a:lnTo>
                  <a:lnTo>
                    <a:pt x="72307" y="54827"/>
                  </a:lnTo>
                  <a:lnTo>
                    <a:pt x="71998" y="31990"/>
                  </a:lnTo>
                  <a:lnTo>
                    <a:pt x="67239" y="13553"/>
                  </a:lnTo>
                  <a:lnTo>
                    <a:pt x="54176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65359" y="5404474"/>
              <a:ext cx="307340" cy="538480"/>
            </a:xfrm>
            <a:custGeom>
              <a:avLst/>
              <a:gdLst/>
              <a:ahLst/>
              <a:cxnLst/>
              <a:rect l="l" t="t" r="r" b="b"/>
              <a:pathLst>
                <a:path w="307339" h="538479">
                  <a:moveTo>
                    <a:pt x="173425" y="537376"/>
                  </a:moveTo>
                  <a:lnTo>
                    <a:pt x="161346" y="522007"/>
                  </a:lnTo>
                  <a:lnTo>
                    <a:pt x="128310" y="488553"/>
                  </a:lnTo>
                  <a:lnTo>
                    <a:pt x="85879" y="446518"/>
                  </a:lnTo>
                  <a:lnTo>
                    <a:pt x="45609" y="405403"/>
                  </a:lnTo>
                  <a:lnTo>
                    <a:pt x="19061" y="374709"/>
                  </a:lnTo>
                  <a:lnTo>
                    <a:pt x="2511" y="337499"/>
                  </a:lnTo>
                  <a:lnTo>
                    <a:pt x="0" y="297969"/>
                  </a:lnTo>
                  <a:lnTo>
                    <a:pt x="6634" y="257729"/>
                  </a:lnTo>
                  <a:lnTo>
                    <a:pt x="17522" y="218389"/>
                  </a:lnTo>
                  <a:lnTo>
                    <a:pt x="27771" y="181559"/>
                  </a:lnTo>
                  <a:lnTo>
                    <a:pt x="32486" y="148850"/>
                  </a:lnTo>
                  <a:lnTo>
                    <a:pt x="26776" y="121871"/>
                  </a:lnTo>
                  <a:lnTo>
                    <a:pt x="5748" y="102233"/>
                  </a:lnTo>
                  <a:lnTo>
                    <a:pt x="924" y="79389"/>
                  </a:lnTo>
                  <a:lnTo>
                    <a:pt x="6846" y="37847"/>
                  </a:lnTo>
                  <a:lnTo>
                    <a:pt x="24326" y="2940"/>
                  </a:lnTo>
                  <a:lnTo>
                    <a:pt x="54176" y="0"/>
                  </a:lnTo>
                  <a:lnTo>
                    <a:pt x="67239" y="13553"/>
                  </a:lnTo>
                  <a:lnTo>
                    <a:pt x="71998" y="31990"/>
                  </a:lnTo>
                  <a:lnTo>
                    <a:pt x="72307" y="54827"/>
                  </a:lnTo>
                  <a:lnTo>
                    <a:pt x="72020" y="81580"/>
                  </a:lnTo>
                  <a:lnTo>
                    <a:pt x="74990" y="111765"/>
                  </a:lnTo>
                  <a:lnTo>
                    <a:pt x="106120" y="180492"/>
                  </a:lnTo>
                  <a:lnTo>
                    <a:pt x="141988" y="218067"/>
                  </a:lnTo>
                  <a:lnTo>
                    <a:pt x="196530" y="257138"/>
                  </a:lnTo>
                  <a:lnTo>
                    <a:pt x="226016" y="277984"/>
                  </a:lnTo>
                  <a:lnTo>
                    <a:pt x="265931" y="311258"/>
                  </a:lnTo>
                  <a:lnTo>
                    <a:pt x="298779" y="346721"/>
                  </a:lnTo>
                  <a:lnTo>
                    <a:pt x="307065" y="374138"/>
                  </a:lnTo>
                  <a:lnTo>
                    <a:pt x="277418" y="418849"/>
                  </a:lnTo>
                  <a:lnTo>
                    <a:pt x="241921" y="455063"/>
                  </a:lnTo>
                  <a:lnTo>
                    <a:pt x="207550" y="484690"/>
                  </a:lnTo>
                  <a:lnTo>
                    <a:pt x="181283" y="509642"/>
                  </a:lnTo>
                  <a:lnTo>
                    <a:pt x="170099" y="531831"/>
                  </a:lnTo>
                  <a:lnTo>
                    <a:pt x="169826" y="536234"/>
                  </a:lnTo>
                  <a:lnTo>
                    <a:pt x="172886" y="538135"/>
                  </a:lnTo>
                  <a:lnTo>
                    <a:pt x="173425" y="53737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76401" y="5611511"/>
              <a:ext cx="1577975" cy="1426845"/>
            </a:xfrm>
            <a:custGeom>
              <a:avLst/>
              <a:gdLst/>
              <a:ahLst/>
              <a:cxnLst/>
              <a:rect l="l" t="t" r="r" b="b"/>
              <a:pathLst>
                <a:path w="1577975" h="1426845">
                  <a:moveTo>
                    <a:pt x="206030" y="0"/>
                  </a:moveTo>
                  <a:lnTo>
                    <a:pt x="173893" y="28300"/>
                  </a:lnTo>
                  <a:lnTo>
                    <a:pt x="143942" y="65574"/>
                  </a:lnTo>
                  <a:lnTo>
                    <a:pt x="115995" y="108925"/>
                  </a:lnTo>
                  <a:lnTo>
                    <a:pt x="89873" y="155455"/>
                  </a:lnTo>
                  <a:lnTo>
                    <a:pt x="42375" y="246459"/>
                  </a:lnTo>
                  <a:lnTo>
                    <a:pt x="20638" y="285139"/>
                  </a:lnTo>
                  <a:lnTo>
                    <a:pt x="0" y="315407"/>
                  </a:lnTo>
                  <a:lnTo>
                    <a:pt x="15510" y="337266"/>
                  </a:lnTo>
                  <a:lnTo>
                    <a:pt x="34990" y="362895"/>
                  </a:lnTo>
                  <a:lnTo>
                    <a:pt x="84966" y="423967"/>
                  </a:lnTo>
                  <a:lnTo>
                    <a:pt x="115017" y="458663"/>
                  </a:lnTo>
                  <a:lnTo>
                    <a:pt x="148146" y="495636"/>
                  </a:lnTo>
                  <a:lnTo>
                    <a:pt x="184131" y="534512"/>
                  </a:lnTo>
                  <a:lnTo>
                    <a:pt x="222749" y="574918"/>
                  </a:lnTo>
                  <a:lnTo>
                    <a:pt x="263777" y="616481"/>
                  </a:lnTo>
                  <a:lnTo>
                    <a:pt x="306992" y="658828"/>
                  </a:lnTo>
                  <a:lnTo>
                    <a:pt x="352172" y="701585"/>
                  </a:lnTo>
                  <a:lnTo>
                    <a:pt x="399094" y="744380"/>
                  </a:lnTo>
                  <a:lnTo>
                    <a:pt x="447536" y="786840"/>
                  </a:lnTo>
                  <a:lnTo>
                    <a:pt x="497273" y="828590"/>
                  </a:lnTo>
                  <a:lnTo>
                    <a:pt x="548085" y="869259"/>
                  </a:lnTo>
                  <a:lnTo>
                    <a:pt x="768883" y="1041601"/>
                  </a:lnTo>
                  <a:lnTo>
                    <a:pt x="824459" y="1083896"/>
                  </a:lnTo>
                  <a:lnTo>
                    <a:pt x="879206" y="1123263"/>
                  </a:lnTo>
                  <a:lnTo>
                    <a:pt x="932606" y="1159925"/>
                  </a:lnTo>
                  <a:lnTo>
                    <a:pt x="984146" y="1194105"/>
                  </a:lnTo>
                  <a:lnTo>
                    <a:pt x="1079583" y="1255907"/>
                  </a:lnTo>
                  <a:lnTo>
                    <a:pt x="1122449" y="1283974"/>
                  </a:lnTo>
                  <a:lnTo>
                    <a:pt x="1161394" y="1310449"/>
                  </a:lnTo>
                  <a:lnTo>
                    <a:pt x="1195901" y="1335554"/>
                  </a:lnTo>
                  <a:lnTo>
                    <a:pt x="1249546" y="1382546"/>
                  </a:lnTo>
                  <a:lnTo>
                    <a:pt x="1267653" y="1404877"/>
                  </a:lnTo>
                  <a:lnTo>
                    <a:pt x="1285341" y="1421381"/>
                  </a:lnTo>
                  <a:lnTo>
                    <a:pt x="1327428" y="1420831"/>
                  </a:lnTo>
                  <a:lnTo>
                    <a:pt x="1375367" y="1382987"/>
                  </a:lnTo>
                  <a:lnTo>
                    <a:pt x="1400370" y="1352875"/>
                  </a:lnTo>
                  <a:lnTo>
                    <a:pt x="1425443" y="1316792"/>
                  </a:lnTo>
                  <a:lnTo>
                    <a:pt x="1450121" y="1275856"/>
                  </a:lnTo>
                  <a:lnTo>
                    <a:pt x="1473940" y="1231186"/>
                  </a:lnTo>
                  <a:lnTo>
                    <a:pt x="1496437" y="1183898"/>
                  </a:lnTo>
                  <a:lnTo>
                    <a:pt x="1517146" y="1135110"/>
                  </a:lnTo>
                  <a:lnTo>
                    <a:pt x="1535603" y="1085940"/>
                  </a:lnTo>
                  <a:lnTo>
                    <a:pt x="1551344" y="1037506"/>
                  </a:lnTo>
                  <a:lnTo>
                    <a:pt x="1563905" y="990925"/>
                  </a:lnTo>
                  <a:lnTo>
                    <a:pt x="1572821" y="947315"/>
                  </a:lnTo>
                  <a:lnTo>
                    <a:pt x="1577628" y="907793"/>
                  </a:lnTo>
                  <a:lnTo>
                    <a:pt x="1577862" y="873478"/>
                  </a:lnTo>
                  <a:lnTo>
                    <a:pt x="1573058" y="845486"/>
                  </a:lnTo>
                  <a:lnTo>
                    <a:pt x="1544259" y="810413"/>
                  </a:lnTo>
                  <a:lnTo>
                    <a:pt x="1489906" y="787411"/>
                  </a:lnTo>
                  <a:lnTo>
                    <a:pt x="1415800" y="769103"/>
                  </a:lnTo>
                  <a:lnTo>
                    <a:pt x="1372618" y="760448"/>
                  </a:lnTo>
                  <a:lnTo>
                    <a:pt x="1326029" y="751452"/>
                  </a:lnTo>
                  <a:lnTo>
                    <a:pt x="1276546" y="741612"/>
                  </a:lnTo>
                  <a:lnTo>
                    <a:pt x="1224678" y="730423"/>
                  </a:lnTo>
                  <a:lnTo>
                    <a:pt x="1170937" y="717380"/>
                  </a:lnTo>
                  <a:lnTo>
                    <a:pt x="1115833" y="701978"/>
                  </a:lnTo>
                  <a:lnTo>
                    <a:pt x="1059877" y="683714"/>
                  </a:lnTo>
                  <a:lnTo>
                    <a:pt x="1003581" y="662082"/>
                  </a:lnTo>
                  <a:lnTo>
                    <a:pt x="947454" y="636578"/>
                  </a:lnTo>
                  <a:lnTo>
                    <a:pt x="892007" y="606697"/>
                  </a:lnTo>
                  <a:lnTo>
                    <a:pt x="837751" y="571935"/>
                  </a:lnTo>
                  <a:lnTo>
                    <a:pt x="788342" y="536374"/>
                  </a:lnTo>
                  <a:lnTo>
                    <a:pt x="739369" y="499179"/>
                  </a:lnTo>
                  <a:lnTo>
                    <a:pt x="691051" y="460725"/>
                  </a:lnTo>
                  <a:lnTo>
                    <a:pt x="643607" y="421387"/>
                  </a:lnTo>
                  <a:lnTo>
                    <a:pt x="597255" y="381539"/>
                  </a:lnTo>
                  <a:lnTo>
                    <a:pt x="552216" y="341557"/>
                  </a:lnTo>
                  <a:lnTo>
                    <a:pt x="508707" y="301814"/>
                  </a:lnTo>
                  <a:lnTo>
                    <a:pt x="466949" y="262686"/>
                  </a:lnTo>
                  <a:lnTo>
                    <a:pt x="427160" y="224547"/>
                  </a:lnTo>
                  <a:lnTo>
                    <a:pt x="389559" y="187771"/>
                  </a:lnTo>
                  <a:lnTo>
                    <a:pt x="354366" y="152734"/>
                  </a:lnTo>
                  <a:lnTo>
                    <a:pt x="321799" y="119810"/>
                  </a:lnTo>
                  <a:lnTo>
                    <a:pt x="265421" y="61800"/>
                  </a:lnTo>
                  <a:lnTo>
                    <a:pt x="2060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76401" y="5611511"/>
              <a:ext cx="1577975" cy="1426845"/>
            </a:xfrm>
            <a:custGeom>
              <a:avLst/>
              <a:gdLst/>
              <a:ahLst/>
              <a:cxnLst/>
              <a:rect l="l" t="t" r="r" b="b"/>
              <a:pathLst>
                <a:path w="1577975" h="1426845">
                  <a:moveTo>
                    <a:pt x="1562752" y="824936"/>
                  </a:moveTo>
                  <a:lnTo>
                    <a:pt x="1519807" y="798073"/>
                  </a:lnTo>
                  <a:lnTo>
                    <a:pt x="1455067" y="777922"/>
                  </a:lnTo>
                  <a:lnTo>
                    <a:pt x="1415800" y="769103"/>
                  </a:lnTo>
                  <a:lnTo>
                    <a:pt x="1372618" y="760448"/>
                  </a:lnTo>
                  <a:lnTo>
                    <a:pt x="1326029" y="751452"/>
                  </a:lnTo>
                  <a:lnTo>
                    <a:pt x="1276546" y="741612"/>
                  </a:lnTo>
                  <a:lnTo>
                    <a:pt x="1224678" y="730423"/>
                  </a:lnTo>
                  <a:lnTo>
                    <a:pt x="1170937" y="717380"/>
                  </a:lnTo>
                  <a:lnTo>
                    <a:pt x="1115833" y="701978"/>
                  </a:lnTo>
                  <a:lnTo>
                    <a:pt x="1059877" y="683714"/>
                  </a:lnTo>
                  <a:lnTo>
                    <a:pt x="1003581" y="662082"/>
                  </a:lnTo>
                  <a:lnTo>
                    <a:pt x="947454" y="636578"/>
                  </a:lnTo>
                  <a:lnTo>
                    <a:pt x="892007" y="606697"/>
                  </a:lnTo>
                  <a:lnTo>
                    <a:pt x="837751" y="571935"/>
                  </a:lnTo>
                  <a:lnTo>
                    <a:pt x="788342" y="536374"/>
                  </a:lnTo>
                  <a:lnTo>
                    <a:pt x="739369" y="499179"/>
                  </a:lnTo>
                  <a:lnTo>
                    <a:pt x="691051" y="460725"/>
                  </a:lnTo>
                  <a:lnTo>
                    <a:pt x="643607" y="421387"/>
                  </a:lnTo>
                  <a:lnTo>
                    <a:pt x="597255" y="381539"/>
                  </a:lnTo>
                  <a:lnTo>
                    <a:pt x="552216" y="341557"/>
                  </a:lnTo>
                  <a:lnTo>
                    <a:pt x="508707" y="301814"/>
                  </a:lnTo>
                  <a:lnTo>
                    <a:pt x="466949" y="262686"/>
                  </a:lnTo>
                  <a:lnTo>
                    <a:pt x="427160" y="224547"/>
                  </a:lnTo>
                  <a:lnTo>
                    <a:pt x="389559" y="187771"/>
                  </a:lnTo>
                  <a:lnTo>
                    <a:pt x="354366" y="152734"/>
                  </a:lnTo>
                  <a:lnTo>
                    <a:pt x="321799" y="119810"/>
                  </a:lnTo>
                  <a:lnTo>
                    <a:pt x="292078" y="89374"/>
                  </a:lnTo>
                  <a:lnTo>
                    <a:pt x="265421" y="61800"/>
                  </a:lnTo>
                  <a:lnTo>
                    <a:pt x="222179" y="16738"/>
                  </a:lnTo>
                  <a:lnTo>
                    <a:pt x="206030" y="0"/>
                  </a:lnTo>
                  <a:lnTo>
                    <a:pt x="173893" y="28300"/>
                  </a:lnTo>
                  <a:lnTo>
                    <a:pt x="143942" y="65574"/>
                  </a:lnTo>
                  <a:lnTo>
                    <a:pt x="115995" y="108925"/>
                  </a:lnTo>
                  <a:lnTo>
                    <a:pt x="89873" y="155455"/>
                  </a:lnTo>
                  <a:lnTo>
                    <a:pt x="65393" y="202265"/>
                  </a:lnTo>
                  <a:lnTo>
                    <a:pt x="42375" y="246459"/>
                  </a:lnTo>
                  <a:lnTo>
                    <a:pt x="20638" y="285139"/>
                  </a:lnTo>
                  <a:lnTo>
                    <a:pt x="0" y="315407"/>
                  </a:lnTo>
                  <a:lnTo>
                    <a:pt x="15510" y="337266"/>
                  </a:lnTo>
                  <a:lnTo>
                    <a:pt x="34990" y="362895"/>
                  </a:lnTo>
                  <a:lnTo>
                    <a:pt x="84966" y="423967"/>
                  </a:lnTo>
                  <a:lnTo>
                    <a:pt x="115017" y="458663"/>
                  </a:lnTo>
                  <a:lnTo>
                    <a:pt x="148146" y="495636"/>
                  </a:lnTo>
                  <a:lnTo>
                    <a:pt x="184131" y="534512"/>
                  </a:lnTo>
                  <a:lnTo>
                    <a:pt x="222749" y="574918"/>
                  </a:lnTo>
                  <a:lnTo>
                    <a:pt x="263777" y="616481"/>
                  </a:lnTo>
                  <a:lnTo>
                    <a:pt x="306992" y="658828"/>
                  </a:lnTo>
                  <a:lnTo>
                    <a:pt x="352172" y="701585"/>
                  </a:lnTo>
                  <a:lnTo>
                    <a:pt x="399094" y="744380"/>
                  </a:lnTo>
                  <a:lnTo>
                    <a:pt x="447536" y="786840"/>
                  </a:lnTo>
                  <a:lnTo>
                    <a:pt x="497273" y="828590"/>
                  </a:lnTo>
                  <a:lnTo>
                    <a:pt x="548085" y="869259"/>
                  </a:lnTo>
                  <a:lnTo>
                    <a:pt x="585015" y="898052"/>
                  </a:lnTo>
                  <a:lnTo>
                    <a:pt x="622034" y="926893"/>
                  </a:lnTo>
                  <a:lnTo>
                    <a:pt x="659038" y="955726"/>
                  </a:lnTo>
                  <a:lnTo>
                    <a:pt x="695918" y="984493"/>
                  </a:lnTo>
                  <a:lnTo>
                    <a:pt x="732568" y="1013137"/>
                  </a:lnTo>
                  <a:lnTo>
                    <a:pt x="768883" y="1041601"/>
                  </a:lnTo>
                  <a:lnTo>
                    <a:pt x="824459" y="1083896"/>
                  </a:lnTo>
                  <a:lnTo>
                    <a:pt x="879206" y="1123263"/>
                  </a:lnTo>
                  <a:lnTo>
                    <a:pt x="932606" y="1159925"/>
                  </a:lnTo>
                  <a:lnTo>
                    <a:pt x="984146" y="1194105"/>
                  </a:lnTo>
                  <a:lnTo>
                    <a:pt x="1033310" y="1226025"/>
                  </a:lnTo>
                  <a:lnTo>
                    <a:pt x="1079583" y="1255907"/>
                  </a:lnTo>
                  <a:lnTo>
                    <a:pt x="1122449" y="1283974"/>
                  </a:lnTo>
                  <a:lnTo>
                    <a:pt x="1161394" y="1310449"/>
                  </a:lnTo>
                  <a:lnTo>
                    <a:pt x="1195901" y="1335554"/>
                  </a:lnTo>
                  <a:lnTo>
                    <a:pt x="1249546" y="1382546"/>
                  </a:lnTo>
                  <a:lnTo>
                    <a:pt x="1267653" y="1404877"/>
                  </a:lnTo>
                  <a:lnTo>
                    <a:pt x="1285341" y="1421381"/>
                  </a:lnTo>
                  <a:lnTo>
                    <a:pt x="1327428" y="1420831"/>
                  </a:lnTo>
                  <a:lnTo>
                    <a:pt x="1375367" y="1382987"/>
                  </a:lnTo>
                  <a:lnTo>
                    <a:pt x="1400370" y="1352875"/>
                  </a:lnTo>
                  <a:lnTo>
                    <a:pt x="1425443" y="1316792"/>
                  </a:lnTo>
                  <a:lnTo>
                    <a:pt x="1450121" y="1275856"/>
                  </a:lnTo>
                  <a:lnTo>
                    <a:pt x="1473940" y="1231186"/>
                  </a:lnTo>
                  <a:lnTo>
                    <a:pt x="1496437" y="1183898"/>
                  </a:lnTo>
                  <a:lnTo>
                    <a:pt x="1517146" y="1135110"/>
                  </a:lnTo>
                  <a:lnTo>
                    <a:pt x="1535603" y="1085940"/>
                  </a:lnTo>
                  <a:lnTo>
                    <a:pt x="1551344" y="1037506"/>
                  </a:lnTo>
                  <a:lnTo>
                    <a:pt x="1563905" y="990925"/>
                  </a:lnTo>
                  <a:lnTo>
                    <a:pt x="1572821" y="947315"/>
                  </a:lnTo>
                  <a:lnTo>
                    <a:pt x="1577628" y="907793"/>
                  </a:lnTo>
                  <a:lnTo>
                    <a:pt x="1577862" y="873478"/>
                  </a:lnTo>
                  <a:lnTo>
                    <a:pt x="1573058" y="845486"/>
                  </a:lnTo>
                  <a:lnTo>
                    <a:pt x="1562752" y="824936"/>
                  </a:lnTo>
                  <a:close/>
                </a:path>
              </a:pathLst>
            </a:custGeom>
            <a:ln w="36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46568" y="5367307"/>
              <a:ext cx="791210" cy="1339850"/>
            </a:xfrm>
            <a:custGeom>
              <a:avLst/>
              <a:gdLst/>
              <a:ahLst/>
              <a:cxnLst/>
              <a:rect l="l" t="t" r="r" b="b"/>
              <a:pathLst>
                <a:path w="791210" h="1339850">
                  <a:moveTo>
                    <a:pt x="0" y="1339405"/>
                  </a:moveTo>
                  <a:lnTo>
                    <a:pt x="790830" y="0"/>
                  </a:lnTo>
                </a:path>
              </a:pathLst>
            </a:custGeom>
            <a:ln w="72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70529" y="5461649"/>
              <a:ext cx="244775" cy="24351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649431" y="5710860"/>
              <a:ext cx="66040" cy="497840"/>
            </a:xfrm>
            <a:custGeom>
              <a:avLst/>
              <a:gdLst/>
              <a:ahLst/>
              <a:cxnLst/>
              <a:rect l="l" t="t" r="r" b="b"/>
              <a:pathLst>
                <a:path w="66039" h="497839">
                  <a:moveTo>
                    <a:pt x="0" y="497479"/>
                  </a:moveTo>
                  <a:lnTo>
                    <a:pt x="65704" y="497479"/>
                  </a:lnTo>
                  <a:lnTo>
                    <a:pt x="65704" y="0"/>
                  </a:lnTo>
                  <a:lnTo>
                    <a:pt x="0" y="0"/>
                  </a:lnTo>
                  <a:lnTo>
                    <a:pt x="0" y="49747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26078" y="6524733"/>
              <a:ext cx="90731" cy="92042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64270" y="6688335"/>
              <a:ext cx="209494" cy="23695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864270" y="6688335"/>
              <a:ext cx="209550" cy="237490"/>
            </a:xfrm>
            <a:custGeom>
              <a:avLst/>
              <a:gdLst/>
              <a:ahLst/>
              <a:cxnLst/>
              <a:rect l="l" t="t" r="r" b="b"/>
              <a:pathLst>
                <a:path w="209550" h="237490">
                  <a:moveTo>
                    <a:pt x="0" y="236956"/>
                  </a:moveTo>
                  <a:lnTo>
                    <a:pt x="209494" y="236956"/>
                  </a:lnTo>
                  <a:lnTo>
                    <a:pt x="209494" y="0"/>
                  </a:lnTo>
                  <a:lnTo>
                    <a:pt x="0" y="0"/>
                  </a:lnTo>
                  <a:lnTo>
                    <a:pt x="0" y="23695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02454" y="6259067"/>
              <a:ext cx="333122" cy="42926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802454" y="6259067"/>
              <a:ext cx="333375" cy="429895"/>
            </a:xfrm>
            <a:custGeom>
              <a:avLst/>
              <a:gdLst/>
              <a:ahLst/>
              <a:cxnLst/>
              <a:rect l="l" t="t" r="r" b="b"/>
              <a:pathLst>
                <a:path w="333375" h="429895">
                  <a:moveTo>
                    <a:pt x="0" y="0"/>
                  </a:moveTo>
                  <a:lnTo>
                    <a:pt x="333122" y="0"/>
                  </a:lnTo>
                  <a:lnTo>
                    <a:pt x="333122" y="429267"/>
                  </a:lnTo>
                  <a:lnTo>
                    <a:pt x="0" y="42926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29092" y="5561129"/>
              <a:ext cx="464820" cy="718820"/>
            </a:xfrm>
            <a:custGeom>
              <a:avLst/>
              <a:gdLst/>
              <a:ahLst/>
              <a:cxnLst/>
              <a:rect l="l" t="t" r="r" b="b"/>
              <a:pathLst>
                <a:path w="464820" h="718820">
                  <a:moveTo>
                    <a:pt x="415641" y="0"/>
                  </a:moveTo>
                  <a:lnTo>
                    <a:pt x="48896" y="0"/>
                  </a:lnTo>
                  <a:lnTo>
                    <a:pt x="29909" y="3857"/>
                  </a:lnTo>
                  <a:lnTo>
                    <a:pt x="14362" y="14361"/>
                  </a:lnTo>
                  <a:lnTo>
                    <a:pt x="3857" y="29908"/>
                  </a:lnTo>
                  <a:lnTo>
                    <a:pt x="0" y="48895"/>
                  </a:lnTo>
                  <a:lnTo>
                    <a:pt x="0" y="669646"/>
                  </a:lnTo>
                  <a:lnTo>
                    <a:pt x="3857" y="688633"/>
                  </a:lnTo>
                  <a:lnTo>
                    <a:pt x="14362" y="704180"/>
                  </a:lnTo>
                  <a:lnTo>
                    <a:pt x="29909" y="714684"/>
                  </a:lnTo>
                  <a:lnTo>
                    <a:pt x="48896" y="718541"/>
                  </a:lnTo>
                  <a:lnTo>
                    <a:pt x="415641" y="718541"/>
                  </a:lnTo>
                  <a:lnTo>
                    <a:pt x="434628" y="714684"/>
                  </a:lnTo>
                  <a:lnTo>
                    <a:pt x="450175" y="704180"/>
                  </a:lnTo>
                  <a:lnTo>
                    <a:pt x="460679" y="688633"/>
                  </a:lnTo>
                  <a:lnTo>
                    <a:pt x="464536" y="669646"/>
                  </a:lnTo>
                  <a:lnTo>
                    <a:pt x="464536" y="48895"/>
                  </a:lnTo>
                  <a:lnTo>
                    <a:pt x="460679" y="29908"/>
                  </a:lnTo>
                  <a:lnTo>
                    <a:pt x="450175" y="14361"/>
                  </a:lnTo>
                  <a:lnTo>
                    <a:pt x="434628" y="3857"/>
                  </a:lnTo>
                  <a:lnTo>
                    <a:pt x="415641" y="0"/>
                  </a:lnTo>
                  <a:close/>
                </a:path>
              </a:pathLst>
            </a:custGeom>
            <a:solidFill>
              <a:srgbClr val="1E78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729092" y="5561129"/>
              <a:ext cx="464820" cy="718820"/>
            </a:xfrm>
            <a:custGeom>
              <a:avLst/>
              <a:gdLst/>
              <a:ahLst/>
              <a:cxnLst/>
              <a:rect l="l" t="t" r="r" b="b"/>
              <a:pathLst>
                <a:path w="464820" h="718820">
                  <a:moveTo>
                    <a:pt x="48896" y="0"/>
                  </a:moveTo>
                  <a:lnTo>
                    <a:pt x="415641" y="0"/>
                  </a:lnTo>
                  <a:lnTo>
                    <a:pt x="434628" y="3857"/>
                  </a:lnTo>
                  <a:lnTo>
                    <a:pt x="450175" y="14361"/>
                  </a:lnTo>
                  <a:lnTo>
                    <a:pt x="460679" y="29908"/>
                  </a:lnTo>
                  <a:lnTo>
                    <a:pt x="464536" y="48895"/>
                  </a:lnTo>
                  <a:lnTo>
                    <a:pt x="464536" y="669646"/>
                  </a:lnTo>
                  <a:lnTo>
                    <a:pt x="460679" y="688633"/>
                  </a:lnTo>
                  <a:lnTo>
                    <a:pt x="450175" y="704180"/>
                  </a:lnTo>
                  <a:lnTo>
                    <a:pt x="434628" y="714684"/>
                  </a:lnTo>
                  <a:lnTo>
                    <a:pt x="415641" y="718541"/>
                  </a:lnTo>
                  <a:lnTo>
                    <a:pt x="48896" y="718541"/>
                  </a:lnTo>
                  <a:lnTo>
                    <a:pt x="29909" y="714684"/>
                  </a:lnTo>
                  <a:lnTo>
                    <a:pt x="14362" y="704180"/>
                  </a:lnTo>
                  <a:lnTo>
                    <a:pt x="3857" y="688633"/>
                  </a:lnTo>
                  <a:lnTo>
                    <a:pt x="0" y="669646"/>
                  </a:lnTo>
                  <a:lnTo>
                    <a:pt x="0" y="48895"/>
                  </a:lnTo>
                  <a:lnTo>
                    <a:pt x="3857" y="29908"/>
                  </a:lnTo>
                  <a:lnTo>
                    <a:pt x="14362" y="14361"/>
                  </a:lnTo>
                  <a:lnTo>
                    <a:pt x="29909" y="3857"/>
                  </a:lnTo>
                  <a:lnTo>
                    <a:pt x="488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14538" y="5687993"/>
              <a:ext cx="38100" cy="533400"/>
            </a:xfrm>
            <a:custGeom>
              <a:avLst/>
              <a:gdLst/>
              <a:ahLst/>
              <a:cxnLst/>
              <a:rect l="l" t="t" r="r" b="b"/>
              <a:pathLst>
                <a:path w="38100" h="533400">
                  <a:moveTo>
                    <a:pt x="37904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37904" y="533001"/>
                  </a:lnTo>
                  <a:lnTo>
                    <a:pt x="3790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14538" y="5687993"/>
              <a:ext cx="38100" cy="533400"/>
            </a:xfrm>
            <a:custGeom>
              <a:avLst/>
              <a:gdLst/>
              <a:ahLst/>
              <a:cxnLst/>
              <a:rect l="l" t="t" r="r" b="b"/>
              <a:pathLst>
                <a:path w="38100" h="533400">
                  <a:moveTo>
                    <a:pt x="0" y="0"/>
                  </a:moveTo>
                  <a:lnTo>
                    <a:pt x="37904" y="0"/>
                  </a:lnTo>
                  <a:lnTo>
                    <a:pt x="37904" y="533001"/>
                  </a:lnTo>
                  <a:lnTo>
                    <a:pt x="0" y="533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52323" y="5687993"/>
              <a:ext cx="45720" cy="533400"/>
            </a:xfrm>
            <a:custGeom>
              <a:avLst/>
              <a:gdLst/>
              <a:ahLst/>
              <a:cxnLst/>
              <a:rect l="l" t="t" r="r" b="b"/>
              <a:pathLst>
                <a:path w="45720" h="533400">
                  <a:moveTo>
                    <a:pt x="45342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45342" y="533001"/>
                  </a:lnTo>
                  <a:lnTo>
                    <a:pt x="4534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52323" y="5687993"/>
              <a:ext cx="45720" cy="533400"/>
            </a:xfrm>
            <a:custGeom>
              <a:avLst/>
              <a:gdLst/>
              <a:ahLst/>
              <a:cxnLst/>
              <a:rect l="l" t="t" r="r" b="b"/>
              <a:pathLst>
                <a:path w="45720" h="533400">
                  <a:moveTo>
                    <a:pt x="0" y="0"/>
                  </a:moveTo>
                  <a:lnTo>
                    <a:pt x="45342" y="0"/>
                  </a:lnTo>
                  <a:lnTo>
                    <a:pt x="45342" y="533001"/>
                  </a:lnTo>
                  <a:lnTo>
                    <a:pt x="0" y="533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96014" y="5687993"/>
              <a:ext cx="62865" cy="533400"/>
            </a:xfrm>
            <a:custGeom>
              <a:avLst/>
              <a:gdLst/>
              <a:ahLst/>
              <a:cxnLst/>
              <a:rect l="l" t="t" r="r" b="b"/>
              <a:pathLst>
                <a:path w="62864" h="533400">
                  <a:moveTo>
                    <a:pt x="62779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62779" y="533001"/>
                  </a:lnTo>
                  <a:lnTo>
                    <a:pt x="6277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96014" y="5687993"/>
              <a:ext cx="62865" cy="533400"/>
            </a:xfrm>
            <a:custGeom>
              <a:avLst/>
              <a:gdLst/>
              <a:ahLst/>
              <a:cxnLst/>
              <a:rect l="l" t="t" r="r" b="b"/>
              <a:pathLst>
                <a:path w="62864" h="533400">
                  <a:moveTo>
                    <a:pt x="0" y="0"/>
                  </a:moveTo>
                  <a:lnTo>
                    <a:pt x="62779" y="0"/>
                  </a:lnTo>
                  <a:lnTo>
                    <a:pt x="62779" y="533001"/>
                  </a:lnTo>
                  <a:lnTo>
                    <a:pt x="0" y="533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56209" y="5687993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70905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70905" y="533001"/>
                  </a:lnTo>
                  <a:lnTo>
                    <a:pt x="70905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56209" y="5687993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0" y="0"/>
                  </a:moveTo>
                  <a:lnTo>
                    <a:pt x="70905" y="0"/>
                  </a:lnTo>
                  <a:lnTo>
                    <a:pt x="70905" y="533001"/>
                  </a:lnTo>
                  <a:lnTo>
                    <a:pt x="0" y="533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24653" y="5687996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70904" y="392823"/>
                  </a:moveTo>
                  <a:lnTo>
                    <a:pt x="0" y="392823"/>
                  </a:lnTo>
                  <a:lnTo>
                    <a:pt x="0" y="533006"/>
                  </a:lnTo>
                  <a:lnTo>
                    <a:pt x="70904" y="533006"/>
                  </a:lnTo>
                  <a:lnTo>
                    <a:pt x="70904" y="392823"/>
                  </a:lnTo>
                  <a:close/>
                </a:path>
                <a:path w="71120" h="533400">
                  <a:moveTo>
                    <a:pt x="70904" y="0"/>
                  </a:moveTo>
                  <a:lnTo>
                    <a:pt x="0" y="0"/>
                  </a:lnTo>
                  <a:lnTo>
                    <a:pt x="0" y="73685"/>
                  </a:lnTo>
                  <a:lnTo>
                    <a:pt x="70904" y="73685"/>
                  </a:lnTo>
                  <a:lnTo>
                    <a:pt x="7090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24663" y="5687993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0" y="0"/>
                  </a:moveTo>
                  <a:lnTo>
                    <a:pt x="70905" y="0"/>
                  </a:lnTo>
                  <a:lnTo>
                    <a:pt x="70905" y="533001"/>
                  </a:lnTo>
                  <a:lnTo>
                    <a:pt x="0" y="533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69120" y="5687993"/>
              <a:ext cx="38100" cy="533400"/>
            </a:xfrm>
            <a:custGeom>
              <a:avLst/>
              <a:gdLst/>
              <a:ahLst/>
              <a:cxnLst/>
              <a:rect l="l" t="t" r="r" b="b"/>
              <a:pathLst>
                <a:path w="38100" h="533400">
                  <a:moveTo>
                    <a:pt x="37904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37904" y="533001"/>
                  </a:lnTo>
                  <a:lnTo>
                    <a:pt x="3790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69120" y="5687993"/>
              <a:ext cx="38100" cy="533400"/>
            </a:xfrm>
            <a:custGeom>
              <a:avLst/>
              <a:gdLst/>
              <a:ahLst/>
              <a:cxnLst/>
              <a:rect l="l" t="t" r="r" b="b"/>
              <a:pathLst>
                <a:path w="38100" h="533400">
                  <a:moveTo>
                    <a:pt x="37904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37904" y="533001"/>
                  </a:lnTo>
                  <a:lnTo>
                    <a:pt x="37904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23897" y="5687993"/>
              <a:ext cx="45720" cy="533400"/>
            </a:xfrm>
            <a:custGeom>
              <a:avLst/>
              <a:gdLst/>
              <a:ahLst/>
              <a:cxnLst/>
              <a:rect l="l" t="t" r="r" b="b"/>
              <a:pathLst>
                <a:path w="45720" h="533400">
                  <a:moveTo>
                    <a:pt x="45342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45342" y="533001"/>
                  </a:lnTo>
                  <a:lnTo>
                    <a:pt x="4534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23897" y="5687993"/>
              <a:ext cx="45720" cy="533400"/>
            </a:xfrm>
            <a:custGeom>
              <a:avLst/>
              <a:gdLst/>
              <a:ahLst/>
              <a:cxnLst/>
              <a:rect l="l" t="t" r="r" b="b"/>
              <a:pathLst>
                <a:path w="45720" h="533400">
                  <a:moveTo>
                    <a:pt x="45342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45342" y="533001"/>
                  </a:lnTo>
                  <a:lnTo>
                    <a:pt x="45342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62766" y="5687993"/>
              <a:ext cx="62865" cy="533400"/>
            </a:xfrm>
            <a:custGeom>
              <a:avLst/>
              <a:gdLst/>
              <a:ahLst/>
              <a:cxnLst/>
              <a:rect l="l" t="t" r="r" b="b"/>
              <a:pathLst>
                <a:path w="62864" h="533400">
                  <a:moveTo>
                    <a:pt x="62781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62781" y="533001"/>
                  </a:lnTo>
                  <a:lnTo>
                    <a:pt x="6278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62766" y="5687993"/>
              <a:ext cx="62865" cy="533400"/>
            </a:xfrm>
            <a:custGeom>
              <a:avLst/>
              <a:gdLst/>
              <a:ahLst/>
              <a:cxnLst/>
              <a:rect l="l" t="t" r="r" b="b"/>
              <a:pathLst>
                <a:path w="62864" h="533400">
                  <a:moveTo>
                    <a:pt x="62781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62781" y="533001"/>
                  </a:lnTo>
                  <a:lnTo>
                    <a:pt x="62781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994448" y="5687993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70905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70905" y="533001"/>
                  </a:lnTo>
                  <a:lnTo>
                    <a:pt x="70905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994448" y="5687993"/>
              <a:ext cx="71120" cy="533400"/>
            </a:xfrm>
            <a:custGeom>
              <a:avLst/>
              <a:gdLst/>
              <a:ahLst/>
              <a:cxnLst/>
              <a:rect l="l" t="t" r="r" b="b"/>
              <a:pathLst>
                <a:path w="71120" h="533400">
                  <a:moveTo>
                    <a:pt x="70905" y="0"/>
                  </a:moveTo>
                  <a:lnTo>
                    <a:pt x="0" y="0"/>
                  </a:lnTo>
                  <a:lnTo>
                    <a:pt x="0" y="533001"/>
                  </a:lnTo>
                  <a:lnTo>
                    <a:pt x="70905" y="533001"/>
                  </a:lnTo>
                  <a:lnTo>
                    <a:pt x="70905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98686" y="5592420"/>
              <a:ext cx="199252" cy="75095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5720662" y="8375548"/>
              <a:ext cx="24130" cy="1445895"/>
            </a:xfrm>
            <a:custGeom>
              <a:avLst/>
              <a:gdLst/>
              <a:ahLst/>
              <a:cxnLst/>
              <a:rect l="l" t="t" r="r" b="b"/>
              <a:pathLst>
                <a:path w="24129" h="1445895">
                  <a:moveTo>
                    <a:pt x="0" y="1445511"/>
                  </a:moveTo>
                  <a:lnTo>
                    <a:pt x="23968" y="1445511"/>
                  </a:lnTo>
                  <a:lnTo>
                    <a:pt x="23968" y="0"/>
                  </a:lnTo>
                  <a:lnTo>
                    <a:pt x="0" y="0"/>
                  </a:lnTo>
                  <a:lnTo>
                    <a:pt x="0" y="1445511"/>
                  </a:lnTo>
                  <a:close/>
                </a:path>
              </a:pathLst>
            </a:custGeom>
            <a:solidFill>
              <a:srgbClr val="428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05734" y="7900578"/>
              <a:ext cx="128281" cy="34417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870848" y="10179025"/>
              <a:ext cx="80645" cy="53340"/>
            </a:xfrm>
            <a:custGeom>
              <a:avLst/>
              <a:gdLst/>
              <a:ahLst/>
              <a:cxnLst/>
              <a:rect l="l" t="t" r="r" b="b"/>
              <a:pathLst>
                <a:path w="80645" h="53340">
                  <a:moveTo>
                    <a:pt x="0" y="53186"/>
                  </a:moveTo>
                  <a:lnTo>
                    <a:pt x="80646" y="53186"/>
                  </a:lnTo>
                  <a:lnTo>
                    <a:pt x="80646" y="0"/>
                  </a:lnTo>
                  <a:lnTo>
                    <a:pt x="0" y="0"/>
                  </a:lnTo>
                  <a:lnTo>
                    <a:pt x="0" y="53186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5016939" y="5573259"/>
            <a:ext cx="18986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dirty="0">
                <a:solidFill>
                  <a:srgbClr val="FFFFFF"/>
                </a:solidFill>
                <a:latin typeface="Arial"/>
                <a:cs typeface="Arial"/>
              </a:rPr>
              <a:t>MOR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104542" y="5620125"/>
            <a:ext cx="2197735" cy="4612640"/>
            <a:chOff x="4104542" y="5620125"/>
            <a:chExt cx="2197735" cy="4612640"/>
          </a:xfrm>
        </p:grpSpPr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30741" y="6364462"/>
              <a:ext cx="106379" cy="253824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034286" y="5797660"/>
              <a:ext cx="39370" cy="112395"/>
            </a:xfrm>
            <a:custGeom>
              <a:avLst/>
              <a:gdLst/>
              <a:ahLst/>
              <a:cxnLst/>
              <a:rect l="l" t="t" r="r" b="b"/>
              <a:pathLst>
                <a:path w="39370" h="112395">
                  <a:moveTo>
                    <a:pt x="0" y="111855"/>
                  </a:moveTo>
                  <a:lnTo>
                    <a:pt x="39110" y="111855"/>
                  </a:lnTo>
                  <a:lnTo>
                    <a:pt x="39110" y="0"/>
                  </a:lnTo>
                  <a:lnTo>
                    <a:pt x="0" y="0"/>
                  </a:lnTo>
                  <a:lnTo>
                    <a:pt x="0" y="11185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034286" y="5949409"/>
              <a:ext cx="19685" cy="85090"/>
            </a:xfrm>
            <a:custGeom>
              <a:avLst/>
              <a:gdLst/>
              <a:ahLst/>
              <a:cxnLst/>
              <a:rect l="l" t="t" r="r" b="b"/>
              <a:pathLst>
                <a:path w="19685" h="85089">
                  <a:moveTo>
                    <a:pt x="0" y="84477"/>
                  </a:moveTo>
                  <a:lnTo>
                    <a:pt x="19555" y="84477"/>
                  </a:lnTo>
                  <a:lnTo>
                    <a:pt x="19555" y="0"/>
                  </a:lnTo>
                  <a:lnTo>
                    <a:pt x="0" y="0"/>
                  </a:lnTo>
                  <a:lnTo>
                    <a:pt x="0" y="84477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877845" y="5761677"/>
              <a:ext cx="156845" cy="319405"/>
            </a:xfrm>
            <a:custGeom>
              <a:avLst/>
              <a:gdLst/>
              <a:ahLst/>
              <a:cxnLst/>
              <a:rect l="l" t="t" r="r" b="b"/>
              <a:pathLst>
                <a:path w="156845" h="319404">
                  <a:moveTo>
                    <a:pt x="156441" y="0"/>
                  </a:moveTo>
                  <a:lnTo>
                    <a:pt x="0" y="0"/>
                  </a:lnTo>
                  <a:lnTo>
                    <a:pt x="0" y="319140"/>
                  </a:lnTo>
                  <a:lnTo>
                    <a:pt x="156441" y="319140"/>
                  </a:lnTo>
                  <a:lnTo>
                    <a:pt x="15644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877845" y="5761677"/>
              <a:ext cx="156845" cy="319405"/>
            </a:xfrm>
            <a:custGeom>
              <a:avLst/>
              <a:gdLst/>
              <a:ahLst/>
              <a:cxnLst/>
              <a:rect l="l" t="t" r="r" b="b"/>
              <a:pathLst>
                <a:path w="156845" h="319404">
                  <a:moveTo>
                    <a:pt x="0" y="0"/>
                  </a:moveTo>
                  <a:lnTo>
                    <a:pt x="156441" y="0"/>
                  </a:lnTo>
                  <a:lnTo>
                    <a:pt x="156441" y="319140"/>
                  </a:lnTo>
                  <a:lnTo>
                    <a:pt x="0" y="31914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012383" y="5761677"/>
              <a:ext cx="22225" cy="319405"/>
            </a:xfrm>
            <a:custGeom>
              <a:avLst/>
              <a:gdLst/>
              <a:ahLst/>
              <a:cxnLst/>
              <a:rect l="l" t="t" r="r" b="b"/>
              <a:pathLst>
                <a:path w="22225" h="319404">
                  <a:moveTo>
                    <a:pt x="21902" y="0"/>
                  </a:moveTo>
                  <a:lnTo>
                    <a:pt x="0" y="0"/>
                  </a:lnTo>
                  <a:lnTo>
                    <a:pt x="0" y="319140"/>
                  </a:lnTo>
                  <a:lnTo>
                    <a:pt x="21902" y="319140"/>
                  </a:lnTo>
                  <a:lnTo>
                    <a:pt x="2190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012383" y="5761677"/>
              <a:ext cx="22225" cy="319405"/>
            </a:xfrm>
            <a:custGeom>
              <a:avLst/>
              <a:gdLst/>
              <a:ahLst/>
              <a:cxnLst/>
              <a:rect l="l" t="t" r="r" b="b"/>
              <a:pathLst>
                <a:path w="22225" h="319404">
                  <a:moveTo>
                    <a:pt x="0" y="0"/>
                  </a:moveTo>
                  <a:lnTo>
                    <a:pt x="21902" y="0"/>
                  </a:lnTo>
                  <a:lnTo>
                    <a:pt x="21902" y="319140"/>
                  </a:lnTo>
                  <a:lnTo>
                    <a:pt x="0" y="31914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95053" y="6741788"/>
              <a:ext cx="140802" cy="140803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286491" y="5620125"/>
              <a:ext cx="205740" cy="2565400"/>
            </a:xfrm>
            <a:custGeom>
              <a:avLst/>
              <a:gdLst/>
              <a:ahLst/>
              <a:cxnLst/>
              <a:rect l="l" t="t" r="r" b="b"/>
              <a:pathLst>
                <a:path w="205739" h="2565400">
                  <a:moveTo>
                    <a:pt x="0" y="2565046"/>
                  </a:moveTo>
                  <a:lnTo>
                    <a:pt x="205243" y="2565046"/>
                  </a:lnTo>
                  <a:lnTo>
                    <a:pt x="205243" y="0"/>
                  </a:lnTo>
                  <a:lnTo>
                    <a:pt x="0" y="0"/>
                  </a:lnTo>
                  <a:lnTo>
                    <a:pt x="0" y="2565046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491723" y="5620127"/>
              <a:ext cx="158115" cy="2565400"/>
            </a:xfrm>
            <a:custGeom>
              <a:avLst/>
              <a:gdLst/>
              <a:ahLst/>
              <a:cxnLst/>
              <a:rect l="l" t="t" r="r" b="b"/>
              <a:pathLst>
                <a:path w="158114" h="2565400">
                  <a:moveTo>
                    <a:pt x="157708" y="959243"/>
                  </a:moveTo>
                  <a:lnTo>
                    <a:pt x="0" y="959243"/>
                  </a:lnTo>
                  <a:lnTo>
                    <a:pt x="0" y="2565044"/>
                  </a:lnTo>
                  <a:lnTo>
                    <a:pt x="157708" y="2565044"/>
                  </a:lnTo>
                  <a:lnTo>
                    <a:pt x="157708" y="959243"/>
                  </a:lnTo>
                  <a:close/>
                </a:path>
                <a:path w="158114" h="2565400">
                  <a:moveTo>
                    <a:pt x="157708" y="0"/>
                  </a:moveTo>
                  <a:lnTo>
                    <a:pt x="0" y="0"/>
                  </a:lnTo>
                  <a:lnTo>
                    <a:pt x="0" y="818553"/>
                  </a:lnTo>
                  <a:lnTo>
                    <a:pt x="157708" y="818553"/>
                  </a:lnTo>
                  <a:lnTo>
                    <a:pt x="15770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80020" y="6438676"/>
              <a:ext cx="180340" cy="140970"/>
            </a:xfrm>
            <a:custGeom>
              <a:avLst/>
              <a:gdLst/>
              <a:ahLst/>
              <a:cxnLst/>
              <a:rect l="l" t="t" r="r" b="b"/>
              <a:pathLst>
                <a:path w="180339" h="140970">
                  <a:moveTo>
                    <a:pt x="179769" y="0"/>
                  </a:moveTo>
                  <a:lnTo>
                    <a:pt x="0" y="0"/>
                  </a:lnTo>
                  <a:lnTo>
                    <a:pt x="0" y="140688"/>
                  </a:lnTo>
                  <a:lnTo>
                    <a:pt x="179769" y="140688"/>
                  </a:lnTo>
                  <a:lnTo>
                    <a:pt x="17976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256376" y="8185172"/>
              <a:ext cx="1464310" cy="1817370"/>
            </a:xfrm>
            <a:custGeom>
              <a:avLst/>
              <a:gdLst/>
              <a:ahLst/>
              <a:cxnLst/>
              <a:rect l="l" t="t" r="r" b="b"/>
              <a:pathLst>
                <a:path w="1464310" h="1817370">
                  <a:moveTo>
                    <a:pt x="1464285" y="0"/>
                  </a:moveTo>
                  <a:lnTo>
                    <a:pt x="0" y="0"/>
                  </a:lnTo>
                  <a:lnTo>
                    <a:pt x="0" y="1817081"/>
                  </a:lnTo>
                  <a:lnTo>
                    <a:pt x="1464285" y="1817081"/>
                  </a:lnTo>
                  <a:lnTo>
                    <a:pt x="1464285" y="0"/>
                  </a:lnTo>
                  <a:close/>
                </a:path>
              </a:pathLst>
            </a:custGeom>
            <a:solidFill>
              <a:srgbClr val="77BD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06195" y="10000479"/>
              <a:ext cx="1764664" cy="232410"/>
            </a:xfrm>
            <a:custGeom>
              <a:avLst/>
              <a:gdLst/>
              <a:ahLst/>
              <a:cxnLst/>
              <a:rect l="l" t="t" r="r" b="b"/>
              <a:pathLst>
                <a:path w="1764664" h="232409">
                  <a:moveTo>
                    <a:pt x="1764652" y="0"/>
                  </a:moveTo>
                  <a:lnTo>
                    <a:pt x="0" y="0"/>
                  </a:lnTo>
                  <a:lnTo>
                    <a:pt x="0" y="231832"/>
                  </a:lnTo>
                  <a:lnTo>
                    <a:pt x="1764652" y="231832"/>
                  </a:lnTo>
                  <a:lnTo>
                    <a:pt x="1764652" y="0"/>
                  </a:lnTo>
                  <a:close/>
                </a:path>
              </a:pathLst>
            </a:custGeom>
            <a:solidFill>
              <a:srgbClr val="1162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681166" y="8184639"/>
              <a:ext cx="1003935" cy="62865"/>
            </a:xfrm>
            <a:custGeom>
              <a:avLst/>
              <a:gdLst/>
              <a:ahLst/>
              <a:cxnLst/>
              <a:rect l="l" t="t" r="r" b="b"/>
              <a:pathLst>
                <a:path w="1003935" h="62865">
                  <a:moveTo>
                    <a:pt x="1003799" y="0"/>
                  </a:moveTo>
                  <a:lnTo>
                    <a:pt x="0" y="0"/>
                  </a:lnTo>
                  <a:lnTo>
                    <a:pt x="0" y="62575"/>
                  </a:lnTo>
                  <a:lnTo>
                    <a:pt x="1003799" y="62575"/>
                  </a:lnTo>
                  <a:lnTo>
                    <a:pt x="100379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08352" y="10001710"/>
              <a:ext cx="1758950" cy="0"/>
            </a:xfrm>
            <a:custGeom>
              <a:avLst/>
              <a:gdLst/>
              <a:ahLst/>
              <a:cxnLst/>
              <a:rect l="l" t="t" r="r" b="b"/>
              <a:pathLst>
                <a:path w="1758950">
                  <a:moveTo>
                    <a:pt x="0" y="0"/>
                  </a:moveTo>
                  <a:lnTo>
                    <a:pt x="1758395" y="0"/>
                  </a:lnTo>
                </a:path>
              </a:pathLst>
            </a:custGeom>
            <a:ln w="7199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951494" y="10057338"/>
              <a:ext cx="350520" cy="175260"/>
            </a:xfrm>
            <a:custGeom>
              <a:avLst/>
              <a:gdLst/>
              <a:ahLst/>
              <a:cxnLst/>
              <a:rect l="l" t="t" r="r" b="b"/>
              <a:pathLst>
                <a:path w="350520" h="175259">
                  <a:moveTo>
                    <a:pt x="350428" y="0"/>
                  </a:moveTo>
                  <a:lnTo>
                    <a:pt x="0" y="0"/>
                  </a:lnTo>
                  <a:lnTo>
                    <a:pt x="0" y="175211"/>
                  </a:lnTo>
                  <a:lnTo>
                    <a:pt x="350428" y="175211"/>
                  </a:lnTo>
                  <a:lnTo>
                    <a:pt x="35042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056697" y="10044065"/>
              <a:ext cx="149225" cy="13970"/>
            </a:xfrm>
            <a:custGeom>
              <a:avLst/>
              <a:gdLst/>
              <a:ahLst/>
              <a:cxnLst/>
              <a:rect l="l" t="t" r="r" b="b"/>
              <a:pathLst>
                <a:path w="149225" h="13970">
                  <a:moveTo>
                    <a:pt x="148623" y="0"/>
                  </a:moveTo>
                  <a:lnTo>
                    <a:pt x="0" y="0"/>
                  </a:lnTo>
                  <a:lnTo>
                    <a:pt x="0" y="13690"/>
                  </a:lnTo>
                  <a:lnTo>
                    <a:pt x="148623" y="13690"/>
                  </a:lnTo>
                  <a:lnTo>
                    <a:pt x="1486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55400" y="9930083"/>
              <a:ext cx="343781" cy="114193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4723772" y="9725449"/>
            <a:ext cx="528955" cy="1155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-65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Ryan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 2022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4562791" y="5344447"/>
            <a:ext cx="2885440" cy="4883785"/>
            <a:chOff x="4562791" y="5344447"/>
            <a:chExt cx="2885440" cy="4883785"/>
          </a:xfrm>
        </p:grpSpPr>
        <p:sp>
          <p:nvSpPr>
            <p:cNvPr id="71" name="object 71"/>
            <p:cNvSpPr/>
            <p:nvPr/>
          </p:nvSpPr>
          <p:spPr>
            <a:xfrm>
              <a:off x="4787455" y="7829343"/>
              <a:ext cx="967105" cy="69215"/>
            </a:xfrm>
            <a:custGeom>
              <a:avLst/>
              <a:gdLst/>
              <a:ahLst/>
              <a:cxnLst/>
              <a:rect l="l" t="t" r="r" b="b"/>
              <a:pathLst>
                <a:path w="967104" h="69215">
                  <a:moveTo>
                    <a:pt x="966787" y="0"/>
                  </a:moveTo>
                  <a:lnTo>
                    <a:pt x="0" y="0"/>
                  </a:lnTo>
                  <a:lnTo>
                    <a:pt x="0" y="4737"/>
                  </a:lnTo>
                  <a:lnTo>
                    <a:pt x="0" y="68834"/>
                  </a:lnTo>
                  <a:lnTo>
                    <a:pt x="966787" y="68834"/>
                  </a:lnTo>
                  <a:lnTo>
                    <a:pt x="966787" y="4737"/>
                  </a:lnTo>
                  <a:lnTo>
                    <a:pt x="966787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337723" y="7485275"/>
              <a:ext cx="84413" cy="241274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5267717" y="7628396"/>
              <a:ext cx="69215" cy="130175"/>
            </a:xfrm>
            <a:custGeom>
              <a:avLst/>
              <a:gdLst/>
              <a:ahLst/>
              <a:cxnLst/>
              <a:rect l="l" t="t" r="r" b="b"/>
              <a:pathLst>
                <a:path w="69214" h="130175">
                  <a:moveTo>
                    <a:pt x="68832" y="0"/>
                  </a:moveTo>
                  <a:lnTo>
                    <a:pt x="0" y="0"/>
                  </a:lnTo>
                  <a:lnTo>
                    <a:pt x="0" y="129848"/>
                  </a:lnTo>
                  <a:lnTo>
                    <a:pt x="68832" y="129848"/>
                  </a:lnTo>
                  <a:lnTo>
                    <a:pt x="6883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184810" y="7598462"/>
              <a:ext cx="322580" cy="234950"/>
            </a:xfrm>
            <a:custGeom>
              <a:avLst/>
              <a:gdLst/>
              <a:ahLst/>
              <a:cxnLst/>
              <a:rect l="l" t="t" r="r" b="b"/>
              <a:pathLst>
                <a:path w="322579" h="234950">
                  <a:moveTo>
                    <a:pt x="90733" y="0"/>
                  </a:moveTo>
                  <a:lnTo>
                    <a:pt x="0" y="0"/>
                  </a:lnTo>
                  <a:lnTo>
                    <a:pt x="0" y="234657"/>
                  </a:lnTo>
                  <a:lnTo>
                    <a:pt x="322267" y="234657"/>
                  </a:lnTo>
                  <a:lnTo>
                    <a:pt x="322267" y="140792"/>
                  </a:lnTo>
                  <a:lnTo>
                    <a:pt x="118893" y="140796"/>
                  </a:lnTo>
                  <a:lnTo>
                    <a:pt x="907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35765" y="7636997"/>
              <a:ext cx="86039" cy="94646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906005" y="7828293"/>
              <a:ext cx="80010" cy="487680"/>
            </a:xfrm>
            <a:custGeom>
              <a:avLst/>
              <a:gdLst/>
              <a:ahLst/>
              <a:cxnLst/>
              <a:rect l="l" t="t" r="r" b="b"/>
              <a:pathLst>
                <a:path w="80010" h="487679">
                  <a:moveTo>
                    <a:pt x="56955" y="0"/>
                  </a:moveTo>
                  <a:lnTo>
                    <a:pt x="22520" y="0"/>
                  </a:lnTo>
                  <a:lnTo>
                    <a:pt x="13776" y="3199"/>
                  </a:lnTo>
                  <a:lnTo>
                    <a:pt x="6615" y="11909"/>
                  </a:lnTo>
                  <a:lnTo>
                    <a:pt x="1776" y="24799"/>
                  </a:lnTo>
                  <a:lnTo>
                    <a:pt x="0" y="40539"/>
                  </a:lnTo>
                  <a:lnTo>
                    <a:pt x="0" y="446943"/>
                  </a:lnTo>
                  <a:lnTo>
                    <a:pt x="1776" y="462687"/>
                  </a:lnTo>
                  <a:lnTo>
                    <a:pt x="6615" y="475578"/>
                  </a:lnTo>
                  <a:lnTo>
                    <a:pt x="13776" y="484288"/>
                  </a:lnTo>
                  <a:lnTo>
                    <a:pt x="22520" y="487486"/>
                  </a:lnTo>
                  <a:lnTo>
                    <a:pt x="56955" y="487486"/>
                  </a:lnTo>
                  <a:lnTo>
                    <a:pt x="65700" y="484288"/>
                  </a:lnTo>
                  <a:lnTo>
                    <a:pt x="72861" y="475578"/>
                  </a:lnTo>
                  <a:lnTo>
                    <a:pt x="77699" y="462687"/>
                  </a:lnTo>
                  <a:lnTo>
                    <a:pt x="79476" y="446943"/>
                  </a:lnTo>
                  <a:lnTo>
                    <a:pt x="79476" y="40539"/>
                  </a:lnTo>
                  <a:lnTo>
                    <a:pt x="77699" y="24799"/>
                  </a:lnTo>
                  <a:lnTo>
                    <a:pt x="72861" y="11909"/>
                  </a:lnTo>
                  <a:lnTo>
                    <a:pt x="65700" y="3199"/>
                  </a:lnTo>
                  <a:lnTo>
                    <a:pt x="5695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06005" y="7828293"/>
              <a:ext cx="80010" cy="487680"/>
            </a:xfrm>
            <a:custGeom>
              <a:avLst/>
              <a:gdLst/>
              <a:ahLst/>
              <a:cxnLst/>
              <a:rect l="l" t="t" r="r" b="b"/>
              <a:pathLst>
                <a:path w="80010" h="487679">
                  <a:moveTo>
                    <a:pt x="56955" y="487486"/>
                  </a:moveTo>
                  <a:lnTo>
                    <a:pt x="22520" y="487486"/>
                  </a:lnTo>
                  <a:lnTo>
                    <a:pt x="13776" y="484288"/>
                  </a:lnTo>
                  <a:lnTo>
                    <a:pt x="6615" y="475578"/>
                  </a:lnTo>
                  <a:lnTo>
                    <a:pt x="1776" y="462687"/>
                  </a:lnTo>
                  <a:lnTo>
                    <a:pt x="0" y="446943"/>
                  </a:lnTo>
                  <a:lnTo>
                    <a:pt x="0" y="40539"/>
                  </a:lnTo>
                  <a:lnTo>
                    <a:pt x="1776" y="24799"/>
                  </a:lnTo>
                  <a:lnTo>
                    <a:pt x="6615" y="11909"/>
                  </a:lnTo>
                  <a:lnTo>
                    <a:pt x="13776" y="3199"/>
                  </a:lnTo>
                  <a:lnTo>
                    <a:pt x="22520" y="0"/>
                  </a:lnTo>
                  <a:lnTo>
                    <a:pt x="56955" y="0"/>
                  </a:lnTo>
                  <a:lnTo>
                    <a:pt x="65700" y="3199"/>
                  </a:lnTo>
                  <a:lnTo>
                    <a:pt x="72861" y="11909"/>
                  </a:lnTo>
                  <a:lnTo>
                    <a:pt x="77699" y="24799"/>
                  </a:lnTo>
                  <a:lnTo>
                    <a:pt x="79476" y="40539"/>
                  </a:lnTo>
                  <a:lnTo>
                    <a:pt x="79476" y="446943"/>
                  </a:lnTo>
                  <a:lnTo>
                    <a:pt x="77699" y="462687"/>
                  </a:lnTo>
                  <a:lnTo>
                    <a:pt x="72861" y="475578"/>
                  </a:lnTo>
                  <a:lnTo>
                    <a:pt x="65700" y="484288"/>
                  </a:lnTo>
                  <a:lnTo>
                    <a:pt x="56955" y="487486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84110" y="8188630"/>
              <a:ext cx="149229" cy="104581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5832767" y="8033287"/>
              <a:ext cx="73660" cy="78105"/>
            </a:xfrm>
            <a:custGeom>
              <a:avLst/>
              <a:gdLst/>
              <a:ahLst/>
              <a:cxnLst/>
              <a:rect l="l" t="t" r="r" b="b"/>
              <a:pathLst>
                <a:path w="73660" h="78104">
                  <a:moveTo>
                    <a:pt x="73619" y="0"/>
                  </a:moveTo>
                  <a:lnTo>
                    <a:pt x="0" y="0"/>
                  </a:lnTo>
                  <a:lnTo>
                    <a:pt x="0" y="77494"/>
                  </a:lnTo>
                  <a:lnTo>
                    <a:pt x="73619" y="77494"/>
                  </a:lnTo>
                  <a:lnTo>
                    <a:pt x="7361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32767" y="8033287"/>
              <a:ext cx="73660" cy="78105"/>
            </a:xfrm>
            <a:custGeom>
              <a:avLst/>
              <a:gdLst/>
              <a:ahLst/>
              <a:cxnLst/>
              <a:rect l="l" t="t" r="r" b="b"/>
              <a:pathLst>
                <a:path w="73660" h="78104">
                  <a:moveTo>
                    <a:pt x="73619" y="0"/>
                  </a:moveTo>
                  <a:lnTo>
                    <a:pt x="0" y="0"/>
                  </a:lnTo>
                  <a:lnTo>
                    <a:pt x="0" y="77494"/>
                  </a:lnTo>
                  <a:lnTo>
                    <a:pt x="73619" y="77494"/>
                  </a:lnTo>
                  <a:lnTo>
                    <a:pt x="7361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838581" y="8075909"/>
              <a:ext cx="62230" cy="31115"/>
            </a:xfrm>
            <a:custGeom>
              <a:avLst/>
              <a:gdLst/>
              <a:ahLst/>
              <a:cxnLst/>
              <a:rect l="l" t="t" r="r" b="b"/>
              <a:pathLst>
                <a:path w="62229" h="31115">
                  <a:moveTo>
                    <a:pt x="61995" y="0"/>
                  </a:moveTo>
                  <a:lnTo>
                    <a:pt x="0" y="0"/>
                  </a:lnTo>
                  <a:lnTo>
                    <a:pt x="0" y="30999"/>
                  </a:lnTo>
                  <a:lnTo>
                    <a:pt x="61995" y="30999"/>
                  </a:lnTo>
                  <a:lnTo>
                    <a:pt x="6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05525" y="7906957"/>
              <a:ext cx="56515" cy="345440"/>
            </a:xfrm>
            <a:custGeom>
              <a:avLst/>
              <a:gdLst/>
              <a:ahLst/>
              <a:cxnLst/>
              <a:rect l="l" t="t" r="r" b="b"/>
              <a:pathLst>
                <a:path w="56514" h="345440">
                  <a:moveTo>
                    <a:pt x="40305" y="0"/>
                  </a:moveTo>
                  <a:lnTo>
                    <a:pt x="15937" y="0"/>
                  </a:lnTo>
                  <a:lnTo>
                    <a:pt x="9749" y="2263"/>
                  </a:lnTo>
                  <a:lnTo>
                    <a:pt x="4681" y="8426"/>
                  </a:lnTo>
                  <a:lnTo>
                    <a:pt x="1257" y="17547"/>
                  </a:lnTo>
                  <a:lnTo>
                    <a:pt x="0" y="28684"/>
                  </a:lnTo>
                  <a:lnTo>
                    <a:pt x="0" y="316266"/>
                  </a:lnTo>
                  <a:lnTo>
                    <a:pt x="1257" y="327405"/>
                  </a:lnTo>
                  <a:lnTo>
                    <a:pt x="4681" y="336527"/>
                  </a:lnTo>
                  <a:lnTo>
                    <a:pt x="9749" y="342691"/>
                  </a:lnTo>
                  <a:lnTo>
                    <a:pt x="15937" y="344954"/>
                  </a:lnTo>
                  <a:lnTo>
                    <a:pt x="40305" y="344954"/>
                  </a:lnTo>
                  <a:lnTo>
                    <a:pt x="46494" y="342691"/>
                  </a:lnTo>
                  <a:lnTo>
                    <a:pt x="51561" y="336527"/>
                  </a:lnTo>
                  <a:lnTo>
                    <a:pt x="54985" y="327405"/>
                  </a:lnTo>
                  <a:lnTo>
                    <a:pt x="56243" y="316266"/>
                  </a:lnTo>
                  <a:lnTo>
                    <a:pt x="56243" y="28684"/>
                  </a:lnTo>
                  <a:lnTo>
                    <a:pt x="54985" y="17547"/>
                  </a:lnTo>
                  <a:lnTo>
                    <a:pt x="51561" y="8426"/>
                  </a:lnTo>
                  <a:lnTo>
                    <a:pt x="46494" y="2263"/>
                  </a:lnTo>
                  <a:lnTo>
                    <a:pt x="4030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05525" y="7906957"/>
              <a:ext cx="56515" cy="345440"/>
            </a:xfrm>
            <a:custGeom>
              <a:avLst/>
              <a:gdLst/>
              <a:ahLst/>
              <a:cxnLst/>
              <a:rect l="l" t="t" r="r" b="b"/>
              <a:pathLst>
                <a:path w="56514" h="345440">
                  <a:moveTo>
                    <a:pt x="40305" y="344954"/>
                  </a:moveTo>
                  <a:lnTo>
                    <a:pt x="15937" y="344954"/>
                  </a:lnTo>
                  <a:lnTo>
                    <a:pt x="9749" y="342691"/>
                  </a:lnTo>
                  <a:lnTo>
                    <a:pt x="4681" y="336527"/>
                  </a:lnTo>
                  <a:lnTo>
                    <a:pt x="1257" y="327405"/>
                  </a:lnTo>
                  <a:lnTo>
                    <a:pt x="0" y="316266"/>
                  </a:lnTo>
                  <a:lnTo>
                    <a:pt x="0" y="28684"/>
                  </a:lnTo>
                  <a:lnTo>
                    <a:pt x="1257" y="17547"/>
                  </a:lnTo>
                  <a:lnTo>
                    <a:pt x="4681" y="8426"/>
                  </a:lnTo>
                  <a:lnTo>
                    <a:pt x="9749" y="2263"/>
                  </a:lnTo>
                  <a:lnTo>
                    <a:pt x="15937" y="0"/>
                  </a:lnTo>
                  <a:lnTo>
                    <a:pt x="40305" y="0"/>
                  </a:lnTo>
                  <a:lnTo>
                    <a:pt x="46494" y="2263"/>
                  </a:lnTo>
                  <a:lnTo>
                    <a:pt x="51561" y="8426"/>
                  </a:lnTo>
                  <a:lnTo>
                    <a:pt x="54985" y="17547"/>
                  </a:lnTo>
                  <a:lnTo>
                    <a:pt x="56243" y="28684"/>
                  </a:lnTo>
                  <a:lnTo>
                    <a:pt x="56243" y="316266"/>
                  </a:lnTo>
                  <a:lnTo>
                    <a:pt x="54985" y="327405"/>
                  </a:lnTo>
                  <a:lnTo>
                    <a:pt x="51561" y="336527"/>
                  </a:lnTo>
                  <a:lnTo>
                    <a:pt x="46494" y="342691"/>
                  </a:lnTo>
                  <a:lnTo>
                    <a:pt x="40305" y="344954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60397" y="8161538"/>
              <a:ext cx="106399" cy="74806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753699" y="8052015"/>
              <a:ext cx="52705" cy="55244"/>
            </a:xfrm>
            <a:custGeom>
              <a:avLst/>
              <a:gdLst/>
              <a:ahLst/>
              <a:cxnLst/>
              <a:rect l="l" t="t" r="r" b="b"/>
              <a:pathLst>
                <a:path w="52704" h="55245">
                  <a:moveTo>
                    <a:pt x="52096" y="0"/>
                  </a:moveTo>
                  <a:lnTo>
                    <a:pt x="0" y="0"/>
                  </a:lnTo>
                  <a:lnTo>
                    <a:pt x="0" y="54834"/>
                  </a:lnTo>
                  <a:lnTo>
                    <a:pt x="52096" y="54834"/>
                  </a:lnTo>
                  <a:lnTo>
                    <a:pt x="5209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753699" y="8052015"/>
              <a:ext cx="52705" cy="55244"/>
            </a:xfrm>
            <a:custGeom>
              <a:avLst/>
              <a:gdLst/>
              <a:ahLst/>
              <a:cxnLst/>
              <a:rect l="l" t="t" r="r" b="b"/>
              <a:pathLst>
                <a:path w="52704" h="55245">
                  <a:moveTo>
                    <a:pt x="52096" y="0"/>
                  </a:moveTo>
                  <a:lnTo>
                    <a:pt x="0" y="0"/>
                  </a:lnTo>
                  <a:lnTo>
                    <a:pt x="0" y="54834"/>
                  </a:lnTo>
                  <a:lnTo>
                    <a:pt x="52096" y="54834"/>
                  </a:lnTo>
                  <a:lnTo>
                    <a:pt x="520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757814" y="8082176"/>
              <a:ext cx="44450" cy="22225"/>
            </a:xfrm>
            <a:custGeom>
              <a:avLst/>
              <a:gdLst/>
              <a:ahLst/>
              <a:cxnLst/>
              <a:rect l="l" t="t" r="r" b="b"/>
              <a:pathLst>
                <a:path w="44450" h="22225">
                  <a:moveTo>
                    <a:pt x="43869" y="0"/>
                  </a:moveTo>
                  <a:lnTo>
                    <a:pt x="0" y="0"/>
                  </a:lnTo>
                  <a:lnTo>
                    <a:pt x="0" y="21934"/>
                  </a:lnTo>
                  <a:lnTo>
                    <a:pt x="43869" y="21934"/>
                  </a:lnTo>
                  <a:lnTo>
                    <a:pt x="438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751097" y="8025717"/>
              <a:ext cx="29845" cy="100330"/>
            </a:xfrm>
            <a:custGeom>
              <a:avLst/>
              <a:gdLst/>
              <a:ahLst/>
              <a:cxnLst/>
              <a:rect l="l" t="t" r="r" b="b"/>
              <a:pathLst>
                <a:path w="29845" h="100329">
                  <a:moveTo>
                    <a:pt x="29721" y="0"/>
                  </a:moveTo>
                  <a:lnTo>
                    <a:pt x="0" y="0"/>
                  </a:lnTo>
                  <a:lnTo>
                    <a:pt x="0" y="100122"/>
                  </a:lnTo>
                  <a:lnTo>
                    <a:pt x="29721" y="100122"/>
                  </a:lnTo>
                  <a:lnTo>
                    <a:pt x="2972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562791" y="6227078"/>
              <a:ext cx="82176" cy="241613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4787405" y="7590027"/>
              <a:ext cx="397510" cy="244475"/>
            </a:xfrm>
            <a:custGeom>
              <a:avLst/>
              <a:gdLst/>
              <a:ahLst/>
              <a:cxnLst/>
              <a:rect l="l" t="t" r="r" b="b"/>
              <a:pathLst>
                <a:path w="397510" h="244475">
                  <a:moveTo>
                    <a:pt x="397357" y="0"/>
                  </a:moveTo>
                  <a:lnTo>
                    <a:pt x="0" y="0"/>
                  </a:lnTo>
                  <a:lnTo>
                    <a:pt x="0" y="244050"/>
                  </a:lnTo>
                  <a:lnTo>
                    <a:pt x="397357" y="244050"/>
                  </a:lnTo>
                  <a:lnTo>
                    <a:pt x="397357" y="0"/>
                  </a:lnTo>
                  <a:close/>
                </a:path>
              </a:pathLst>
            </a:custGeom>
            <a:solidFill>
              <a:srgbClr val="E7C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787549" y="7592662"/>
              <a:ext cx="396240" cy="240029"/>
            </a:xfrm>
            <a:custGeom>
              <a:avLst/>
              <a:gdLst/>
              <a:ahLst/>
              <a:cxnLst/>
              <a:rect l="l" t="t" r="r" b="b"/>
              <a:pathLst>
                <a:path w="396239" h="240029">
                  <a:moveTo>
                    <a:pt x="152777" y="0"/>
                  </a:moveTo>
                  <a:lnTo>
                    <a:pt x="187560" y="5573"/>
                  </a:lnTo>
                  <a:lnTo>
                    <a:pt x="265610" y="21120"/>
                  </a:lnTo>
                  <a:lnTo>
                    <a:pt x="347473" y="44880"/>
                  </a:lnTo>
                  <a:lnTo>
                    <a:pt x="393696" y="75092"/>
                  </a:lnTo>
                </a:path>
                <a:path w="396239" h="240029">
                  <a:moveTo>
                    <a:pt x="0" y="25960"/>
                  </a:moveTo>
                  <a:lnTo>
                    <a:pt x="57180" y="35122"/>
                  </a:lnTo>
                  <a:lnTo>
                    <a:pt x="185485" y="60679"/>
                  </a:lnTo>
                  <a:lnTo>
                    <a:pt x="320058" y="99737"/>
                  </a:lnTo>
                  <a:lnTo>
                    <a:pt x="396043" y="149404"/>
                  </a:lnTo>
                </a:path>
                <a:path w="396239" h="240029">
                  <a:moveTo>
                    <a:pt x="248" y="101818"/>
                  </a:moveTo>
                  <a:lnTo>
                    <a:pt x="56869" y="107396"/>
                  </a:lnTo>
                  <a:lnTo>
                    <a:pt x="184224" y="124907"/>
                  </a:lnTo>
                  <a:lnTo>
                    <a:pt x="318554" y="155517"/>
                  </a:lnTo>
                  <a:lnTo>
                    <a:pt x="396097" y="200390"/>
                  </a:lnTo>
                </a:path>
                <a:path w="396239" h="240029">
                  <a:moveTo>
                    <a:pt x="248" y="192391"/>
                  </a:moveTo>
                  <a:lnTo>
                    <a:pt x="56869" y="190608"/>
                  </a:lnTo>
                  <a:lnTo>
                    <a:pt x="184224" y="191562"/>
                  </a:lnTo>
                  <a:lnTo>
                    <a:pt x="318554" y="204708"/>
                  </a:lnTo>
                  <a:lnTo>
                    <a:pt x="396097" y="239500"/>
                  </a:lnTo>
                </a:path>
              </a:pathLst>
            </a:custGeom>
            <a:ln w="3175">
              <a:solidFill>
                <a:srgbClr val="AC88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744235" y="9031030"/>
              <a:ext cx="46355" cy="139700"/>
            </a:xfrm>
            <a:custGeom>
              <a:avLst/>
              <a:gdLst/>
              <a:ahLst/>
              <a:cxnLst/>
              <a:rect l="l" t="t" r="r" b="b"/>
              <a:pathLst>
                <a:path w="46354" h="139700">
                  <a:moveTo>
                    <a:pt x="45758" y="0"/>
                  </a:moveTo>
                  <a:lnTo>
                    <a:pt x="5080" y="0"/>
                  </a:lnTo>
                  <a:lnTo>
                    <a:pt x="5080" y="23850"/>
                  </a:lnTo>
                  <a:lnTo>
                    <a:pt x="0" y="23850"/>
                  </a:lnTo>
                  <a:lnTo>
                    <a:pt x="0" y="115379"/>
                  </a:lnTo>
                  <a:lnTo>
                    <a:pt x="5080" y="115379"/>
                  </a:lnTo>
                  <a:lnTo>
                    <a:pt x="5080" y="139230"/>
                  </a:lnTo>
                  <a:lnTo>
                    <a:pt x="45758" y="139230"/>
                  </a:lnTo>
                  <a:lnTo>
                    <a:pt x="4575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707702" y="7509297"/>
              <a:ext cx="1047115" cy="738505"/>
            </a:xfrm>
            <a:custGeom>
              <a:avLst/>
              <a:gdLst/>
              <a:ahLst/>
              <a:cxnLst/>
              <a:rect l="l" t="t" r="r" b="b"/>
              <a:pathLst>
                <a:path w="1047114" h="738504">
                  <a:moveTo>
                    <a:pt x="79758" y="0"/>
                  </a:moveTo>
                  <a:lnTo>
                    <a:pt x="0" y="0"/>
                  </a:lnTo>
                  <a:lnTo>
                    <a:pt x="0" y="678851"/>
                  </a:lnTo>
                  <a:lnTo>
                    <a:pt x="103315" y="678794"/>
                  </a:lnTo>
                  <a:lnTo>
                    <a:pt x="71960" y="738028"/>
                  </a:lnTo>
                  <a:lnTo>
                    <a:pt x="891694" y="738028"/>
                  </a:lnTo>
                  <a:lnTo>
                    <a:pt x="865057" y="677487"/>
                  </a:lnTo>
                  <a:lnTo>
                    <a:pt x="1046570" y="677221"/>
                  </a:lnTo>
                  <a:lnTo>
                    <a:pt x="1046570" y="387972"/>
                  </a:lnTo>
                  <a:lnTo>
                    <a:pt x="79758" y="387972"/>
                  </a:lnTo>
                  <a:lnTo>
                    <a:pt x="7975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310424" y="9946036"/>
              <a:ext cx="758825" cy="211454"/>
            </a:xfrm>
            <a:custGeom>
              <a:avLst/>
              <a:gdLst/>
              <a:ahLst/>
              <a:cxnLst/>
              <a:rect l="l" t="t" r="r" b="b"/>
              <a:pathLst>
                <a:path w="758825" h="211454">
                  <a:moveTo>
                    <a:pt x="715958" y="0"/>
                  </a:moveTo>
                  <a:lnTo>
                    <a:pt x="694074" y="24319"/>
                  </a:lnTo>
                  <a:lnTo>
                    <a:pt x="656569" y="40624"/>
                  </a:lnTo>
                  <a:lnTo>
                    <a:pt x="608257" y="49913"/>
                  </a:lnTo>
                  <a:lnTo>
                    <a:pt x="553957" y="53180"/>
                  </a:lnTo>
                  <a:lnTo>
                    <a:pt x="498485" y="51424"/>
                  </a:lnTo>
                  <a:lnTo>
                    <a:pt x="446658" y="45639"/>
                  </a:lnTo>
                  <a:lnTo>
                    <a:pt x="403291" y="36824"/>
                  </a:lnTo>
                  <a:lnTo>
                    <a:pt x="373203" y="25974"/>
                  </a:lnTo>
                  <a:lnTo>
                    <a:pt x="361210" y="14086"/>
                  </a:lnTo>
                  <a:lnTo>
                    <a:pt x="357608" y="19663"/>
                  </a:lnTo>
                  <a:lnTo>
                    <a:pt x="343643" y="31291"/>
                  </a:lnTo>
                  <a:lnTo>
                    <a:pt x="316412" y="43143"/>
                  </a:lnTo>
                  <a:lnTo>
                    <a:pt x="273011" y="49394"/>
                  </a:lnTo>
                  <a:lnTo>
                    <a:pt x="210537" y="44217"/>
                  </a:lnTo>
                  <a:lnTo>
                    <a:pt x="126087" y="21784"/>
                  </a:lnTo>
                  <a:lnTo>
                    <a:pt x="27938" y="15232"/>
                  </a:lnTo>
                  <a:lnTo>
                    <a:pt x="0" y="65172"/>
                  </a:lnTo>
                  <a:lnTo>
                    <a:pt x="8212" y="127489"/>
                  </a:lnTo>
                  <a:lnTo>
                    <a:pt x="18518" y="158065"/>
                  </a:lnTo>
                  <a:lnTo>
                    <a:pt x="39763" y="211310"/>
                  </a:lnTo>
                  <a:lnTo>
                    <a:pt x="758222" y="197223"/>
                  </a:lnTo>
                  <a:lnTo>
                    <a:pt x="715958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310424" y="9946036"/>
              <a:ext cx="758825" cy="211454"/>
            </a:xfrm>
            <a:custGeom>
              <a:avLst/>
              <a:gdLst/>
              <a:ahLst/>
              <a:cxnLst/>
              <a:rect l="l" t="t" r="r" b="b"/>
              <a:pathLst>
                <a:path w="758825" h="211454">
                  <a:moveTo>
                    <a:pt x="715958" y="0"/>
                  </a:moveTo>
                  <a:lnTo>
                    <a:pt x="758222" y="197223"/>
                  </a:lnTo>
                  <a:lnTo>
                    <a:pt x="39763" y="211310"/>
                  </a:lnTo>
                  <a:lnTo>
                    <a:pt x="18518" y="158065"/>
                  </a:lnTo>
                  <a:lnTo>
                    <a:pt x="8212" y="127489"/>
                  </a:lnTo>
                  <a:lnTo>
                    <a:pt x="0" y="65172"/>
                  </a:lnTo>
                  <a:lnTo>
                    <a:pt x="27938" y="15232"/>
                  </a:lnTo>
                  <a:lnTo>
                    <a:pt x="126087" y="21784"/>
                  </a:lnTo>
                  <a:lnTo>
                    <a:pt x="210537" y="44217"/>
                  </a:lnTo>
                  <a:lnTo>
                    <a:pt x="273011" y="49394"/>
                  </a:lnTo>
                  <a:lnTo>
                    <a:pt x="316412" y="43143"/>
                  </a:lnTo>
                  <a:lnTo>
                    <a:pt x="343643" y="31291"/>
                  </a:lnTo>
                  <a:lnTo>
                    <a:pt x="357608" y="19663"/>
                  </a:lnTo>
                  <a:lnTo>
                    <a:pt x="361210" y="14086"/>
                  </a:lnTo>
                  <a:lnTo>
                    <a:pt x="373203" y="25974"/>
                  </a:lnTo>
                  <a:lnTo>
                    <a:pt x="403291" y="36824"/>
                  </a:lnTo>
                  <a:lnTo>
                    <a:pt x="446658" y="45639"/>
                  </a:lnTo>
                  <a:lnTo>
                    <a:pt x="498485" y="51424"/>
                  </a:lnTo>
                  <a:lnTo>
                    <a:pt x="553957" y="53180"/>
                  </a:lnTo>
                  <a:lnTo>
                    <a:pt x="608257" y="49913"/>
                  </a:lnTo>
                  <a:lnTo>
                    <a:pt x="656569" y="40624"/>
                  </a:lnTo>
                  <a:lnTo>
                    <a:pt x="694074" y="24319"/>
                  </a:lnTo>
                  <a:lnTo>
                    <a:pt x="7159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675569" y="9840150"/>
              <a:ext cx="164984" cy="145105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6392451" y="7757640"/>
              <a:ext cx="973455" cy="2261235"/>
            </a:xfrm>
            <a:custGeom>
              <a:avLst/>
              <a:gdLst/>
              <a:ahLst/>
              <a:cxnLst/>
              <a:rect l="l" t="t" r="r" b="b"/>
              <a:pathLst>
                <a:path w="973454" h="2261234">
                  <a:moveTo>
                    <a:pt x="900846" y="0"/>
                  </a:moveTo>
                  <a:lnTo>
                    <a:pt x="884914" y="3269"/>
                  </a:lnTo>
                  <a:lnTo>
                    <a:pt x="869209" y="12084"/>
                  </a:lnTo>
                  <a:lnTo>
                    <a:pt x="703058" y="48892"/>
                  </a:lnTo>
                  <a:lnTo>
                    <a:pt x="407638" y="77799"/>
                  </a:lnTo>
                  <a:lnTo>
                    <a:pt x="125701" y="96692"/>
                  </a:lnTo>
                  <a:lnTo>
                    <a:pt x="0" y="103459"/>
                  </a:lnTo>
                  <a:lnTo>
                    <a:pt x="12083" y="150674"/>
                  </a:lnTo>
                  <a:lnTo>
                    <a:pt x="23666" y="198388"/>
                  </a:lnTo>
                  <a:lnTo>
                    <a:pt x="34758" y="246575"/>
                  </a:lnTo>
                  <a:lnTo>
                    <a:pt x="45367" y="295211"/>
                  </a:lnTo>
                  <a:lnTo>
                    <a:pt x="55504" y="344270"/>
                  </a:lnTo>
                  <a:lnTo>
                    <a:pt x="65176" y="393728"/>
                  </a:lnTo>
                  <a:lnTo>
                    <a:pt x="74392" y="443560"/>
                  </a:lnTo>
                  <a:lnTo>
                    <a:pt x="83163" y="493741"/>
                  </a:lnTo>
                  <a:lnTo>
                    <a:pt x="91496" y="544245"/>
                  </a:lnTo>
                  <a:lnTo>
                    <a:pt x="99401" y="595049"/>
                  </a:lnTo>
                  <a:lnTo>
                    <a:pt x="106887" y="646127"/>
                  </a:lnTo>
                  <a:lnTo>
                    <a:pt x="113963" y="697454"/>
                  </a:lnTo>
                  <a:lnTo>
                    <a:pt x="120638" y="749005"/>
                  </a:lnTo>
                  <a:lnTo>
                    <a:pt x="126921" y="800756"/>
                  </a:lnTo>
                  <a:lnTo>
                    <a:pt x="132821" y="852682"/>
                  </a:lnTo>
                  <a:lnTo>
                    <a:pt x="138346" y="904756"/>
                  </a:lnTo>
                  <a:lnTo>
                    <a:pt x="143507" y="956956"/>
                  </a:lnTo>
                  <a:lnTo>
                    <a:pt x="148312" y="1009255"/>
                  </a:lnTo>
                  <a:lnTo>
                    <a:pt x="152770" y="1061629"/>
                  </a:lnTo>
                  <a:lnTo>
                    <a:pt x="156890" y="1114053"/>
                  </a:lnTo>
                  <a:lnTo>
                    <a:pt x="160681" y="1166501"/>
                  </a:lnTo>
                  <a:lnTo>
                    <a:pt x="164152" y="1218950"/>
                  </a:lnTo>
                  <a:lnTo>
                    <a:pt x="167312" y="1271374"/>
                  </a:lnTo>
                  <a:lnTo>
                    <a:pt x="170171" y="1323748"/>
                  </a:lnTo>
                  <a:lnTo>
                    <a:pt x="172737" y="1376047"/>
                  </a:lnTo>
                  <a:lnTo>
                    <a:pt x="175019" y="1428247"/>
                  </a:lnTo>
                  <a:lnTo>
                    <a:pt x="177026" y="1480322"/>
                  </a:lnTo>
                  <a:lnTo>
                    <a:pt x="178768" y="1532248"/>
                  </a:lnTo>
                  <a:lnTo>
                    <a:pt x="181490" y="1635551"/>
                  </a:lnTo>
                  <a:lnTo>
                    <a:pt x="183258" y="1737957"/>
                  </a:lnTo>
                  <a:lnTo>
                    <a:pt x="184144" y="1839267"/>
                  </a:lnTo>
                  <a:lnTo>
                    <a:pt x="184219" y="1939281"/>
                  </a:lnTo>
                  <a:lnTo>
                    <a:pt x="183556" y="2037800"/>
                  </a:lnTo>
                  <a:lnTo>
                    <a:pt x="182228" y="2134624"/>
                  </a:lnTo>
                  <a:lnTo>
                    <a:pt x="180306" y="2229555"/>
                  </a:lnTo>
                  <a:lnTo>
                    <a:pt x="232317" y="2230279"/>
                  </a:lnTo>
                  <a:lnTo>
                    <a:pt x="287631" y="2232266"/>
                  </a:lnTo>
                  <a:lnTo>
                    <a:pt x="345008" y="2235234"/>
                  </a:lnTo>
                  <a:lnTo>
                    <a:pt x="403210" y="2238903"/>
                  </a:lnTo>
                  <a:lnTo>
                    <a:pt x="461000" y="2242993"/>
                  </a:lnTo>
                  <a:lnTo>
                    <a:pt x="619507" y="2254983"/>
                  </a:lnTo>
                  <a:lnTo>
                    <a:pt x="663261" y="2257951"/>
                  </a:lnTo>
                  <a:lnTo>
                    <a:pt x="700410" y="2259938"/>
                  </a:lnTo>
                  <a:lnTo>
                    <a:pt x="729716" y="2260662"/>
                  </a:lnTo>
                  <a:lnTo>
                    <a:pt x="740351" y="2256437"/>
                  </a:lnTo>
                  <a:lnTo>
                    <a:pt x="758173" y="2197789"/>
                  </a:lnTo>
                  <a:lnTo>
                    <a:pt x="760340" y="2126304"/>
                  </a:lnTo>
                  <a:lnTo>
                    <a:pt x="759115" y="2082623"/>
                  </a:lnTo>
                  <a:lnTo>
                    <a:pt x="756621" y="2034439"/>
                  </a:lnTo>
                  <a:lnTo>
                    <a:pt x="753060" y="1982345"/>
                  </a:lnTo>
                  <a:lnTo>
                    <a:pt x="748634" y="1926932"/>
                  </a:lnTo>
                  <a:lnTo>
                    <a:pt x="743546" y="1868793"/>
                  </a:lnTo>
                  <a:lnTo>
                    <a:pt x="720607" y="1620825"/>
                  </a:lnTo>
                  <a:lnTo>
                    <a:pt x="715237" y="1557941"/>
                  </a:lnTo>
                  <a:lnTo>
                    <a:pt x="710417" y="1495885"/>
                  </a:lnTo>
                  <a:lnTo>
                    <a:pt x="706349" y="1435250"/>
                  </a:lnTo>
                  <a:lnTo>
                    <a:pt x="703236" y="1376626"/>
                  </a:lnTo>
                  <a:lnTo>
                    <a:pt x="701279" y="1320608"/>
                  </a:lnTo>
                  <a:lnTo>
                    <a:pt x="700681" y="1267786"/>
                  </a:lnTo>
                  <a:lnTo>
                    <a:pt x="701644" y="1218754"/>
                  </a:lnTo>
                  <a:lnTo>
                    <a:pt x="704369" y="1174104"/>
                  </a:lnTo>
                  <a:lnTo>
                    <a:pt x="708782" y="1129138"/>
                  </a:lnTo>
                  <a:lnTo>
                    <a:pt x="713592" y="1090862"/>
                  </a:lnTo>
                  <a:lnTo>
                    <a:pt x="724556" y="1030890"/>
                  </a:lnTo>
                  <a:lnTo>
                    <a:pt x="737567" y="987208"/>
                  </a:lnTo>
                  <a:lnTo>
                    <a:pt x="761584" y="936960"/>
                  </a:lnTo>
                  <a:lnTo>
                    <a:pt x="781040" y="903466"/>
                  </a:lnTo>
                  <a:lnTo>
                    <a:pt x="791915" y="884103"/>
                  </a:lnTo>
                  <a:lnTo>
                    <a:pt x="816151" y="835784"/>
                  </a:lnTo>
                  <a:lnTo>
                    <a:pt x="843953" y="768857"/>
                  </a:lnTo>
                  <a:lnTo>
                    <a:pt x="859287" y="726234"/>
                  </a:lnTo>
                  <a:lnTo>
                    <a:pt x="875626" y="676342"/>
                  </a:lnTo>
                  <a:lnTo>
                    <a:pt x="893009" y="618308"/>
                  </a:lnTo>
                  <a:lnTo>
                    <a:pt x="911473" y="551260"/>
                  </a:lnTo>
                  <a:lnTo>
                    <a:pt x="935304" y="454143"/>
                  </a:lnTo>
                  <a:lnTo>
                    <a:pt x="952826" y="367777"/>
                  </a:lnTo>
                  <a:lnTo>
                    <a:pt x="964582" y="291728"/>
                  </a:lnTo>
                  <a:lnTo>
                    <a:pt x="971117" y="225563"/>
                  </a:lnTo>
                  <a:lnTo>
                    <a:pt x="972978" y="168847"/>
                  </a:lnTo>
                  <a:lnTo>
                    <a:pt x="970707" y="121147"/>
                  </a:lnTo>
                  <a:lnTo>
                    <a:pt x="964851" y="82030"/>
                  </a:lnTo>
                  <a:lnTo>
                    <a:pt x="944559" y="27808"/>
                  </a:lnTo>
                  <a:lnTo>
                    <a:pt x="916460" y="2711"/>
                  </a:lnTo>
                  <a:lnTo>
                    <a:pt x="90084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392451" y="7757640"/>
              <a:ext cx="973455" cy="2261235"/>
            </a:xfrm>
            <a:custGeom>
              <a:avLst/>
              <a:gdLst/>
              <a:ahLst/>
              <a:cxnLst/>
              <a:rect l="l" t="t" r="r" b="b"/>
              <a:pathLst>
                <a:path w="973454" h="2261234">
                  <a:moveTo>
                    <a:pt x="869209" y="12084"/>
                  </a:moveTo>
                  <a:lnTo>
                    <a:pt x="884914" y="3269"/>
                  </a:lnTo>
                  <a:lnTo>
                    <a:pt x="900846" y="0"/>
                  </a:lnTo>
                  <a:lnTo>
                    <a:pt x="916460" y="2711"/>
                  </a:lnTo>
                  <a:lnTo>
                    <a:pt x="955953" y="51061"/>
                  </a:lnTo>
                  <a:lnTo>
                    <a:pt x="970707" y="121147"/>
                  </a:lnTo>
                  <a:lnTo>
                    <a:pt x="972978" y="168847"/>
                  </a:lnTo>
                  <a:lnTo>
                    <a:pt x="971117" y="225563"/>
                  </a:lnTo>
                  <a:lnTo>
                    <a:pt x="964582" y="291728"/>
                  </a:lnTo>
                  <a:lnTo>
                    <a:pt x="952826" y="367777"/>
                  </a:lnTo>
                  <a:lnTo>
                    <a:pt x="935304" y="454143"/>
                  </a:lnTo>
                  <a:lnTo>
                    <a:pt x="911473" y="551260"/>
                  </a:lnTo>
                  <a:lnTo>
                    <a:pt x="893009" y="618308"/>
                  </a:lnTo>
                  <a:lnTo>
                    <a:pt x="875626" y="676342"/>
                  </a:lnTo>
                  <a:lnTo>
                    <a:pt x="859287" y="726234"/>
                  </a:lnTo>
                  <a:lnTo>
                    <a:pt x="843953" y="768857"/>
                  </a:lnTo>
                  <a:lnTo>
                    <a:pt x="829587" y="805083"/>
                  </a:lnTo>
                  <a:lnTo>
                    <a:pt x="803606" y="861833"/>
                  </a:lnTo>
                  <a:lnTo>
                    <a:pt x="781040" y="903466"/>
                  </a:lnTo>
                  <a:lnTo>
                    <a:pt x="770942" y="920794"/>
                  </a:lnTo>
                  <a:lnTo>
                    <a:pt x="761584" y="936960"/>
                  </a:lnTo>
                  <a:lnTo>
                    <a:pt x="737567" y="987208"/>
                  </a:lnTo>
                  <a:lnTo>
                    <a:pt x="724556" y="1030890"/>
                  </a:lnTo>
                  <a:lnTo>
                    <a:pt x="713592" y="1090862"/>
                  </a:lnTo>
                  <a:lnTo>
                    <a:pt x="708782" y="1129138"/>
                  </a:lnTo>
                  <a:lnTo>
                    <a:pt x="704369" y="1174104"/>
                  </a:lnTo>
                  <a:lnTo>
                    <a:pt x="701644" y="1218754"/>
                  </a:lnTo>
                  <a:lnTo>
                    <a:pt x="700681" y="1267786"/>
                  </a:lnTo>
                  <a:lnTo>
                    <a:pt x="701279" y="1320608"/>
                  </a:lnTo>
                  <a:lnTo>
                    <a:pt x="703236" y="1376626"/>
                  </a:lnTo>
                  <a:lnTo>
                    <a:pt x="706349" y="1435250"/>
                  </a:lnTo>
                  <a:lnTo>
                    <a:pt x="710417" y="1495885"/>
                  </a:lnTo>
                  <a:lnTo>
                    <a:pt x="715237" y="1557941"/>
                  </a:lnTo>
                  <a:lnTo>
                    <a:pt x="720607" y="1620825"/>
                  </a:lnTo>
                  <a:lnTo>
                    <a:pt x="726325" y="1683945"/>
                  </a:lnTo>
                  <a:lnTo>
                    <a:pt x="732189" y="1746707"/>
                  </a:lnTo>
                  <a:lnTo>
                    <a:pt x="737997" y="1808521"/>
                  </a:lnTo>
                  <a:lnTo>
                    <a:pt x="743546" y="1868793"/>
                  </a:lnTo>
                  <a:lnTo>
                    <a:pt x="748634" y="1926932"/>
                  </a:lnTo>
                  <a:lnTo>
                    <a:pt x="753060" y="1982345"/>
                  </a:lnTo>
                  <a:lnTo>
                    <a:pt x="756621" y="2034439"/>
                  </a:lnTo>
                  <a:lnTo>
                    <a:pt x="759115" y="2082623"/>
                  </a:lnTo>
                  <a:lnTo>
                    <a:pt x="760340" y="2126304"/>
                  </a:lnTo>
                  <a:lnTo>
                    <a:pt x="760093" y="2164890"/>
                  </a:lnTo>
                  <a:lnTo>
                    <a:pt x="754378" y="2224407"/>
                  </a:lnTo>
                  <a:lnTo>
                    <a:pt x="729716" y="2260662"/>
                  </a:lnTo>
                  <a:lnTo>
                    <a:pt x="700410" y="2259938"/>
                  </a:lnTo>
                  <a:lnTo>
                    <a:pt x="663261" y="2257951"/>
                  </a:lnTo>
                  <a:lnTo>
                    <a:pt x="619507" y="2254983"/>
                  </a:lnTo>
                  <a:lnTo>
                    <a:pt x="570387" y="2251314"/>
                  </a:lnTo>
                  <a:lnTo>
                    <a:pt x="517138" y="2247224"/>
                  </a:lnTo>
                  <a:lnTo>
                    <a:pt x="461000" y="2242993"/>
                  </a:lnTo>
                  <a:lnTo>
                    <a:pt x="403210" y="2238903"/>
                  </a:lnTo>
                  <a:lnTo>
                    <a:pt x="345008" y="2235234"/>
                  </a:lnTo>
                  <a:lnTo>
                    <a:pt x="287631" y="2232266"/>
                  </a:lnTo>
                  <a:lnTo>
                    <a:pt x="232317" y="2230279"/>
                  </a:lnTo>
                  <a:lnTo>
                    <a:pt x="180306" y="2229555"/>
                  </a:lnTo>
                  <a:lnTo>
                    <a:pt x="181337" y="2182339"/>
                  </a:lnTo>
                  <a:lnTo>
                    <a:pt x="182228" y="2134624"/>
                  </a:lnTo>
                  <a:lnTo>
                    <a:pt x="182971" y="2086436"/>
                  </a:lnTo>
                  <a:lnTo>
                    <a:pt x="183556" y="2037800"/>
                  </a:lnTo>
                  <a:lnTo>
                    <a:pt x="183975" y="1988740"/>
                  </a:lnTo>
                  <a:lnTo>
                    <a:pt x="184219" y="1939281"/>
                  </a:lnTo>
                  <a:lnTo>
                    <a:pt x="184278" y="1889448"/>
                  </a:lnTo>
                  <a:lnTo>
                    <a:pt x="184144" y="1839267"/>
                  </a:lnTo>
                  <a:lnTo>
                    <a:pt x="183807" y="1788761"/>
                  </a:lnTo>
                  <a:lnTo>
                    <a:pt x="183258" y="1737957"/>
                  </a:lnTo>
                  <a:lnTo>
                    <a:pt x="182489" y="1686879"/>
                  </a:lnTo>
                  <a:lnTo>
                    <a:pt x="181490" y="1635551"/>
                  </a:lnTo>
                  <a:lnTo>
                    <a:pt x="180253" y="1583999"/>
                  </a:lnTo>
                  <a:lnTo>
                    <a:pt x="178768" y="1532248"/>
                  </a:lnTo>
                  <a:lnTo>
                    <a:pt x="177026" y="1480322"/>
                  </a:lnTo>
                  <a:lnTo>
                    <a:pt x="175019" y="1428247"/>
                  </a:lnTo>
                  <a:lnTo>
                    <a:pt x="172737" y="1376047"/>
                  </a:lnTo>
                  <a:lnTo>
                    <a:pt x="170171" y="1323748"/>
                  </a:lnTo>
                  <a:lnTo>
                    <a:pt x="167312" y="1271374"/>
                  </a:lnTo>
                  <a:lnTo>
                    <a:pt x="164152" y="1218950"/>
                  </a:lnTo>
                  <a:lnTo>
                    <a:pt x="160681" y="1166501"/>
                  </a:lnTo>
                  <a:lnTo>
                    <a:pt x="156890" y="1114053"/>
                  </a:lnTo>
                  <a:lnTo>
                    <a:pt x="152770" y="1061629"/>
                  </a:lnTo>
                  <a:lnTo>
                    <a:pt x="148312" y="1009255"/>
                  </a:lnTo>
                  <a:lnTo>
                    <a:pt x="143507" y="956956"/>
                  </a:lnTo>
                  <a:lnTo>
                    <a:pt x="138346" y="904756"/>
                  </a:lnTo>
                  <a:lnTo>
                    <a:pt x="132821" y="852682"/>
                  </a:lnTo>
                  <a:lnTo>
                    <a:pt x="126921" y="800756"/>
                  </a:lnTo>
                  <a:lnTo>
                    <a:pt x="120638" y="749005"/>
                  </a:lnTo>
                  <a:lnTo>
                    <a:pt x="113963" y="697454"/>
                  </a:lnTo>
                  <a:lnTo>
                    <a:pt x="106887" y="646127"/>
                  </a:lnTo>
                  <a:lnTo>
                    <a:pt x="99401" y="595049"/>
                  </a:lnTo>
                  <a:lnTo>
                    <a:pt x="91496" y="544245"/>
                  </a:lnTo>
                  <a:lnTo>
                    <a:pt x="83163" y="493741"/>
                  </a:lnTo>
                  <a:lnTo>
                    <a:pt x="74392" y="443560"/>
                  </a:lnTo>
                  <a:lnTo>
                    <a:pt x="65176" y="393728"/>
                  </a:lnTo>
                  <a:lnTo>
                    <a:pt x="55504" y="344270"/>
                  </a:lnTo>
                  <a:lnTo>
                    <a:pt x="45367" y="295211"/>
                  </a:lnTo>
                  <a:lnTo>
                    <a:pt x="34758" y="246575"/>
                  </a:lnTo>
                  <a:lnTo>
                    <a:pt x="23666" y="198388"/>
                  </a:lnTo>
                  <a:lnTo>
                    <a:pt x="12083" y="150674"/>
                  </a:lnTo>
                  <a:lnTo>
                    <a:pt x="0" y="103459"/>
                  </a:lnTo>
                  <a:lnTo>
                    <a:pt x="125701" y="96692"/>
                  </a:lnTo>
                  <a:lnTo>
                    <a:pt x="407638" y="77799"/>
                  </a:lnTo>
                  <a:lnTo>
                    <a:pt x="703058" y="48892"/>
                  </a:lnTo>
                  <a:lnTo>
                    <a:pt x="869209" y="12084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337979" y="10136847"/>
              <a:ext cx="736600" cy="80010"/>
            </a:xfrm>
            <a:custGeom>
              <a:avLst/>
              <a:gdLst/>
              <a:ahLst/>
              <a:cxnLst/>
              <a:rect l="l" t="t" r="r" b="b"/>
              <a:pathLst>
                <a:path w="736600" h="80009">
                  <a:moveTo>
                    <a:pt x="732722" y="0"/>
                  </a:moveTo>
                  <a:lnTo>
                    <a:pt x="0" y="13319"/>
                  </a:lnTo>
                  <a:lnTo>
                    <a:pt x="6663" y="79931"/>
                  </a:lnTo>
                  <a:lnTo>
                    <a:pt x="409658" y="79931"/>
                  </a:lnTo>
                  <a:lnTo>
                    <a:pt x="456285" y="49957"/>
                  </a:lnTo>
                  <a:lnTo>
                    <a:pt x="482930" y="73271"/>
                  </a:lnTo>
                  <a:lnTo>
                    <a:pt x="736052" y="63281"/>
                  </a:lnTo>
                  <a:lnTo>
                    <a:pt x="73272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337979" y="10136847"/>
              <a:ext cx="736600" cy="80010"/>
            </a:xfrm>
            <a:custGeom>
              <a:avLst/>
              <a:gdLst/>
              <a:ahLst/>
              <a:cxnLst/>
              <a:rect l="l" t="t" r="r" b="b"/>
              <a:pathLst>
                <a:path w="736600" h="80009">
                  <a:moveTo>
                    <a:pt x="732722" y="0"/>
                  </a:moveTo>
                  <a:lnTo>
                    <a:pt x="736052" y="63281"/>
                  </a:lnTo>
                  <a:lnTo>
                    <a:pt x="482930" y="73271"/>
                  </a:lnTo>
                  <a:lnTo>
                    <a:pt x="456285" y="49957"/>
                  </a:lnTo>
                  <a:lnTo>
                    <a:pt x="409658" y="79931"/>
                  </a:lnTo>
                  <a:lnTo>
                    <a:pt x="6663" y="79931"/>
                  </a:lnTo>
                  <a:lnTo>
                    <a:pt x="0" y="13319"/>
                  </a:lnTo>
                  <a:lnTo>
                    <a:pt x="73272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44317" y="9908690"/>
              <a:ext cx="353702" cy="165867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6461115" y="9955831"/>
              <a:ext cx="758825" cy="211454"/>
            </a:xfrm>
            <a:custGeom>
              <a:avLst/>
              <a:gdLst/>
              <a:ahLst/>
              <a:cxnLst/>
              <a:rect l="l" t="t" r="r" b="b"/>
              <a:pathLst>
                <a:path w="758825" h="211454">
                  <a:moveTo>
                    <a:pt x="715959" y="0"/>
                  </a:moveTo>
                  <a:lnTo>
                    <a:pt x="694075" y="24319"/>
                  </a:lnTo>
                  <a:lnTo>
                    <a:pt x="656570" y="40625"/>
                  </a:lnTo>
                  <a:lnTo>
                    <a:pt x="608258" y="49913"/>
                  </a:lnTo>
                  <a:lnTo>
                    <a:pt x="553958" y="53181"/>
                  </a:lnTo>
                  <a:lnTo>
                    <a:pt x="498486" y="51425"/>
                  </a:lnTo>
                  <a:lnTo>
                    <a:pt x="446658" y="45641"/>
                  </a:lnTo>
                  <a:lnTo>
                    <a:pt x="403292" y="36825"/>
                  </a:lnTo>
                  <a:lnTo>
                    <a:pt x="373203" y="25975"/>
                  </a:lnTo>
                  <a:lnTo>
                    <a:pt x="361208" y="14086"/>
                  </a:lnTo>
                  <a:lnTo>
                    <a:pt x="357606" y="19663"/>
                  </a:lnTo>
                  <a:lnTo>
                    <a:pt x="343642" y="31291"/>
                  </a:lnTo>
                  <a:lnTo>
                    <a:pt x="316412" y="43144"/>
                  </a:lnTo>
                  <a:lnTo>
                    <a:pt x="273011" y="49395"/>
                  </a:lnTo>
                  <a:lnTo>
                    <a:pt x="210538" y="44217"/>
                  </a:lnTo>
                  <a:lnTo>
                    <a:pt x="126088" y="21784"/>
                  </a:lnTo>
                  <a:lnTo>
                    <a:pt x="27938" y="15232"/>
                  </a:lnTo>
                  <a:lnTo>
                    <a:pt x="0" y="65172"/>
                  </a:lnTo>
                  <a:lnTo>
                    <a:pt x="8214" y="127489"/>
                  </a:lnTo>
                  <a:lnTo>
                    <a:pt x="18520" y="158065"/>
                  </a:lnTo>
                  <a:lnTo>
                    <a:pt x="39764" y="211314"/>
                  </a:lnTo>
                  <a:lnTo>
                    <a:pt x="758223" y="197227"/>
                  </a:lnTo>
                  <a:lnTo>
                    <a:pt x="715959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461115" y="9955831"/>
              <a:ext cx="758825" cy="211454"/>
            </a:xfrm>
            <a:custGeom>
              <a:avLst/>
              <a:gdLst/>
              <a:ahLst/>
              <a:cxnLst/>
              <a:rect l="l" t="t" r="r" b="b"/>
              <a:pathLst>
                <a:path w="758825" h="211454">
                  <a:moveTo>
                    <a:pt x="715959" y="0"/>
                  </a:moveTo>
                  <a:lnTo>
                    <a:pt x="758223" y="197227"/>
                  </a:lnTo>
                  <a:lnTo>
                    <a:pt x="39764" y="211314"/>
                  </a:lnTo>
                  <a:lnTo>
                    <a:pt x="18520" y="158065"/>
                  </a:lnTo>
                  <a:lnTo>
                    <a:pt x="8214" y="127489"/>
                  </a:lnTo>
                  <a:lnTo>
                    <a:pt x="0" y="65172"/>
                  </a:lnTo>
                  <a:lnTo>
                    <a:pt x="27938" y="15232"/>
                  </a:lnTo>
                  <a:lnTo>
                    <a:pt x="126088" y="21784"/>
                  </a:lnTo>
                  <a:lnTo>
                    <a:pt x="210538" y="44217"/>
                  </a:lnTo>
                  <a:lnTo>
                    <a:pt x="273011" y="49395"/>
                  </a:lnTo>
                  <a:lnTo>
                    <a:pt x="316412" y="43144"/>
                  </a:lnTo>
                  <a:lnTo>
                    <a:pt x="343642" y="31291"/>
                  </a:lnTo>
                  <a:lnTo>
                    <a:pt x="357606" y="19663"/>
                  </a:lnTo>
                  <a:lnTo>
                    <a:pt x="361208" y="14086"/>
                  </a:lnTo>
                  <a:lnTo>
                    <a:pt x="373203" y="25975"/>
                  </a:lnTo>
                  <a:lnTo>
                    <a:pt x="403292" y="36825"/>
                  </a:lnTo>
                  <a:lnTo>
                    <a:pt x="446658" y="45641"/>
                  </a:lnTo>
                  <a:lnTo>
                    <a:pt x="498486" y="51425"/>
                  </a:lnTo>
                  <a:lnTo>
                    <a:pt x="553958" y="53181"/>
                  </a:lnTo>
                  <a:lnTo>
                    <a:pt x="608258" y="49913"/>
                  </a:lnTo>
                  <a:lnTo>
                    <a:pt x="656570" y="40625"/>
                  </a:lnTo>
                  <a:lnTo>
                    <a:pt x="694075" y="24319"/>
                  </a:lnTo>
                  <a:lnTo>
                    <a:pt x="7159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826258" y="9849949"/>
              <a:ext cx="164984" cy="145102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6543140" y="7786177"/>
              <a:ext cx="805180" cy="2211070"/>
            </a:xfrm>
            <a:custGeom>
              <a:avLst/>
              <a:gdLst/>
              <a:ahLst/>
              <a:cxnLst/>
              <a:rect l="l" t="t" r="r" b="b"/>
              <a:pathLst>
                <a:path w="805179" h="2211070">
                  <a:moveTo>
                    <a:pt x="762731" y="0"/>
                  </a:moveTo>
                  <a:lnTo>
                    <a:pt x="0" y="84717"/>
                  </a:lnTo>
                  <a:lnTo>
                    <a:pt x="180309" y="2210813"/>
                  </a:lnTo>
                  <a:lnTo>
                    <a:pt x="640986" y="2197558"/>
                  </a:lnTo>
                  <a:lnTo>
                    <a:pt x="704372" y="1155362"/>
                  </a:lnTo>
                  <a:lnTo>
                    <a:pt x="804992" y="539174"/>
                  </a:lnTo>
                  <a:lnTo>
                    <a:pt x="76273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543140" y="7786177"/>
              <a:ext cx="805180" cy="2211070"/>
            </a:xfrm>
            <a:custGeom>
              <a:avLst/>
              <a:gdLst/>
              <a:ahLst/>
              <a:cxnLst/>
              <a:rect l="l" t="t" r="r" b="b"/>
              <a:pathLst>
                <a:path w="805179" h="2211070">
                  <a:moveTo>
                    <a:pt x="762731" y="0"/>
                  </a:moveTo>
                  <a:lnTo>
                    <a:pt x="804992" y="539174"/>
                  </a:lnTo>
                  <a:lnTo>
                    <a:pt x="704372" y="1155362"/>
                  </a:lnTo>
                  <a:lnTo>
                    <a:pt x="640986" y="2197558"/>
                  </a:lnTo>
                  <a:lnTo>
                    <a:pt x="180309" y="2210813"/>
                  </a:lnTo>
                  <a:lnTo>
                    <a:pt x="0" y="84717"/>
                  </a:lnTo>
                  <a:lnTo>
                    <a:pt x="762731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488672" y="10146643"/>
              <a:ext cx="736600" cy="80010"/>
            </a:xfrm>
            <a:custGeom>
              <a:avLst/>
              <a:gdLst/>
              <a:ahLst/>
              <a:cxnLst/>
              <a:rect l="l" t="t" r="r" b="b"/>
              <a:pathLst>
                <a:path w="736600" h="80009">
                  <a:moveTo>
                    <a:pt x="732718" y="0"/>
                  </a:moveTo>
                  <a:lnTo>
                    <a:pt x="0" y="13323"/>
                  </a:lnTo>
                  <a:lnTo>
                    <a:pt x="6659" y="79935"/>
                  </a:lnTo>
                  <a:lnTo>
                    <a:pt x="409658" y="79935"/>
                  </a:lnTo>
                  <a:lnTo>
                    <a:pt x="456285" y="49957"/>
                  </a:lnTo>
                  <a:lnTo>
                    <a:pt x="482928" y="73271"/>
                  </a:lnTo>
                  <a:lnTo>
                    <a:pt x="736052" y="63281"/>
                  </a:lnTo>
                  <a:lnTo>
                    <a:pt x="73271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488672" y="10146643"/>
              <a:ext cx="736600" cy="80010"/>
            </a:xfrm>
            <a:custGeom>
              <a:avLst/>
              <a:gdLst/>
              <a:ahLst/>
              <a:cxnLst/>
              <a:rect l="l" t="t" r="r" b="b"/>
              <a:pathLst>
                <a:path w="736600" h="80009">
                  <a:moveTo>
                    <a:pt x="732718" y="0"/>
                  </a:moveTo>
                  <a:lnTo>
                    <a:pt x="736052" y="63281"/>
                  </a:lnTo>
                  <a:lnTo>
                    <a:pt x="482928" y="73271"/>
                  </a:lnTo>
                  <a:lnTo>
                    <a:pt x="456285" y="49957"/>
                  </a:lnTo>
                  <a:lnTo>
                    <a:pt x="409658" y="79935"/>
                  </a:lnTo>
                  <a:lnTo>
                    <a:pt x="6659" y="79935"/>
                  </a:lnTo>
                  <a:lnTo>
                    <a:pt x="0" y="13323"/>
                  </a:lnTo>
                  <a:lnTo>
                    <a:pt x="73271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595009" y="9918487"/>
              <a:ext cx="353702" cy="165865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29389" y="5344447"/>
              <a:ext cx="1418408" cy="3584037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889585" y="6925219"/>
              <a:ext cx="155285" cy="90953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4889585" y="6925219"/>
              <a:ext cx="155575" cy="91440"/>
            </a:xfrm>
            <a:custGeom>
              <a:avLst/>
              <a:gdLst/>
              <a:ahLst/>
              <a:cxnLst/>
              <a:rect l="l" t="t" r="r" b="b"/>
              <a:pathLst>
                <a:path w="155575" h="91440">
                  <a:moveTo>
                    <a:pt x="0" y="0"/>
                  </a:moveTo>
                  <a:lnTo>
                    <a:pt x="155285" y="0"/>
                  </a:lnTo>
                  <a:lnTo>
                    <a:pt x="155285" y="90953"/>
                  </a:lnTo>
                  <a:lnTo>
                    <a:pt x="0" y="9095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336118" y="6572977"/>
              <a:ext cx="181321" cy="321400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337288" y="6585594"/>
              <a:ext cx="65675" cy="163300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6165756" y="6690542"/>
              <a:ext cx="354965" cy="410845"/>
            </a:xfrm>
            <a:custGeom>
              <a:avLst/>
              <a:gdLst/>
              <a:ahLst/>
              <a:cxnLst/>
              <a:rect l="l" t="t" r="r" b="b"/>
              <a:pathLst>
                <a:path w="354965" h="410845">
                  <a:moveTo>
                    <a:pt x="73206" y="0"/>
                  </a:moveTo>
                  <a:lnTo>
                    <a:pt x="0" y="377113"/>
                  </a:lnTo>
                  <a:lnTo>
                    <a:pt x="48063" y="386569"/>
                  </a:lnTo>
                  <a:lnTo>
                    <a:pt x="96128" y="394291"/>
                  </a:lnTo>
                  <a:lnTo>
                    <a:pt x="144192" y="400407"/>
                  </a:lnTo>
                  <a:lnTo>
                    <a:pt x="192257" y="405043"/>
                  </a:lnTo>
                  <a:lnTo>
                    <a:pt x="240321" y="408328"/>
                  </a:lnTo>
                  <a:lnTo>
                    <a:pt x="288385" y="410389"/>
                  </a:lnTo>
                  <a:lnTo>
                    <a:pt x="354934" y="28835"/>
                  </a:lnTo>
                  <a:lnTo>
                    <a:pt x="305549" y="28888"/>
                  </a:lnTo>
                  <a:lnTo>
                    <a:pt x="257108" y="27054"/>
                  </a:lnTo>
                  <a:lnTo>
                    <a:pt x="209633" y="23291"/>
                  </a:lnTo>
                  <a:lnTo>
                    <a:pt x="163144" y="17555"/>
                  </a:lnTo>
                  <a:lnTo>
                    <a:pt x="117661" y="9806"/>
                  </a:lnTo>
                  <a:lnTo>
                    <a:pt x="73206" y="0"/>
                  </a:lnTo>
                  <a:close/>
                </a:path>
              </a:pathLst>
            </a:custGeom>
            <a:solidFill>
              <a:srgbClr val="CD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114825" y="7001697"/>
              <a:ext cx="0" cy="486409"/>
            </a:xfrm>
            <a:custGeom>
              <a:avLst/>
              <a:gdLst/>
              <a:ahLst/>
              <a:cxnLst/>
              <a:rect l="l" t="t" r="r" b="b"/>
              <a:pathLst>
                <a:path h="486409">
                  <a:moveTo>
                    <a:pt x="0" y="0"/>
                  </a:moveTo>
                  <a:lnTo>
                    <a:pt x="0" y="485813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076421" y="7001697"/>
              <a:ext cx="76809" cy="89611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076421" y="7397899"/>
              <a:ext cx="76809" cy="89611"/>
            </a:xfrm>
            <a:prstGeom prst="rect">
              <a:avLst/>
            </a:prstGeom>
          </p:spPr>
        </p:pic>
        <p:sp>
          <p:nvSpPr>
            <p:cNvPr id="119" name="object 119"/>
            <p:cNvSpPr/>
            <p:nvPr/>
          </p:nvSpPr>
          <p:spPr>
            <a:xfrm>
              <a:off x="5247900" y="5400791"/>
              <a:ext cx="608330" cy="891540"/>
            </a:xfrm>
            <a:custGeom>
              <a:avLst/>
              <a:gdLst/>
              <a:ahLst/>
              <a:cxnLst/>
              <a:rect l="l" t="t" r="r" b="b"/>
              <a:pathLst>
                <a:path w="608329" h="891539">
                  <a:moveTo>
                    <a:pt x="532396" y="796705"/>
                  </a:moveTo>
                  <a:lnTo>
                    <a:pt x="556548" y="891162"/>
                  </a:lnTo>
                  <a:lnTo>
                    <a:pt x="584064" y="847220"/>
                  </a:lnTo>
                  <a:lnTo>
                    <a:pt x="567035" y="847220"/>
                  </a:lnTo>
                  <a:lnTo>
                    <a:pt x="559922" y="846112"/>
                  </a:lnTo>
                  <a:lnTo>
                    <a:pt x="564645" y="811320"/>
                  </a:lnTo>
                  <a:lnTo>
                    <a:pt x="561749" y="810648"/>
                  </a:lnTo>
                  <a:lnTo>
                    <a:pt x="559400" y="810014"/>
                  </a:lnTo>
                  <a:lnTo>
                    <a:pt x="534588" y="798225"/>
                  </a:lnTo>
                  <a:lnTo>
                    <a:pt x="532396" y="796705"/>
                  </a:lnTo>
                  <a:close/>
                </a:path>
                <a:path w="608329" h="891539">
                  <a:moveTo>
                    <a:pt x="564645" y="811320"/>
                  </a:moveTo>
                  <a:lnTo>
                    <a:pt x="559922" y="846112"/>
                  </a:lnTo>
                  <a:lnTo>
                    <a:pt x="567035" y="847220"/>
                  </a:lnTo>
                  <a:lnTo>
                    <a:pt x="571748" y="812492"/>
                  </a:lnTo>
                  <a:lnTo>
                    <a:pt x="568805" y="812096"/>
                  </a:lnTo>
                  <a:lnTo>
                    <a:pt x="566424" y="811684"/>
                  </a:lnTo>
                  <a:lnTo>
                    <a:pt x="564645" y="811320"/>
                  </a:lnTo>
                  <a:close/>
                </a:path>
                <a:path w="608329" h="891539">
                  <a:moveTo>
                    <a:pt x="571748" y="812492"/>
                  </a:moveTo>
                  <a:lnTo>
                    <a:pt x="567035" y="847220"/>
                  </a:lnTo>
                  <a:lnTo>
                    <a:pt x="584064" y="847220"/>
                  </a:lnTo>
                  <a:lnTo>
                    <a:pt x="605475" y="813028"/>
                  </a:lnTo>
                  <a:lnTo>
                    <a:pt x="580866" y="813028"/>
                  </a:lnTo>
                  <a:lnTo>
                    <a:pt x="578389" y="812989"/>
                  </a:lnTo>
                  <a:lnTo>
                    <a:pt x="575999" y="812877"/>
                  </a:lnTo>
                  <a:lnTo>
                    <a:pt x="573560" y="812689"/>
                  </a:lnTo>
                  <a:lnTo>
                    <a:pt x="571748" y="812492"/>
                  </a:lnTo>
                  <a:close/>
                </a:path>
                <a:path w="608329" h="891539">
                  <a:moveTo>
                    <a:pt x="608291" y="808531"/>
                  </a:moveTo>
                  <a:lnTo>
                    <a:pt x="580866" y="813028"/>
                  </a:lnTo>
                  <a:lnTo>
                    <a:pt x="605475" y="813028"/>
                  </a:lnTo>
                  <a:lnTo>
                    <a:pt x="608291" y="808531"/>
                  </a:lnTo>
                  <a:close/>
                </a:path>
                <a:path w="608329" h="891539">
                  <a:moveTo>
                    <a:pt x="79372" y="33540"/>
                  </a:moveTo>
                  <a:lnTo>
                    <a:pt x="78858" y="36230"/>
                  </a:lnTo>
                  <a:lnTo>
                    <a:pt x="78448" y="38942"/>
                  </a:lnTo>
                  <a:lnTo>
                    <a:pt x="78235" y="40662"/>
                  </a:lnTo>
                  <a:lnTo>
                    <a:pt x="97544" y="45018"/>
                  </a:lnTo>
                  <a:lnTo>
                    <a:pt x="124505" y="52128"/>
                  </a:lnTo>
                  <a:lnTo>
                    <a:pt x="178182" y="69556"/>
                  </a:lnTo>
                  <a:lnTo>
                    <a:pt x="230990" y="91473"/>
                  </a:lnTo>
                  <a:lnTo>
                    <a:pt x="282293" y="118120"/>
                  </a:lnTo>
                  <a:lnTo>
                    <a:pt x="331466" y="149745"/>
                  </a:lnTo>
                  <a:lnTo>
                    <a:pt x="377863" y="186588"/>
                  </a:lnTo>
                  <a:lnTo>
                    <a:pt x="420861" y="228913"/>
                  </a:lnTo>
                  <a:lnTo>
                    <a:pt x="459831" y="276955"/>
                  </a:lnTo>
                  <a:lnTo>
                    <a:pt x="494153" y="330981"/>
                  </a:lnTo>
                  <a:lnTo>
                    <a:pt x="523191" y="391252"/>
                  </a:lnTo>
                  <a:lnTo>
                    <a:pt x="546310" y="458028"/>
                  </a:lnTo>
                  <a:lnTo>
                    <a:pt x="562877" y="531583"/>
                  </a:lnTo>
                  <a:lnTo>
                    <a:pt x="568500" y="570978"/>
                  </a:lnTo>
                  <a:lnTo>
                    <a:pt x="572241" y="612169"/>
                  </a:lnTo>
                  <a:lnTo>
                    <a:pt x="574023" y="655182"/>
                  </a:lnTo>
                  <a:lnTo>
                    <a:pt x="573753" y="700261"/>
                  </a:lnTo>
                  <a:lnTo>
                    <a:pt x="571380" y="746809"/>
                  </a:lnTo>
                  <a:lnTo>
                    <a:pt x="566794" y="795484"/>
                  </a:lnTo>
                  <a:lnTo>
                    <a:pt x="564645" y="811320"/>
                  </a:lnTo>
                  <a:lnTo>
                    <a:pt x="566498" y="811700"/>
                  </a:lnTo>
                  <a:lnTo>
                    <a:pt x="568864" y="812106"/>
                  </a:lnTo>
                  <a:lnTo>
                    <a:pt x="571243" y="812438"/>
                  </a:lnTo>
                  <a:lnTo>
                    <a:pt x="571748" y="812492"/>
                  </a:lnTo>
                  <a:lnTo>
                    <a:pt x="573943" y="796312"/>
                  </a:lnTo>
                  <a:lnTo>
                    <a:pt x="578558" y="747335"/>
                  </a:lnTo>
                  <a:lnTo>
                    <a:pt x="580965" y="700053"/>
                  </a:lnTo>
                  <a:lnTo>
                    <a:pt x="581223" y="655059"/>
                  </a:lnTo>
                  <a:lnTo>
                    <a:pt x="579427" y="611701"/>
                  </a:lnTo>
                  <a:lnTo>
                    <a:pt x="575650" y="570149"/>
                  </a:lnTo>
                  <a:lnTo>
                    <a:pt x="569977" y="530381"/>
                  </a:lnTo>
                  <a:lnTo>
                    <a:pt x="562477" y="492361"/>
                  </a:lnTo>
                  <a:lnTo>
                    <a:pt x="542335" y="421455"/>
                  </a:lnTo>
                  <a:lnTo>
                    <a:pt x="515861" y="357196"/>
                  </a:lnTo>
                  <a:lnTo>
                    <a:pt x="483692" y="299344"/>
                  </a:lnTo>
                  <a:lnTo>
                    <a:pt x="446482" y="247666"/>
                  </a:lnTo>
                  <a:lnTo>
                    <a:pt x="404873" y="201921"/>
                  </a:lnTo>
                  <a:lnTo>
                    <a:pt x="359524" y="161860"/>
                  </a:lnTo>
                  <a:lnTo>
                    <a:pt x="311078" y="127238"/>
                  </a:lnTo>
                  <a:lnTo>
                    <a:pt x="260189" y="97801"/>
                  </a:lnTo>
                  <a:lnTo>
                    <a:pt x="207492" y="73285"/>
                  </a:lnTo>
                  <a:lnTo>
                    <a:pt x="153636" y="53449"/>
                  </a:lnTo>
                  <a:lnTo>
                    <a:pt x="99259" y="38027"/>
                  </a:lnTo>
                  <a:lnTo>
                    <a:pt x="79372" y="33540"/>
                  </a:lnTo>
                  <a:close/>
                </a:path>
                <a:path w="608329" h="891539">
                  <a:moveTo>
                    <a:pt x="94813" y="0"/>
                  </a:moveTo>
                  <a:lnTo>
                    <a:pt x="0" y="22702"/>
                  </a:lnTo>
                  <a:lnTo>
                    <a:pt x="81827" y="75704"/>
                  </a:lnTo>
                  <a:lnTo>
                    <a:pt x="81085" y="73141"/>
                  </a:lnTo>
                  <a:lnTo>
                    <a:pt x="80420" y="70592"/>
                  </a:lnTo>
                  <a:lnTo>
                    <a:pt x="77848" y="53449"/>
                  </a:lnTo>
                  <a:lnTo>
                    <a:pt x="77971" y="43384"/>
                  </a:lnTo>
                  <a:lnTo>
                    <a:pt x="78235" y="40662"/>
                  </a:lnTo>
                  <a:lnTo>
                    <a:pt x="70609" y="38942"/>
                  </a:lnTo>
                  <a:lnTo>
                    <a:pt x="43795" y="33869"/>
                  </a:lnTo>
                  <a:lnTo>
                    <a:pt x="43831" y="33540"/>
                  </a:lnTo>
                  <a:lnTo>
                    <a:pt x="44992" y="26766"/>
                  </a:lnTo>
                  <a:lnTo>
                    <a:pt x="81103" y="26766"/>
                  </a:lnTo>
                  <a:lnTo>
                    <a:pt x="81809" y="24559"/>
                  </a:lnTo>
                  <a:lnTo>
                    <a:pt x="93261" y="2171"/>
                  </a:lnTo>
                  <a:lnTo>
                    <a:pt x="94813" y="0"/>
                  </a:lnTo>
                  <a:close/>
                </a:path>
                <a:path w="608329" h="891539">
                  <a:moveTo>
                    <a:pt x="44992" y="26766"/>
                  </a:moveTo>
                  <a:lnTo>
                    <a:pt x="43831" y="33540"/>
                  </a:lnTo>
                  <a:lnTo>
                    <a:pt x="43795" y="33869"/>
                  </a:lnTo>
                  <a:lnTo>
                    <a:pt x="70609" y="38942"/>
                  </a:lnTo>
                  <a:lnTo>
                    <a:pt x="78235" y="40662"/>
                  </a:lnTo>
                  <a:lnTo>
                    <a:pt x="78491" y="38602"/>
                  </a:lnTo>
                  <a:lnTo>
                    <a:pt x="78858" y="36230"/>
                  </a:lnTo>
                  <a:lnTo>
                    <a:pt x="79372" y="33540"/>
                  </a:lnTo>
                  <a:lnTo>
                    <a:pt x="72071" y="31893"/>
                  </a:lnTo>
                  <a:lnTo>
                    <a:pt x="44992" y="26766"/>
                  </a:lnTo>
                  <a:close/>
                </a:path>
                <a:path w="608329" h="891539">
                  <a:moveTo>
                    <a:pt x="81103" y="26766"/>
                  </a:moveTo>
                  <a:lnTo>
                    <a:pt x="44992" y="26766"/>
                  </a:lnTo>
                  <a:lnTo>
                    <a:pt x="72071" y="31893"/>
                  </a:lnTo>
                  <a:lnTo>
                    <a:pt x="79372" y="33540"/>
                  </a:lnTo>
                  <a:lnTo>
                    <a:pt x="79818" y="31525"/>
                  </a:lnTo>
                  <a:lnTo>
                    <a:pt x="80408" y="29189"/>
                  </a:lnTo>
                  <a:lnTo>
                    <a:pt x="81103" y="2676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055390" y="6799842"/>
              <a:ext cx="179705" cy="1724025"/>
            </a:xfrm>
            <a:custGeom>
              <a:avLst/>
              <a:gdLst/>
              <a:ahLst/>
              <a:cxnLst/>
              <a:rect l="l" t="t" r="r" b="b"/>
              <a:pathLst>
                <a:path w="179704" h="1724025">
                  <a:moveTo>
                    <a:pt x="124228" y="0"/>
                  </a:moveTo>
                  <a:lnTo>
                    <a:pt x="102045" y="62116"/>
                  </a:lnTo>
                </a:path>
                <a:path w="179704" h="1724025">
                  <a:moveTo>
                    <a:pt x="0" y="519094"/>
                  </a:moveTo>
                  <a:lnTo>
                    <a:pt x="0" y="585643"/>
                  </a:lnTo>
                </a:path>
                <a:path w="179704" h="1724025">
                  <a:moveTo>
                    <a:pt x="90951" y="1106956"/>
                  </a:moveTo>
                  <a:lnTo>
                    <a:pt x="102041" y="1173505"/>
                  </a:lnTo>
                </a:path>
                <a:path w="179704" h="1724025">
                  <a:moveTo>
                    <a:pt x="173031" y="1665978"/>
                  </a:moveTo>
                  <a:lnTo>
                    <a:pt x="179683" y="1723654"/>
                  </a:lnTo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1" name="object 1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297332" y="7871994"/>
              <a:ext cx="115869" cy="88415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6539043" y="6074409"/>
              <a:ext cx="307340" cy="162560"/>
            </a:xfrm>
            <a:custGeom>
              <a:avLst/>
              <a:gdLst/>
              <a:ahLst/>
              <a:cxnLst/>
              <a:rect l="l" t="t" r="r" b="b"/>
              <a:pathLst>
                <a:path w="307340" h="162560">
                  <a:moveTo>
                    <a:pt x="307242" y="0"/>
                  </a:moveTo>
                  <a:lnTo>
                    <a:pt x="17748" y="73206"/>
                  </a:lnTo>
                  <a:lnTo>
                    <a:pt x="0" y="161942"/>
                  </a:lnTo>
                  <a:lnTo>
                    <a:pt x="3072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539043" y="6074409"/>
              <a:ext cx="307340" cy="162560"/>
            </a:xfrm>
            <a:custGeom>
              <a:avLst/>
              <a:gdLst/>
              <a:ahLst/>
              <a:cxnLst/>
              <a:rect l="l" t="t" r="r" b="b"/>
              <a:pathLst>
                <a:path w="307340" h="162560">
                  <a:moveTo>
                    <a:pt x="0" y="161942"/>
                  </a:moveTo>
                  <a:lnTo>
                    <a:pt x="17748" y="73206"/>
                  </a:lnTo>
                  <a:lnTo>
                    <a:pt x="307242" y="0"/>
                  </a:lnTo>
                  <a:lnTo>
                    <a:pt x="0" y="161942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5060055" y="7482884"/>
            <a:ext cx="882015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151616"/>
                </a:solidFill>
                <a:latin typeface="Arial"/>
                <a:cs typeface="Arial"/>
              </a:rPr>
              <a:t>CLAMP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12077" y="4368028"/>
            <a:ext cx="61239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Mortising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Machine,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41910">
              <a:lnSpc>
                <a:spcPts val="1620"/>
              </a:lnSpc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7186" y="1688849"/>
            <a:ext cx="1423137" cy="301826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54675" y="144035"/>
            <a:ext cx="54857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MORTISING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MACHINE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880" y="721249"/>
            <a:ext cx="530987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https://technologystudent.com/equip_ﬂsh/mort1.html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172" y="1153325"/>
            <a:ext cx="526351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12801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‘clearance’,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auger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hollow </a:t>
            </a:r>
            <a:r>
              <a:rPr sz="1400" spc="-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chisel?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‘clearance’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important?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60512" y="7259317"/>
            <a:ext cx="3217545" cy="3217545"/>
            <a:chOff x="460512" y="7259317"/>
            <a:chExt cx="3217545" cy="3217545"/>
          </a:xfrm>
        </p:grpSpPr>
        <p:sp>
          <p:nvSpPr>
            <p:cNvPr id="15" name="object 15"/>
            <p:cNvSpPr/>
            <p:nvPr/>
          </p:nvSpPr>
          <p:spPr>
            <a:xfrm>
              <a:off x="1020657" y="7262917"/>
              <a:ext cx="2006600" cy="3210560"/>
            </a:xfrm>
            <a:custGeom>
              <a:avLst/>
              <a:gdLst/>
              <a:ahLst/>
              <a:cxnLst/>
              <a:rect l="l" t="t" r="r" b="b"/>
              <a:pathLst>
                <a:path w="2006600" h="3210559">
                  <a:moveTo>
                    <a:pt x="1048421" y="0"/>
                  </a:moveTo>
                  <a:lnTo>
                    <a:pt x="996349" y="828"/>
                  </a:lnTo>
                  <a:lnTo>
                    <a:pt x="944690" y="3298"/>
                  </a:lnTo>
                  <a:lnTo>
                    <a:pt x="893471" y="7384"/>
                  </a:lnTo>
                  <a:lnTo>
                    <a:pt x="842717" y="13061"/>
                  </a:lnTo>
                  <a:lnTo>
                    <a:pt x="792452" y="20303"/>
                  </a:lnTo>
                  <a:lnTo>
                    <a:pt x="742702" y="29086"/>
                  </a:lnTo>
                  <a:lnTo>
                    <a:pt x="693492" y="39384"/>
                  </a:lnTo>
                  <a:lnTo>
                    <a:pt x="644846" y="51173"/>
                  </a:lnTo>
                  <a:lnTo>
                    <a:pt x="596791" y="64426"/>
                  </a:lnTo>
                  <a:lnTo>
                    <a:pt x="549350" y="79120"/>
                  </a:lnTo>
                  <a:lnTo>
                    <a:pt x="502550" y="95229"/>
                  </a:lnTo>
                  <a:lnTo>
                    <a:pt x="456414" y="112728"/>
                  </a:lnTo>
                  <a:lnTo>
                    <a:pt x="410969" y="131591"/>
                  </a:lnTo>
                  <a:lnTo>
                    <a:pt x="366239" y="151794"/>
                  </a:lnTo>
                  <a:lnTo>
                    <a:pt x="322250" y="173311"/>
                  </a:lnTo>
                  <a:lnTo>
                    <a:pt x="279026" y="196118"/>
                  </a:lnTo>
                  <a:lnTo>
                    <a:pt x="236593" y="220189"/>
                  </a:lnTo>
                  <a:lnTo>
                    <a:pt x="194975" y="245499"/>
                  </a:lnTo>
                  <a:lnTo>
                    <a:pt x="154198" y="272023"/>
                  </a:lnTo>
                  <a:lnTo>
                    <a:pt x="114287" y="299736"/>
                  </a:lnTo>
                  <a:lnTo>
                    <a:pt x="75267" y="328613"/>
                  </a:lnTo>
                  <a:lnTo>
                    <a:pt x="37163" y="358628"/>
                  </a:lnTo>
                  <a:lnTo>
                    <a:pt x="0" y="389757"/>
                  </a:lnTo>
                  <a:lnTo>
                    <a:pt x="0" y="2820174"/>
                  </a:lnTo>
                  <a:lnTo>
                    <a:pt x="37163" y="2851303"/>
                  </a:lnTo>
                  <a:lnTo>
                    <a:pt x="75267" y="2881319"/>
                  </a:lnTo>
                  <a:lnTo>
                    <a:pt x="114287" y="2910195"/>
                  </a:lnTo>
                  <a:lnTo>
                    <a:pt x="154198" y="2937908"/>
                  </a:lnTo>
                  <a:lnTo>
                    <a:pt x="194975" y="2964432"/>
                  </a:lnTo>
                  <a:lnTo>
                    <a:pt x="236593" y="2989743"/>
                  </a:lnTo>
                  <a:lnTo>
                    <a:pt x="279026" y="3013814"/>
                  </a:lnTo>
                  <a:lnTo>
                    <a:pt x="322250" y="3036620"/>
                  </a:lnTo>
                  <a:lnTo>
                    <a:pt x="366239" y="3058138"/>
                  </a:lnTo>
                  <a:lnTo>
                    <a:pt x="410969" y="3078341"/>
                  </a:lnTo>
                  <a:lnTo>
                    <a:pt x="456414" y="3097204"/>
                  </a:lnTo>
                  <a:lnTo>
                    <a:pt x="502550" y="3114703"/>
                  </a:lnTo>
                  <a:lnTo>
                    <a:pt x="549350" y="3130811"/>
                  </a:lnTo>
                  <a:lnTo>
                    <a:pt x="596791" y="3145505"/>
                  </a:lnTo>
                  <a:lnTo>
                    <a:pt x="644846" y="3158759"/>
                  </a:lnTo>
                  <a:lnTo>
                    <a:pt x="693492" y="3170548"/>
                  </a:lnTo>
                  <a:lnTo>
                    <a:pt x="742702" y="3180846"/>
                  </a:lnTo>
                  <a:lnTo>
                    <a:pt x="792452" y="3189629"/>
                  </a:lnTo>
                  <a:lnTo>
                    <a:pt x="842717" y="3196871"/>
                  </a:lnTo>
                  <a:lnTo>
                    <a:pt x="893471" y="3202548"/>
                  </a:lnTo>
                  <a:lnTo>
                    <a:pt x="944690" y="3206633"/>
                  </a:lnTo>
                  <a:lnTo>
                    <a:pt x="996349" y="3209103"/>
                  </a:lnTo>
                  <a:lnTo>
                    <a:pt x="1048421" y="3209932"/>
                  </a:lnTo>
                  <a:lnTo>
                    <a:pt x="1099539" y="3209133"/>
                  </a:lnTo>
                  <a:lnTo>
                    <a:pt x="1150259" y="3206753"/>
                  </a:lnTo>
                  <a:lnTo>
                    <a:pt x="1200556" y="3202815"/>
                  </a:lnTo>
                  <a:lnTo>
                    <a:pt x="1250406" y="3197342"/>
                  </a:lnTo>
                  <a:lnTo>
                    <a:pt x="1299787" y="3190359"/>
                  </a:lnTo>
                  <a:lnTo>
                    <a:pt x="1348673" y="3181889"/>
                  </a:lnTo>
                  <a:lnTo>
                    <a:pt x="1397043" y="3171957"/>
                  </a:lnTo>
                  <a:lnTo>
                    <a:pt x="1444871" y="3160586"/>
                  </a:lnTo>
                  <a:lnTo>
                    <a:pt x="1492134" y="3147799"/>
                  </a:lnTo>
                  <a:lnTo>
                    <a:pt x="1538809" y="3133620"/>
                  </a:lnTo>
                  <a:lnTo>
                    <a:pt x="1584872" y="3118074"/>
                  </a:lnTo>
                  <a:lnTo>
                    <a:pt x="1630299" y="3101184"/>
                  </a:lnTo>
                  <a:lnTo>
                    <a:pt x="1675065" y="3082973"/>
                  </a:lnTo>
                  <a:lnTo>
                    <a:pt x="1719149" y="3063466"/>
                  </a:lnTo>
                  <a:lnTo>
                    <a:pt x="1762525" y="3042686"/>
                  </a:lnTo>
                  <a:lnTo>
                    <a:pt x="1805171" y="3020657"/>
                  </a:lnTo>
                  <a:lnTo>
                    <a:pt x="1847061" y="2997403"/>
                  </a:lnTo>
                  <a:lnTo>
                    <a:pt x="1888174" y="2972948"/>
                  </a:lnTo>
                  <a:lnTo>
                    <a:pt x="1928484" y="2947314"/>
                  </a:lnTo>
                  <a:lnTo>
                    <a:pt x="1967969" y="2920527"/>
                  </a:lnTo>
                  <a:lnTo>
                    <a:pt x="2006605" y="2892610"/>
                  </a:lnTo>
                  <a:lnTo>
                    <a:pt x="2006605" y="317322"/>
                  </a:lnTo>
                  <a:lnTo>
                    <a:pt x="1967969" y="289404"/>
                  </a:lnTo>
                  <a:lnTo>
                    <a:pt x="1928484" y="262617"/>
                  </a:lnTo>
                  <a:lnTo>
                    <a:pt x="1888174" y="236984"/>
                  </a:lnTo>
                  <a:lnTo>
                    <a:pt x="1847061" y="212528"/>
                  </a:lnTo>
                  <a:lnTo>
                    <a:pt x="1805171" y="189274"/>
                  </a:lnTo>
                  <a:lnTo>
                    <a:pt x="1762525" y="167246"/>
                  </a:lnTo>
                  <a:lnTo>
                    <a:pt x="1719149" y="146466"/>
                  </a:lnTo>
                  <a:lnTo>
                    <a:pt x="1675065" y="126959"/>
                  </a:lnTo>
                  <a:lnTo>
                    <a:pt x="1630299" y="108748"/>
                  </a:lnTo>
                  <a:lnTo>
                    <a:pt x="1584872" y="91858"/>
                  </a:lnTo>
                  <a:lnTo>
                    <a:pt x="1538809" y="76311"/>
                  </a:lnTo>
                  <a:lnTo>
                    <a:pt x="1492134" y="62133"/>
                  </a:lnTo>
                  <a:lnTo>
                    <a:pt x="1444871" y="49346"/>
                  </a:lnTo>
                  <a:lnTo>
                    <a:pt x="1397043" y="37975"/>
                  </a:lnTo>
                  <a:lnTo>
                    <a:pt x="1348673" y="28042"/>
                  </a:lnTo>
                  <a:lnTo>
                    <a:pt x="1299787" y="19573"/>
                  </a:lnTo>
                  <a:lnTo>
                    <a:pt x="1250406" y="12590"/>
                  </a:lnTo>
                  <a:lnTo>
                    <a:pt x="1200556" y="7117"/>
                  </a:lnTo>
                  <a:lnTo>
                    <a:pt x="1150259" y="3179"/>
                  </a:lnTo>
                  <a:lnTo>
                    <a:pt x="1099539" y="798"/>
                  </a:lnTo>
                  <a:lnTo>
                    <a:pt x="104842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72342" y="7262917"/>
              <a:ext cx="1103630" cy="3210560"/>
            </a:xfrm>
            <a:custGeom>
              <a:avLst/>
              <a:gdLst/>
              <a:ahLst/>
              <a:cxnLst/>
              <a:rect l="l" t="t" r="r" b="b"/>
              <a:pathLst>
                <a:path w="1103630" h="3210559">
                  <a:moveTo>
                    <a:pt x="596736" y="0"/>
                  </a:moveTo>
                  <a:lnTo>
                    <a:pt x="544214" y="844"/>
                  </a:lnTo>
                  <a:lnTo>
                    <a:pt x="492115" y="3360"/>
                  </a:lnTo>
                  <a:lnTo>
                    <a:pt x="440465" y="7522"/>
                  </a:lnTo>
                  <a:lnTo>
                    <a:pt x="389289" y="13303"/>
                  </a:lnTo>
                  <a:lnTo>
                    <a:pt x="338612" y="20677"/>
                  </a:lnTo>
                  <a:lnTo>
                    <a:pt x="288460" y="29617"/>
                  </a:lnTo>
                  <a:lnTo>
                    <a:pt x="238858" y="40098"/>
                  </a:lnTo>
                  <a:lnTo>
                    <a:pt x="189833" y="52093"/>
                  </a:lnTo>
                  <a:lnTo>
                    <a:pt x="141408" y="65576"/>
                  </a:lnTo>
                  <a:lnTo>
                    <a:pt x="93611" y="80520"/>
                  </a:lnTo>
                  <a:lnTo>
                    <a:pt x="46466" y="96900"/>
                  </a:lnTo>
                  <a:lnTo>
                    <a:pt x="0" y="114688"/>
                  </a:lnTo>
                  <a:lnTo>
                    <a:pt x="0" y="3095243"/>
                  </a:lnTo>
                  <a:lnTo>
                    <a:pt x="46466" y="3113032"/>
                  </a:lnTo>
                  <a:lnTo>
                    <a:pt x="93611" y="3129411"/>
                  </a:lnTo>
                  <a:lnTo>
                    <a:pt x="141408" y="3144356"/>
                  </a:lnTo>
                  <a:lnTo>
                    <a:pt x="189833" y="3157838"/>
                  </a:lnTo>
                  <a:lnTo>
                    <a:pt x="238858" y="3169833"/>
                  </a:lnTo>
                  <a:lnTo>
                    <a:pt x="288460" y="3180314"/>
                  </a:lnTo>
                  <a:lnTo>
                    <a:pt x="338612" y="3189255"/>
                  </a:lnTo>
                  <a:lnTo>
                    <a:pt x="389289" y="3196628"/>
                  </a:lnTo>
                  <a:lnTo>
                    <a:pt x="440465" y="3202409"/>
                  </a:lnTo>
                  <a:lnTo>
                    <a:pt x="492115" y="3206571"/>
                  </a:lnTo>
                  <a:lnTo>
                    <a:pt x="544214" y="3209088"/>
                  </a:lnTo>
                  <a:lnTo>
                    <a:pt x="596736" y="3209932"/>
                  </a:lnTo>
                  <a:lnTo>
                    <a:pt x="649629" y="3209075"/>
                  </a:lnTo>
                  <a:lnTo>
                    <a:pt x="702092" y="3206521"/>
                  </a:lnTo>
                  <a:lnTo>
                    <a:pt x="754100" y="3202298"/>
                  </a:lnTo>
                  <a:lnTo>
                    <a:pt x="805627" y="3196433"/>
                  </a:lnTo>
                  <a:lnTo>
                    <a:pt x="856647" y="3188953"/>
                  </a:lnTo>
                  <a:lnTo>
                    <a:pt x="907133" y="3179886"/>
                  </a:lnTo>
                  <a:lnTo>
                    <a:pt x="957061" y="3169259"/>
                  </a:lnTo>
                  <a:lnTo>
                    <a:pt x="1006404" y="3157098"/>
                  </a:lnTo>
                  <a:lnTo>
                    <a:pt x="1055137" y="3143432"/>
                  </a:lnTo>
                  <a:lnTo>
                    <a:pt x="1103233" y="3128288"/>
                  </a:lnTo>
                  <a:lnTo>
                    <a:pt x="1103233" y="81644"/>
                  </a:lnTo>
                  <a:lnTo>
                    <a:pt x="1055137" y="66499"/>
                  </a:lnTo>
                  <a:lnTo>
                    <a:pt x="1006404" y="52833"/>
                  </a:lnTo>
                  <a:lnTo>
                    <a:pt x="957061" y="40672"/>
                  </a:lnTo>
                  <a:lnTo>
                    <a:pt x="907133" y="30045"/>
                  </a:lnTo>
                  <a:lnTo>
                    <a:pt x="856647" y="20978"/>
                  </a:lnTo>
                  <a:lnTo>
                    <a:pt x="805627" y="13498"/>
                  </a:lnTo>
                  <a:lnTo>
                    <a:pt x="754100" y="7633"/>
                  </a:lnTo>
                  <a:lnTo>
                    <a:pt x="702092" y="3410"/>
                  </a:lnTo>
                  <a:lnTo>
                    <a:pt x="649629" y="857"/>
                  </a:lnTo>
                  <a:lnTo>
                    <a:pt x="59673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82382" y="7262917"/>
              <a:ext cx="368287" cy="320993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31497" y="7587176"/>
              <a:ext cx="850348" cy="96181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631497" y="7587176"/>
              <a:ext cx="850900" cy="962025"/>
            </a:xfrm>
            <a:custGeom>
              <a:avLst/>
              <a:gdLst/>
              <a:ahLst/>
              <a:cxnLst/>
              <a:rect l="l" t="t" r="r" b="b"/>
              <a:pathLst>
                <a:path w="850900" h="962025">
                  <a:moveTo>
                    <a:pt x="0" y="961819"/>
                  </a:moveTo>
                  <a:lnTo>
                    <a:pt x="850348" y="961819"/>
                  </a:lnTo>
                  <a:lnTo>
                    <a:pt x="850348" y="0"/>
                  </a:lnTo>
                  <a:lnTo>
                    <a:pt x="0" y="0"/>
                  </a:lnTo>
                  <a:lnTo>
                    <a:pt x="0" y="961819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32900" y="7813702"/>
              <a:ext cx="195155" cy="52969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432900" y="7813702"/>
              <a:ext cx="195580" cy="530225"/>
            </a:xfrm>
            <a:custGeom>
              <a:avLst/>
              <a:gdLst/>
              <a:ahLst/>
              <a:cxnLst/>
              <a:rect l="l" t="t" r="r" b="b"/>
              <a:pathLst>
                <a:path w="195580" h="530225">
                  <a:moveTo>
                    <a:pt x="0" y="0"/>
                  </a:moveTo>
                  <a:lnTo>
                    <a:pt x="195155" y="0"/>
                  </a:lnTo>
                  <a:lnTo>
                    <a:pt x="195155" y="529696"/>
                  </a:lnTo>
                  <a:lnTo>
                    <a:pt x="0" y="529696"/>
                  </a:lnTo>
                  <a:lnTo>
                    <a:pt x="0" y="0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80592" y="7262917"/>
              <a:ext cx="1352160" cy="32425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380592" y="7406175"/>
              <a:ext cx="1352550" cy="181610"/>
            </a:xfrm>
            <a:custGeom>
              <a:avLst/>
              <a:gdLst/>
              <a:ahLst/>
              <a:cxnLst/>
              <a:rect l="l" t="t" r="r" b="b"/>
              <a:pathLst>
                <a:path w="1352550" h="181609">
                  <a:moveTo>
                    <a:pt x="1352160" y="0"/>
                  </a:moveTo>
                  <a:lnTo>
                    <a:pt x="1352160" y="181000"/>
                  </a:lnTo>
                  <a:lnTo>
                    <a:pt x="0" y="181000"/>
                  </a:lnTo>
                  <a:lnTo>
                    <a:pt x="0" y="11584"/>
                  </a:lnTo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69026" y="8550716"/>
              <a:ext cx="564795" cy="33081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0512" y="7259317"/>
              <a:ext cx="3217132" cy="3217132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4210620" y="7262064"/>
            <a:ext cx="3212465" cy="3212465"/>
            <a:chOff x="4210620" y="7262064"/>
            <a:chExt cx="3212465" cy="3212465"/>
          </a:xfrm>
        </p:grpSpPr>
        <p:sp>
          <p:nvSpPr>
            <p:cNvPr id="27" name="object 27"/>
            <p:cNvSpPr/>
            <p:nvPr/>
          </p:nvSpPr>
          <p:spPr>
            <a:xfrm>
              <a:off x="4791334" y="7265664"/>
              <a:ext cx="2006600" cy="3205480"/>
            </a:xfrm>
            <a:custGeom>
              <a:avLst/>
              <a:gdLst/>
              <a:ahLst/>
              <a:cxnLst/>
              <a:rect l="l" t="t" r="r" b="b"/>
              <a:pathLst>
                <a:path w="2006600" h="3205479">
                  <a:moveTo>
                    <a:pt x="1025470" y="0"/>
                  </a:moveTo>
                  <a:lnTo>
                    <a:pt x="972483" y="859"/>
                  </a:lnTo>
                  <a:lnTo>
                    <a:pt x="919927" y="3421"/>
                  </a:lnTo>
                  <a:lnTo>
                    <a:pt x="867827" y="7658"/>
                  </a:lnTo>
                  <a:lnTo>
                    <a:pt x="816212" y="13543"/>
                  </a:lnTo>
                  <a:lnTo>
                    <a:pt x="765106" y="21051"/>
                  </a:lnTo>
                  <a:lnTo>
                    <a:pt x="714537" y="30154"/>
                  </a:lnTo>
                  <a:lnTo>
                    <a:pt x="664531" y="40826"/>
                  </a:lnTo>
                  <a:lnTo>
                    <a:pt x="615114" y="53040"/>
                  </a:lnTo>
                  <a:lnTo>
                    <a:pt x="566313" y="66771"/>
                  </a:lnTo>
                  <a:lnTo>
                    <a:pt x="518155" y="81990"/>
                  </a:lnTo>
                  <a:lnTo>
                    <a:pt x="470666" y="98672"/>
                  </a:lnTo>
                  <a:lnTo>
                    <a:pt x="423872" y="116789"/>
                  </a:lnTo>
                  <a:lnTo>
                    <a:pt x="377799" y="136316"/>
                  </a:lnTo>
                  <a:lnTo>
                    <a:pt x="332475" y="157226"/>
                  </a:lnTo>
                  <a:lnTo>
                    <a:pt x="287926" y="179492"/>
                  </a:lnTo>
                  <a:lnTo>
                    <a:pt x="244178" y="203088"/>
                  </a:lnTo>
                  <a:lnTo>
                    <a:pt x="201258" y="227987"/>
                  </a:lnTo>
                  <a:lnTo>
                    <a:pt x="159192" y="254162"/>
                  </a:lnTo>
                  <a:lnTo>
                    <a:pt x="118007" y="281587"/>
                  </a:lnTo>
                  <a:lnTo>
                    <a:pt x="77729" y="310235"/>
                  </a:lnTo>
                  <a:lnTo>
                    <a:pt x="38384" y="340080"/>
                  </a:lnTo>
                  <a:lnTo>
                    <a:pt x="0" y="371095"/>
                  </a:lnTo>
                  <a:lnTo>
                    <a:pt x="0" y="2834077"/>
                  </a:lnTo>
                  <a:lnTo>
                    <a:pt x="38384" y="2865092"/>
                  </a:lnTo>
                  <a:lnTo>
                    <a:pt x="77729" y="2894937"/>
                  </a:lnTo>
                  <a:lnTo>
                    <a:pt x="118007" y="2923585"/>
                  </a:lnTo>
                  <a:lnTo>
                    <a:pt x="159192" y="2951010"/>
                  </a:lnTo>
                  <a:lnTo>
                    <a:pt x="201258" y="2977185"/>
                  </a:lnTo>
                  <a:lnTo>
                    <a:pt x="244178" y="3002083"/>
                  </a:lnTo>
                  <a:lnTo>
                    <a:pt x="287926" y="3025679"/>
                  </a:lnTo>
                  <a:lnTo>
                    <a:pt x="332475" y="3047945"/>
                  </a:lnTo>
                  <a:lnTo>
                    <a:pt x="377799" y="3068854"/>
                  </a:lnTo>
                  <a:lnTo>
                    <a:pt x="423872" y="3088381"/>
                  </a:lnTo>
                  <a:lnTo>
                    <a:pt x="470666" y="3106499"/>
                  </a:lnTo>
                  <a:lnTo>
                    <a:pt x="518155" y="3123180"/>
                  </a:lnTo>
                  <a:lnTo>
                    <a:pt x="566313" y="3138399"/>
                  </a:lnTo>
                  <a:lnTo>
                    <a:pt x="615114" y="3152129"/>
                  </a:lnTo>
                  <a:lnTo>
                    <a:pt x="664531" y="3164344"/>
                  </a:lnTo>
                  <a:lnTo>
                    <a:pt x="714537" y="3175015"/>
                  </a:lnTo>
                  <a:lnTo>
                    <a:pt x="765106" y="3184118"/>
                  </a:lnTo>
                  <a:lnTo>
                    <a:pt x="816212" y="3191626"/>
                  </a:lnTo>
                  <a:lnTo>
                    <a:pt x="867827" y="3197511"/>
                  </a:lnTo>
                  <a:lnTo>
                    <a:pt x="919927" y="3201748"/>
                  </a:lnTo>
                  <a:lnTo>
                    <a:pt x="972483" y="3204310"/>
                  </a:lnTo>
                  <a:lnTo>
                    <a:pt x="1025470" y="3205170"/>
                  </a:lnTo>
                  <a:lnTo>
                    <a:pt x="1078073" y="3204322"/>
                  </a:lnTo>
                  <a:lnTo>
                    <a:pt x="1130252" y="3201797"/>
                  </a:lnTo>
                  <a:lnTo>
                    <a:pt x="1181981" y="3197620"/>
                  </a:lnTo>
                  <a:lnTo>
                    <a:pt x="1233233" y="3191818"/>
                  </a:lnTo>
                  <a:lnTo>
                    <a:pt x="1283984" y="3184416"/>
                  </a:lnTo>
                  <a:lnTo>
                    <a:pt x="1334206" y="3175441"/>
                  </a:lnTo>
                  <a:lnTo>
                    <a:pt x="1383875" y="3164918"/>
                  </a:lnTo>
                  <a:lnTo>
                    <a:pt x="1432964" y="3152874"/>
                  </a:lnTo>
                  <a:lnTo>
                    <a:pt x="1481448" y="3139334"/>
                  </a:lnTo>
                  <a:lnTo>
                    <a:pt x="1529300" y="3124326"/>
                  </a:lnTo>
                  <a:lnTo>
                    <a:pt x="1576495" y="3107874"/>
                  </a:lnTo>
                  <a:lnTo>
                    <a:pt x="1623007" y="3090005"/>
                  </a:lnTo>
                  <a:lnTo>
                    <a:pt x="1668810" y="3070745"/>
                  </a:lnTo>
                  <a:lnTo>
                    <a:pt x="1713878" y="3050120"/>
                  </a:lnTo>
                  <a:lnTo>
                    <a:pt x="1758186" y="3028155"/>
                  </a:lnTo>
                  <a:lnTo>
                    <a:pt x="1801706" y="3004878"/>
                  </a:lnTo>
                  <a:lnTo>
                    <a:pt x="1844414" y="2980314"/>
                  </a:lnTo>
                  <a:lnTo>
                    <a:pt x="1886284" y="2954490"/>
                  </a:lnTo>
                  <a:lnTo>
                    <a:pt x="1927289" y="2927430"/>
                  </a:lnTo>
                  <a:lnTo>
                    <a:pt x="1967404" y="2899162"/>
                  </a:lnTo>
                  <a:lnTo>
                    <a:pt x="2006603" y="2869711"/>
                  </a:lnTo>
                  <a:lnTo>
                    <a:pt x="2006603" y="335457"/>
                  </a:lnTo>
                  <a:lnTo>
                    <a:pt x="1967404" y="306006"/>
                  </a:lnTo>
                  <a:lnTo>
                    <a:pt x="1927289" y="277738"/>
                  </a:lnTo>
                  <a:lnTo>
                    <a:pt x="1886284" y="250678"/>
                  </a:lnTo>
                  <a:lnTo>
                    <a:pt x="1844414" y="224854"/>
                  </a:lnTo>
                  <a:lnTo>
                    <a:pt x="1801706" y="200290"/>
                  </a:lnTo>
                  <a:lnTo>
                    <a:pt x="1758186" y="177013"/>
                  </a:lnTo>
                  <a:lnTo>
                    <a:pt x="1713878" y="155049"/>
                  </a:lnTo>
                  <a:lnTo>
                    <a:pt x="1668810" y="134424"/>
                  </a:lnTo>
                  <a:lnTo>
                    <a:pt x="1623007" y="115164"/>
                  </a:lnTo>
                  <a:lnTo>
                    <a:pt x="1576495" y="97295"/>
                  </a:lnTo>
                  <a:lnTo>
                    <a:pt x="1529300" y="80843"/>
                  </a:lnTo>
                  <a:lnTo>
                    <a:pt x="1481448" y="65834"/>
                  </a:lnTo>
                  <a:lnTo>
                    <a:pt x="1432964" y="52295"/>
                  </a:lnTo>
                  <a:lnTo>
                    <a:pt x="1383875" y="40251"/>
                  </a:lnTo>
                  <a:lnTo>
                    <a:pt x="1334206" y="29728"/>
                  </a:lnTo>
                  <a:lnTo>
                    <a:pt x="1283984" y="20753"/>
                  </a:lnTo>
                  <a:lnTo>
                    <a:pt x="1233233" y="13351"/>
                  </a:lnTo>
                  <a:lnTo>
                    <a:pt x="1181981" y="7549"/>
                  </a:lnTo>
                  <a:lnTo>
                    <a:pt x="1130252" y="3372"/>
                  </a:lnTo>
                  <a:lnTo>
                    <a:pt x="1078073" y="847"/>
                  </a:lnTo>
                  <a:lnTo>
                    <a:pt x="102547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43018" y="7265664"/>
              <a:ext cx="1103630" cy="3205480"/>
            </a:xfrm>
            <a:custGeom>
              <a:avLst/>
              <a:gdLst/>
              <a:ahLst/>
              <a:cxnLst/>
              <a:rect l="l" t="t" r="r" b="b"/>
              <a:pathLst>
                <a:path w="1103629" h="3205479">
                  <a:moveTo>
                    <a:pt x="573786" y="0"/>
                  </a:moveTo>
                  <a:lnTo>
                    <a:pt x="523420" y="778"/>
                  </a:lnTo>
                  <a:lnTo>
                    <a:pt x="473443" y="3098"/>
                  </a:lnTo>
                  <a:lnTo>
                    <a:pt x="423877" y="6935"/>
                  </a:lnTo>
                  <a:lnTo>
                    <a:pt x="374745" y="12266"/>
                  </a:lnTo>
                  <a:lnTo>
                    <a:pt x="326070" y="19069"/>
                  </a:lnTo>
                  <a:lnTo>
                    <a:pt x="277873" y="27318"/>
                  </a:lnTo>
                  <a:lnTo>
                    <a:pt x="230178" y="36992"/>
                  </a:lnTo>
                  <a:lnTo>
                    <a:pt x="183005" y="48066"/>
                  </a:lnTo>
                  <a:lnTo>
                    <a:pt x="136379" y="60517"/>
                  </a:lnTo>
                  <a:lnTo>
                    <a:pt x="90321" y="74322"/>
                  </a:lnTo>
                  <a:lnTo>
                    <a:pt x="44854" y="89456"/>
                  </a:lnTo>
                  <a:lnTo>
                    <a:pt x="0" y="105897"/>
                  </a:lnTo>
                  <a:lnTo>
                    <a:pt x="0" y="3099272"/>
                  </a:lnTo>
                  <a:lnTo>
                    <a:pt x="44854" y="3115713"/>
                  </a:lnTo>
                  <a:lnTo>
                    <a:pt x="90321" y="3130847"/>
                  </a:lnTo>
                  <a:lnTo>
                    <a:pt x="136379" y="3144652"/>
                  </a:lnTo>
                  <a:lnTo>
                    <a:pt x="183005" y="3157102"/>
                  </a:lnTo>
                  <a:lnTo>
                    <a:pt x="230178" y="3168177"/>
                  </a:lnTo>
                  <a:lnTo>
                    <a:pt x="277873" y="3177850"/>
                  </a:lnTo>
                  <a:lnTo>
                    <a:pt x="326070" y="3186100"/>
                  </a:lnTo>
                  <a:lnTo>
                    <a:pt x="374745" y="3192902"/>
                  </a:lnTo>
                  <a:lnTo>
                    <a:pt x="423877" y="3198234"/>
                  </a:lnTo>
                  <a:lnTo>
                    <a:pt x="473443" y="3202072"/>
                  </a:lnTo>
                  <a:lnTo>
                    <a:pt x="523420" y="3204391"/>
                  </a:lnTo>
                  <a:lnTo>
                    <a:pt x="573786" y="3205170"/>
                  </a:lnTo>
                  <a:lnTo>
                    <a:pt x="624204" y="3204389"/>
                  </a:lnTo>
                  <a:lnTo>
                    <a:pt x="674232" y="3202063"/>
                  </a:lnTo>
                  <a:lnTo>
                    <a:pt x="723847" y="3198216"/>
                  </a:lnTo>
                  <a:lnTo>
                    <a:pt x="773028" y="3192872"/>
                  </a:lnTo>
                  <a:lnTo>
                    <a:pt x="821751" y="3186053"/>
                  </a:lnTo>
                  <a:lnTo>
                    <a:pt x="869995" y="3177785"/>
                  </a:lnTo>
                  <a:lnTo>
                    <a:pt x="917737" y="3168090"/>
                  </a:lnTo>
                  <a:lnTo>
                    <a:pt x="964954" y="3156993"/>
                  </a:lnTo>
                  <a:lnTo>
                    <a:pt x="1011624" y="3144517"/>
                  </a:lnTo>
                  <a:lnTo>
                    <a:pt x="1057724" y="3130687"/>
                  </a:lnTo>
                  <a:lnTo>
                    <a:pt x="1103233" y="3115525"/>
                  </a:lnTo>
                  <a:lnTo>
                    <a:pt x="1103233" y="89642"/>
                  </a:lnTo>
                  <a:lnTo>
                    <a:pt x="1057724" y="74481"/>
                  </a:lnTo>
                  <a:lnTo>
                    <a:pt x="1011624" y="60651"/>
                  </a:lnTo>
                  <a:lnTo>
                    <a:pt x="964954" y="48175"/>
                  </a:lnTo>
                  <a:lnTo>
                    <a:pt x="917737" y="37078"/>
                  </a:lnTo>
                  <a:lnTo>
                    <a:pt x="869995" y="27384"/>
                  </a:lnTo>
                  <a:lnTo>
                    <a:pt x="821751" y="19115"/>
                  </a:lnTo>
                  <a:lnTo>
                    <a:pt x="773028" y="12297"/>
                  </a:lnTo>
                  <a:lnTo>
                    <a:pt x="723847" y="6953"/>
                  </a:lnTo>
                  <a:lnTo>
                    <a:pt x="674232" y="3106"/>
                  </a:lnTo>
                  <a:lnTo>
                    <a:pt x="624204" y="780"/>
                  </a:lnTo>
                  <a:lnTo>
                    <a:pt x="57378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653058" y="7265664"/>
              <a:ext cx="368287" cy="320517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402174" y="7599510"/>
              <a:ext cx="850348" cy="961817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402174" y="7599510"/>
              <a:ext cx="850900" cy="962025"/>
            </a:xfrm>
            <a:custGeom>
              <a:avLst/>
              <a:gdLst/>
              <a:ahLst/>
              <a:cxnLst/>
              <a:rect l="l" t="t" r="r" b="b"/>
              <a:pathLst>
                <a:path w="850900" h="962025">
                  <a:moveTo>
                    <a:pt x="0" y="961817"/>
                  </a:moveTo>
                  <a:lnTo>
                    <a:pt x="850348" y="961817"/>
                  </a:lnTo>
                  <a:lnTo>
                    <a:pt x="850348" y="0"/>
                  </a:lnTo>
                  <a:lnTo>
                    <a:pt x="0" y="0"/>
                  </a:lnTo>
                  <a:lnTo>
                    <a:pt x="0" y="961817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203577" y="7826036"/>
              <a:ext cx="195155" cy="52969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203577" y="7826036"/>
              <a:ext cx="195580" cy="530225"/>
            </a:xfrm>
            <a:custGeom>
              <a:avLst/>
              <a:gdLst/>
              <a:ahLst/>
              <a:cxnLst/>
              <a:rect l="l" t="t" r="r" b="b"/>
              <a:pathLst>
                <a:path w="195579" h="530225">
                  <a:moveTo>
                    <a:pt x="0" y="0"/>
                  </a:moveTo>
                  <a:lnTo>
                    <a:pt x="195155" y="0"/>
                  </a:lnTo>
                  <a:lnTo>
                    <a:pt x="195155" y="529696"/>
                  </a:lnTo>
                  <a:lnTo>
                    <a:pt x="0" y="529696"/>
                  </a:lnTo>
                  <a:lnTo>
                    <a:pt x="0" y="0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51268" y="7265664"/>
              <a:ext cx="1352160" cy="333846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151268" y="7410037"/>
              <a:ext cx="1352550" cy="189865"/>
            </a:xfrm>
            <a:custGeom>
              <a:avLst/>
              <a:gdLst/>
              <a:ahLst/>
              <a:cxnLst/>
              <a:rect l="l" t="t" r="r" b="b"/>
              <a:pathLst>
                <a:path w="1352550" h="189865">
                  <a:moveTo>
                    <a:pt x="1352160" y="9846"/>
                  </a:moveTo>
                  <a:lnTo>
                    <a:pt x="1352160" y="189472"/>
                  </a:lnTo>
                  <a:lnTo>
                    <a:pt x="0" y="189472"/>
                  </a:lnTo>
                  <a:lnTo>
                    <a:pt x="0" y="0"/>
                  </a:lnTo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539701" y="8563049"/>
              <a:ext cx="564796" cy="33081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539701" y="8563049"/>
              <a:ext cx="565150" cy="330835"/>
            </a:xfrm>
            <a:custGeom>
              <a:avLst/>
              <a:gdLst/>
              <a:ahLst/>
              <a:cxnLst/>
              <a:rect l="l" t="t" r="r" b="b"/>
              <a:pathLst>
                <a:path w="565150" h="330834">
                  <a:moveTo>
                    <a:pt x="0" y="0"/>
                  </a:moveTo>
                  <a:lnTo>
                    <a:pt x="564796" y="0"/>
                  </a:lnTo>
                  <a:lnTo>
                    <a:pt x="564796" y="330812"/>
                  </a:lnTo>
                  <a:lnTo>
                    <a:pt x="0" y="330812"/>
                  </a:lnTo>
                  <a:lnTo>
                    <a:pt x="0" y="0"/>
                  </a:lnTo>
                  <a:close/>
                </a:path>
              </a:pathLst>
            </a:custGeom>
            <a:ln w="5486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707418" y="8603312"/>
              <a:ext cx="222738" cy="22273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037447" y="8973889"/>
              <a:ext cx="216535" cy="1304290"/>
            </a:xfrm>
            <a:custGeom>
              <a:avLst/>
              <a:gdLst/>
              <a:ahLst/>
              <a:cxnLst/>
              <a:rect l="l" t="t" r="r" b="b"/>
              <a:pathLst>
                <a:path w="216535" h="1304290">
                  <a:moveTo>
                    <a:pt x="108000" y="224999"/>
                  </a:moveTo>
                  <a:lnTo>
                    <a:pt x="101250" y="225103"/>
                  </a:lnTo>
                  <a:lnTo>
                    <a:pt x="94500" y="225421"/>
                  </a:lnTo>
                  <a:lnTo>
                    <a:pt x="90001" y="225774"/>
                  </a:lnTo>
                  <a:lnTo>
                    <a:pt x="90001" y="1304067"/>
                  </a:lnTo>
                  <a:lnTo>
                    <a:pt x="126000" y="1304067"/>
                  </a:lnTo>
                  <a:lnTo>
                    <a:pt x="126000" y="225774"/>
                  </a:lnTo>
                  <a:lnTo>
                    <a:pt x="121500" y="225421"/>
                  </a:lnTo>
                  <a:lnTo>
                    <a:pt x="114750" y="225103"/>
                  </a:lnTo>
                  <a:lnTo>
                    <a:pt x="108000" y="224999"/>
                  </a:lnTo>
                  <a:close/>
                </a:path>
                <a:path w="216535" h="1304290">
                  <a:moveTo>
                    <a:pt x="108000" y="0"/>
                  </a:moveTo>
                  <a:lnTo>
                    <a:pt x="0" y="251999"/>
                  </a:lnTo>
                  <a:lnTo>
                    <a:pt x="6750" y="248730"/>
                  </a:lnTo>
                  <a:lnTo>
                    <a:pt x="13500" y="245671"/>
                  </a:lnTo>
                  <a:lnTo>
                    <a:pt x="54000" y="231749"/>
                  </a:lnTo>
                  <a:lnTo>
                    <a:pt x="90001" y="225774"/>
                  </a:lnTo>
                  <a:lnTo>
                    <a:pt x="90001" y="126648"/>
                  </a:lnTo>
                  <a:lnTo>
                    <a:pt x="162278" y="126648"/>
                  </a:lnTo>
                  <a:lnTo>
                    <a:pt x="108000" y="0"/>
                  </a:lnTo>
                  <a:close/>
                </a:path>
                <a:path w="216535" h="1304290">
                  <a:moveTo>
                    <a:pt x="162278" y="126648"/>
                  </a:moveTo>
                  <a:lnTo>
                    <a:pt x="126000" y="126648"/>
                  </a:lnTo>
                  <a:lnTo>
                    <a:pt x="126000" y="225774"/>
                  </a:lnTo>
                  <a:lnTo>
                    <a:pt x="128250" y="225950"/>
                  </a:lnTo>
                  <a:lnTo>
                    <a:pt x="135001" y="226688"/>
                  </a:lnTo>
                  <a:lnTo>
                    <a:pt x="175500" y="235548"/>
                  </a:lnTo>
                  <a:lnTo>
                    <a:pt x="216000" y="251999"/>
                  </a:lnTo>
                  <a:lnTo>
                    <a:pt x="162278" y="126648"/>
                  </a:lnTo>
                  <a:close/>
                </a:path>
                <a:path w="216535" h="1304290">
                  <a:moveTo>
                    <a:pt x="126000" y="126648"/>
                  </a:moveTo>
                  <a:lnTo>
                    <a:pt x="90001" y="126648"/>
                  </a:lnTo>
                  <a:lnTo>
                    <a:pt x="90001" y="225774"/>
                  </a:lnTo>
                  <a:lnTo>
                    <a:pt x="94500" y="225421"/>
                  </a:lnTo>
                  <a:lnTo>
                    <a:pt x="101250" y="225103"/>
                  </a:lnTo>
                  <a:lnTo>
                    <a:pt x="108000" y="224999"/>
                  </a:lnTo>
                  <a:lnTo>
                    <a:pt x="126000" y="224999"/>
                  </a:lnTo>
                  <a:lnTo>
                    <a:pt x="126000" y="126648"/>
                  </a:lnTo>
                  <a:close/>
                </a:path>
                <a:path w="216535" h="1304290">
                  <a:moveTo>
                    <a:pt x="126000" y="224999"/>
                  </a:moveTo>
                  <a:lnTo>
                    <a:pt x="108000" y="224999"/>
                  </a:lnTo>
                  <a:lnTo>
                    <a:pt x="114750" y="225103"/>
                  </a:lnTo>
                  <a:lnTo>
                    <a:pt x="121500" y="225421"/>
                  </a:lnTo>
                  <a:lnTo>
                    <a:pt x="126000" y="225774"/>
                  </a:lnTo>
                  <a:lnTo>
                    <a:pt x="126000" y="22499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14220" y="7265664"/>
              <a:ext cx="3205480" cy="3205480"/>
            </a:xfrm>
            <a:custGeom>
              <a:avLst/>
              <a:gdLst/>
              <a:ahLst/>
              <a:cxnLst/>
              <a:rect l="l" t="t" r="r" b="b"/>
              <a:pathLst>
                <a:path w="3205479" h="3205479">
                  <a:moveTo>
                    <a:pt x="1602583" y="0"/>
                  </a:moveTo>
                  <a:lnTo>
                    <a:pt x="1650691" y="708"/>
                  </a:lnTo>
                  <a:lnTo>
                    <a:pt x="1698447" y="2819"/>
                  </a:lnTo>
                  <a:lnTo>
                    <a:pt x="1745830" y="6314"/>
                  </a:lnTo>
                  <a:lnTo>
                    <a:pt x="1792822" y="11173"/>
                  </a:lnTo>
                  <a:lnTo>
                    <a:pt x="1839402" y="17376"/>
                  </a:lnTo>
                  <a:lnTo>
                    <a:pt x="1885550" y="24902"/>
                  </a:lnTo>
                  <a:lnTo>
                    <a:pt x="1931247" y="33733"/>
                  </a:lnTo>
                  <a:lnTo>
                    <a:pt x="1976473" y="43848"/>
                  </a:lnTo>
                  <a:lnTo>
                    <a:pt x="2021208" y="55227"/>
                  </a:lnTo>
                  <a:lnTo>
                    <a:pt x="2065432" y="67851"/>
                  </a:lnTo>
                  <a:lnTo>
                    <a:pt x="2109125" y="81700"/>
                  </a:lnTo>
                  <a:lnTo>
                    <a:pt x="2152267" y="96754"/>
                  </a:lnTo>
                  <a:lnTo>
                    <a:pt x="2194840" y="112993"/>
                  </a:lnTo>
                  <a:lnTo>
                    <a:pt x="2236822" y="130398"/>
                  </a:lnTo>
                  <a:lnTo>
                    <a:pt x="2278194" y="148948"/>
                  </a:lnTo>
                  <a:lnTo>
                    <a:pt x="2318936" y="168623"/>
                  </a:lnTo>
                  <a:lnTo>
                    <a:pt x="2359028" y="189405"/>
                  </a:lnTo>
                  <a:lnTo>
                    <a:pt x="2398451" y="211272"/>
                  </a:lnTo>
                  <a:lnTo>
                    <a:pt x="2437184" y="234206"/>
                  </a:lnTo>
                  <a:lnTo>
                    <a:pt x="2475209" y="258186"/>
                  </a:lnTo>
                  <a:lnTo>
                    <a:pt x="2512504" y="283192"/>
                  </a:lnTo>
                  <a:lnTo>
                    <a:pt x="2549050" y="309206"/>
                  </a:lnTo>
                  <a:lnTo>
                    <a:pt x="2584828" y="336206"/>
                  </a:lnTo>
                  <a:lnTo>
                    <a:pt x="2619817" y="364173"/>
                  </a:lnTo>
                  <a:lnTo>
                    <a:pt x="2653998" y="393087"/>
                  </a:lnTo>
                  <a:lnTo>
                    <a:pt x="2687350" y="422928"/>
                  </a:lnTo>
                  <a:lnTo>
                    <a:pt x="2719855" y="453677"/>
                  </a:lnTo>
                  <a:lnTo>
                    <a:pt x="2751492" y="485314"/>
                  </a:lnTo>
                  <a:lnTo>
                    <a:pt x="2782241" y="517819"/>
                  </a:lnTo>
                  <a:lnTo>
                    <a:pt x="2812082" y="551171"/>
                  </a:lnTo>
                  <a:lnTo>
                    <a:pt x="2840997" y="585352"/>
                  </a:lnTo>
                  <a:lnTo>
                    <a:pt x="2868964" y="620341"/>
                  </a:lnTo>
                  <a:lnTo>
                    <a:pt x="2895964" y="656119"/>
                  </a:lnTo>
                  <a:lnTo>
                    <a:pt x="2921977" y="692665"/>
                  </a:lnTo>
                  <a:lnTo>
                    <a:pt x="2946983" y="729961"/>
                  </a:lnTo>
                  <a:lnTo>
                    <a:pt x="2970963" y="767985"/>
                  </a:lnTo>
                  <a:lnTo>
                    <a:pt x="2993897" y="806718"/>
                  </a:lnTo>
                  <a:lnTo>
                    <a:pt x="3015764" y="846141"/>
                  </a:lnTo>
                  <a:lnTo>
                    <a:pt x="3036546" y="886234"/>
                  </a:lnTo>
                  <a:lnTo>
                    <a:pt x="3056221" y="926976"/>
                  </a:lnTo>
                  <a:lnTo>
                    <a:pt x="3074771" y="968348"/>
                  </a:lnTo>
                  <a:lnTo>
                    <a:pt x="3092176" y="1010330"/>
                  </a:lnTo>
                  <a:lnTo>
                    <a:pt x="3108415" y="1052902"/>
                  </a:lnTo>
                  <a:lnTo>
                    <a:pt x="3123469" y="1096044"/>
                  </a:lnTo>
                  <a:lnTo>
                    <a:pt x="3137318" y="1139738"/>
                  </a:lnTo>
                  <a:lnTo>
                    <a:pt x="3149942" y="1183961"/>
                  </a:lnTo>
                  <a:lnTo>
                    <a:pt x="3161321" y="1228696"/>
                  </a:lnTo>
                  <a:lnTo>
                    <a:pt x="3171436" y="1273922"/>
                  </a:lnTo>
                  <a:lnTo>
                    <a:pt x="3180267" y="1319619"/>
                  </a:lnTo>
                  <a:lnTo>
                    <a:pt x="3187793" y="1365767"/>
                  </a:lnTo>
                  <a:lnTo>
                    <a:pt x="3193996" y="1412347"/>
                  </a:lnTo>
                  <a:lnTo>
                    <a:pt x="3198855" y="1459339"/>
                  </a:lnTo>
                  <a:lnTo>
                    <a:pt x="3202350" y="1506722"/>
                  </a:lnTo>
                  <a:lnTo>
                    <a:pt x="3204461" y="1554478"/>
                  </a:lnTo>
                  <a:lnTo>
                    <a:pt x="3205170" y="1602586"/>
                  </a:lnTo>
                  <a:lnTo>
                    <a:pt x="3204461" y="1650694"/>
                  </a:lnTo>
                  <a:lnTo>
                    <a:pt x="3202350" y="1698449"/>
                  </a:lnTo>
                  <a:lnTo>
                    <a:pt x="3198855" y="1745832"/>
                  </a:lnTo>
                  <a:lnTo>
                    <a:pt x="3193996" y="1792824"/>
                  </a:lnTo>
                  <a:lnTo>
                    <a:pt x="3187793" y="1839404"/>
                  </a:lnTo>
                  <a:lnTo>
                    <a:pt x="3180267" y="1885552"/>
                  </a:lnTo>
                  <a:lnTo>
                    <a:pt x="3171436" y="1931249"/>
                  </a:lnTo>
                  <a:lnTo>
                    <a:pt x="3161321" y="1976475"/>
                  </a:lnTo>
                  <a:lnTo>
                    <a:pt x="3149942" y="2021209"/>
                  </a:lnTo>
                  <a:lnTo>
                    <a:pt x="3137318" y="2065433"/>
                  </a:lnTo>
                  <a:lnTo>
                    <a:pt x="3123469" y="2109126"/>
                  </a:lnTo>
                  <a:lnTo>
                    <a:pt x="3108415" y="2152269"/>
                  </a:lnTo>
                  <a:lnTo>
                    <a:pt x="3092176" y="2194841"/>
                  </a:lnTo>
                  <a:lnTo>
                    <a:pt x="3074771" y="2236823"/>
                  </a:lnTo>
                  <a:lnTo>
                    <a:pt x="3056221" y="2278194"/>
                  </a:lnTo>
                  <a:lnTo>
                    <a:pt x="3036546" y="2318937"/>
                  </a:lnTo>
                  <a:lnTo>
                    <a:pt x="3015764" y="2359029"/>
                  </a:lnTo>
                  <a:lnTo>
                    <a:pt x="2993897" y="2398452"/>
                  </a:lnTo>
                  <a:lnTo>
                    <a:pt x="2970963" y="2437185"/>
                  </a:lnTo>
                  <a:lnTo>
                    <a:pt x="2946983" y="2475209"/>
                  </a:lnTo>
                  <a:lnTo>
                    <a:pt x="2921977" y="2512504"/>
                  </a:lnTo>
                  <a:lnTo>
                    <a:pt x="2895964" y="2549051"/>
                  </a:lnTo>
                  <a:lnTo>
                    <a:pt x="2868964" y="2584828"/>
                  </a:lnTo>
                  <a:lnTo>
                    <a:pt x="2840997" y="2619818"/>
                  </a:lnTo>
                  <a:lnTo>
                    <a:pt x="2812082" y="2653998"/>
                  </a:lnTo>
                  <a:lnTo>
                    <a:pt x="2782241" y="2687351"/>
                  </a:lnTo>
                  <a:lnTo>
                    <a:pt x="2751492" y="2719855"/>
                  </a:lnTo>
                  <a:lnTo>
                    <a:pt x="2719855" y="2751492"/>
                  </a:lnTo>
                  <a:lnTo>
                    <a:pt x="2687350" y="2782241"/>
                  </a:lnTo>
                  <a:lnTo>
                    <a:pt x="2653998" y="2812083"/>
                  </a:lnTo>
                  <a:lnTo>
                    <a:pt x="2619817" y="2840997"/>
                  </a:lnTo>
                  <a:lnTo>
                    <a:pt x="2584828" y="2868964"/>
                  </a:lnTo>
                  <a:lnTo>
                    <a:pt x="2549050" y="2895964"/>
                  </a:lnTo>
                  <a:lnTo>
                    <a:pt x="2512504" y="2921977"/>
                  </a:lnTo>
                  <a:lnTo>
                    <a:pt x="2475209" y="2946983"/>
                  </a:lnTo>
                  <a:lnTo>
                    <a:pt x="2437184" y="2970963"/>
                  </a:lnTo>
                  <a:lnTo>
                    <a:pt x="2398451" y="2993897"/>
                  </a:lnTo>
                  <a:lnTo>
                    <a:pt x="2359028" y="3015764"/>
                  </a:lnTo>
                  <a:lnTo>
                    <a:pt x="2318936" y="3036546"/>
                  </a:lnTo>
                  <a:lnTo>
                    <a:pt x="2278194" y="3056221"/>
                  </a:lnTo>
                  <a:lnTo>
                    <a:pt x="2236822" y="3074771"/>
                  </a:lnTo>
                  <a:lnTo>
                    <a:pt x="2194840" y="3092176"/>
                  </a:lnTo>
                  <a:lnTo>
                    <a:pt x="2152267" y="3108415"/>
                  </a:lnTo>
                  <a:lnTo>
                    <a:pt x="2109125" y="3123469"/>
                  </a:lnTo>
                  <a:lnTo>
                    <a:pt x="2065432" y="3137318"/>
                  </a:lnTo>
                  <a:lnTo>
                    <a:pt x="2021208" y="3149942"/>
                  </a:lnTo>
                  <a:lnTo>
                    <a:pt x="1976473" y="3161321"/>
                  </a:lnTo>
                  <a:lnTo>
                    <a:pt x="1931247" y="3171436"/>
                  </a:lnTo>
                  <a:lnTo>
                    <a:pt x="1885550" y="3180267"/>
                  </a:lnTo>
                  <a:lnTo>
                    <a:pt x="1839402" y="3187793"/>
                  </a:lnTo>
                  <a:lnTo>
                    <a:pt x="1792822" y="3193996"/>
                  </a:lnTo>
                  <a:lnTo>
                    <a:pt x="1745830" y="3198855"/>
                  </a:lnTo>
                  <a:lnTo>
                    <a:pt x="1698447" y="3202350"/>
                  </a:lnTo>
                  <a:lnTo>
                    <a:pt x="1650691" y="3204461"/>
                  </a:lnTo>
                  <a:lnTo>
                    <a:pt x="1602583" y="3205170"/>
                  </a:lnTo>
                  <a:lnTo>
                    <a:pt x="1554476" y="3204461"/>
                  </a:lnTo>
                  <a:lnTo>
                    <a:pt x="1506720" y="3202350"/>
                  </a:lnTo>
                  <a:lnTo>
                    <a:pt x="1459337" y="3198855"/>
                  </a:lnTo>
                  <a:lnTo>
                    <a:pt x="1412345" y="3193996"/>
                  </a:lnTo>
                  <a:lnTo>
                    <a:pt x="1365765" y="3187793"/>
                  </a:lnTo>
                  <a:lnTo>
                    <a:pt x="1319617" y="3180267"/>
                  </a:lnTo>
                  <a:lnTo>
                    <a:pt x="1273920" y="3171436"/>
                  </a:lnTo>
                  <a:lnTo>
                    <a:pt x="1228694" y="3161321"/>
                  </a:lnTo>
                  <a:lnTo>
                    <a:pt x="1183960" y="3149942"/>
                  </a:lnTo>
                  <a:lnTo>
                    <a:pt x="1139736" y="3137318"/>
                  </a:lnTo>
                  <a:lnTo>
                    <a:pt x="1096043" y="3123469"/>
                  </a:lnTo>
                  <a:lnTo>
                    <a:pt x="1052901" y="3108415"/>
                  </a:lnTo>
                  <a:lnTo>
                    <a:pt x="1010328" y="3092176"/>
                  </a:lnTo>
                  <a:lnTo>
                    <a:pt x="968347" y="3074771"/>
                  </a:lnTo>
                  <a:lnTo>
                    <a:pt x="926975" y="3056221"/>
                  </a:lnTo>
                  <a:lnTo>
                    <a:pt x="886233" y="3036546"/>
                  </a:lnTo>
                  <a:lnTo>
                    <a:pt x="846140" y="3015764"/>
                  </a:lnTo>
                  <a:lnTo>
                    <a:pt x="806718" y="2993897"/>
                  </a:lnTo>
                  <a:lnTo>
                    <a:pt x="767984" y="2970963"/>
                  </a:lnTo>
                  <a:lnTo>
                    <a:pt x="729960" y="2946983"/>
                  </a:lnTo>
                  <a:lnTo>
                    <a:pt x="692665" y="2921977"/>
                  </a:lnTo>
                  <a:lnTo>
                    <a:pt x="656118" y="2895964"/>
                  </a:lnTo>
                  <a:lnTo>
                    <a:pt x="620341" y="2868964"/>
                  </a:lnTo>
                  <a:lnTo>
                    <a:pt x="585352" y="2840997"/>
                  </a:lnTo>
                  <a:lnTo>
                    <a:pt x="551171" y="2812083"/>
                  </a:lnTo>
                  <a:lnTo>
                    <a:pt x="517818" y="2782241"/>
                  </a:lnTo>
                  <a:lnTo>
                    <a:pt x="485314" y="2751492"/>
                  </a:lnTo>
                  <a:lnTo>
                    <a:pt x="453677" y="2719855"/>
                  </a:lnTo>
                  <a:lnTo>
                    <a:pt x="422928" y="2687351"/>
                  </a:lnTo>
                  <a:lnTo>
                    <a:pt x="393086" y="2653998"/>
                  </a:lnTo>
                  <a:lnTo>
                    <a:pt x="364172" y="2619818"/>
                  </a:lnTo>
                  <a:lnTo>
                    <a:pt x="336205" y="2584828"/>
                  </a:lnTo>
                  <a:lnTo>
                    <a:pt x="309205" y="2549051"/>
                  </a:lnTo>
                  <a:lnTo>
                    <a:pt x="283192" y="2512504"/>
                  </a:lnTo>
                  <a:lnTo>
                    <a:pt x="258186" y="2475209"/>
                  </a:lnTo>
                  <a:lnTo>
                    <a:pt x="234206" y="2437185"/>
                  </a:lnTo>
                  <a:lnTo>
                    <a:pt x="211272" y="2398452"/>
                  </a:lnTo>
                  <a:lnTo>
                    <a:pt x="189405" y="2359029"/>
                  </a:lnTo>
                  <a:lnTo>
                    <a:pt x="168623" y="2318937"/>
                  </a:lnTo>
                  <a:lnTo>
                    <a:pt x="148948" y="2278194"/>
                  </a:lnTo>
                  <a:lnTo>
                    <a:pt x="130398" y="2236823"/>
                  </a:lnTo>
                  <a:lnTo>
                    <a:pt x="112993" y="2194841"/>
                  </a:lnTo>
                  <a:lnTo>
                    <a:pt x="96754" y="2152269"/>
                  </a:lnTo>
                  <a:lnTo>
                    <a:pt x="81700" y="2109126"/>
                  </a:lnTo>
                  <a:lnTo>
                    <a:pt x="67851" y="2065433"/>
                  </a:lnTo>
                  <a:lnTo>
                    <a:pt x="55227" y="2021209"/>
                  </a:lnTo>
                  <a:lnTo>
                    <a:pt x="43848" y="1976475"/>
                  </a:lnTo>
                  <a:lnTo>
                    <a:pt x="33733" y="1931249"/>
                  </a:lnTo>
                  <a:lnTo>
                    <a:pt x="24902" y="1885552"/>
                  </a:lnTo>
                  <a:lnTo>
                    <a:pt x="17376" y="1839404"/>
                  </a:lnTo>
                  <a:lnTo>
                    <a:pt x="11173" y="1792824"/>
                  </a:lnTo>
                  <a:lnTo>
                    <a:pt x="6314" y="1745832"/>
                  </a:lnTo>
                  <a:lnTo>
                    <a:pt x="2819" y="1698449"/>
                  </a:lnTo>
                  <a:lnTo>
                    <a:pt x="708" y="1650694"/>
                  </a:lnTo>
                  <a:lnTo>
                    <a:pt x="0" y="1602586"/>
                  </a:lnTo>
                  <a:lnTo>
                    <a:pt x="708" y="1554478"/>
                  </a:lnTo>
                  <a:lnTo>
                    <a:pt x="2819" y="1506722"/>
                  </a:lnTo>
                  <a:lnTo>
                    <a:pt x="6314" y="1459339"/>
                  </a:lnTo>
                  <a:lnTo>
                    <a:pt x="11173" y="1412347"/>
                  </a:lnTo>
                  <a:lnTo>
                    <a:pt x="17376" y="1365767"/>
                  </a:lnTo>
                  <a:lnTo>
                    <a:pt x="24902" y="1319619"/>
                  </a:lnTo>
                  <a:lnTo>
                    <a:pt x="33733" y="1273922"/>
                  </a:lnTo>
                  <a:lnTo>
                    <a:pt x="43848" y="1228696"/>
                  </a:lnTo>
                  <a:lnTo>
                    <a:pt x="55227" y="1183961"/>
                  </a:lnTo>
                  <a:lnTo>
                    <a:pt x="67851" y="1139738"/>
                  </a:lnTo>
                  <a:lnTo>
                    <a:pt x="81700" y="1096044"/>
                  </a:lnTo>
                  <a:lnTo>
                    <a:pt x="96754" y="1052902"/>
                  </a:lnTo>
                  <a:lnTo>
                    <a:pt x="112993" y="1010330"/>
                  </a:lnTo>
                  <a:lnTo>
                    <a:pt x="130398" y="968348"/>
                  </a:lnTo>
                  <a:lnTo>
                    <a:pt x="148948" y="926976"/>
                  </a:lnTo>
                  <a:lnTo>
                    <a:pt x="168623" y="886234"/>
                  </a:lnTo>
                  <a:lnTo>
                    <a:pt x="189405" y="846141"/>
                  </a:lnTo>
                  <a:lnTo>
                    <a:pt x="211272" y="806718"/>
                  </a:lnTo>
                  <a:lnTo>
                    <a:pt x="234206" y="767985"/>
                  </a:lnTo>
                  <a:lnTo>
                    <a:pt x="258186" y="729961"/>
                  </a:lnTo>
                  <a:lnTo>
                    <a:pt x="283192" y="692665"/>
                  </a:lnTo>
                  <a:lnTo>
                    <a:pt x="309205" y="656119"/>
                  </a:lnTo>
                  <a:lnTo>
                    <a:pt x="336205" y="620341"/>
                  </a:lnTo>
                  <a:lnTo>
                    <a:pt x="364172" y="585352"/>
                  </a:lnTo>
                  <a:lnTo>
                    <a:pt x="393086" y="551171"/>
                  </a:lnTo>
                  <a:lnTo>
                    <a:pt x="422928" y="517819"/>
                  </a:lnTo>
                  <a:lnTo>
                    <a:pt x="453677" y="485314"/>
                  </a:lnTo>
                  <a:lnTo>
                    <a:pt x="485314" y="453677"/>
                  </a:lnTo>
                  <a:lnTo>
                    <a:pt x="517818" y="422928"/>
                  </a:lnTo>
                  <a:lnTo>
                    <a:pt x="551171" y="393087"/>
                  </a:lnTo>
                  <a:lnTo>
                    <a:pt x="585352" y="364173"/>
                  </a:lnTo>
                  <a:lnTo>
                    <a:pt x="620341" y="336206"/>
                  </a:lnTo>
                  <a:lnTo>
                    <a:pt x="656118" y="309206"/>
                  </a:lnTo>
                  <a:lnTo>
                    <a:pt x="692665" y="283192"/>
                  </a:lnTo>
                  <a:lnTo>
                    <a:pt x="729960" y="258186"/>
                  </a:lnTo>
                  <a:lnTo>
                    <a:pt x="767984" y="234206"/>
                  </a:lnTo>
                  <a:lnTo>
                    <a:pt x="806718" y="211272"/>
                  </a:lnTo>
                  <a:lnTo>
                    <a:pt x="846140" y="189405"/>
                  </a:lnTo>
                  <a:lnTo>
                    <a:pt x="886233" y="168623"/>
                  </a:lnTo>
                  <a:lnTo>
                    <a:pt x="926975" y="148948"/>
                  </a:lnTo>
                  <a:lnTo>
                    <a:pt x="968347" y="130398"/>
                  </a:lnTo>
                  <a:lnTo>
                    <a:pt x="1010328" y="112993"/>
                  </a:lnTo>
                  <a:lnTo>
                    <a:pt x="1052901" y="96754"/>
                  </a:lnTo>
                  <a:lnTo>
                    <a:pt x="1096043" y="81700"/>
                  </a:lnTo>
                  <a:lnTo>
                    <a:pt x="1139736" y="67851"/>
                  </a:lnTo>
                  <a:lnTo>
                    <a:pt x="1183960" y="55227"/>
                  </a:lnTo>
                  <a:lnTo>
                    <a:pt x="1228694" y="43848"/>
                  </a:lnTo>
                  <a:lnTo>
                    <a:pt x="1273920" y="33733"/>
                  </a:lnTo>
                  <a:lnTo>
                    <a:pt x="1319617" y="24902"/>
                  </a:lnTo>
                  <a:lnTo>
                    <a:pt x="1365765" y="17376"/>
                  </a:lnTo>
                  <a:lnTo>
                    <a:pt x="1412345" y="11173"/>
                  </a:lnTo>
                  <a:lnTo>
                    <a:pt x="1459337" y="6314"/>
                  </a:lnTo>
                  <a:lnTo>
                    <a:pt x="1506720" y="2819"/>
                  </a:lnTo>
                  <a:lnTo>
                    <a:pt x="1554476" y="708"/>
                  </a:lnTo>
                  <a:lnTo>
                    <a:pt x="160258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77046" y="8973889"/>
              <a:ext cx="216535" cy="1304290"/>
            </a:xfrm>
            <a:custGeom>
              <a:avLst/>
              <a:gdLst/>
              <a:ahLst/>
              <a:cxnLst/>
              <a:rect l="l" t="t" r="r" b="b"/>
              <a:pathLst>
                <a:path w="216535" h="1304290">
                  <a:moveTo>
                    <a:pt x="107999" y="224999"/>
                  </a:moveTo>
                  <a:lnTo>
                    <a:pt x="101249" y="225103"/>
                  </a:lnTo>
                  <a:lnTo>
                    <a:pt x="94499" y="225421"/>
                  </a:lnTo>
                  <a:lnTo>
                    <a:pt x="89999" y="225774"/>
                  </a:lnTo>
                  <a:lnTo>
                    <a:pt x="89999" y="1304067"/>
                  </a:lnTo>
                  <a:lnTo>
                    <a:pt x="125999" y="1304067"/>
                  </a:lnTo>
                  <a:lnTo>
                    <a:pt x="125999" y="225774"/>
                  </a:lnTo>
                  <a:lnTo>
                    <a:pt x="121499" y="225421"/>
                  </a:lnTo>
                  <a:lnTo>
                    <a:pt x="114749" y="225103"/>
                  </a:lnTo>
                  <a:lnTo>
                    <a:pt x="107999" y="224999"/>
                  </a:lnTo>
                  <a:close/>
                </a:path>
                <a:path w="216535" h="1304290">
                  <a:moveTo>
                    <a:pt x="107999" y="0"/>
                  </a:moveTo>
                  <a:lnTo>
                    <a:pt x="0" y="251999"/>
                  </a:lnTo>
                  <a:lnTo>
                    <a:pt x="6750" y="248730"/>
                  </a:lnTo>
                  <a:lnTo>
                    <a:pt x="13500" y="245671"/>
                  </a:lnTo>
                  <a:lnTo>
                    <a:pt x="53999" y="231749"/>
                  </a:lnTo>
                  <a:lnTo>
                    <a:pt x="89999" y="225774"/>
                  </a:lnTo>
                  <a:lnTo>
                    <a:pt x="89999" y="126648"/>
                  </a:lnTo>
                  <a:lnTo>
                    <a:pt x="162277" y="126648"/>
                  </a:lnTo>
                  <a:lnTo>
                    <a:pt x="107999" y="0"/>
                  </a:lnTo>
                  <a:close/>
                </a:path>
                <a:path w="216535" h="1304290">
                  <a:moveTo>
                    <a:pt x="162277" y="126648"/>
                  </a:moveTo>
                  <a:lnTo>
                    <a:pt x="125999" y="126648"/>
                  </a:lnTo>
                  <a:lnTo>
                    <a:pt x="125999" y="225774"/>
                  </a:lnTo>
                  <a:lnTo>
                    <a:pt x="128249" y="225950"/>
                  </a:lnTo>
                  <a:lnTo>
                    <a:pt x="134999" y="226688"/>
                  </a:lnTo>
                  <a:lnTo>
                    <a:pt x="175500" y="235548"/>
                  </a:lnTo>
                  <a:lnTo>
                    <a:pt x="216000" y="251999"/>
                  </a:lnTo>
                  <a:lnTo>
                    <a:pt x="162277" y="126648"/>
                  </a:lnTo>
                  <a:close/>
                </a:path>
                <a:path w="216535" h="1304290">
                  <a:moveTo>
                    <a:pt x="125999" y="126648"/>
                  </a:moveTo>
                  <a:lnTo>
                    <a:pt x="89999" y="126648"/>
                  </a:lnTo>
                  <a:lnTo>
                    <a:pt x="89999" y="225774"/>
                  </a:lnTo>
                  <a:lnTo>
                    <a:pt x="94499" y="225421"/>
                  </a:lnTo>
                  <a:lnTo>
                    <a:pt x="101249" y="225103"/>
                  </a:lnTo>
                  <a:lnTo>
                    <a:pt x="107999" y="224999"/>
                  </a:lnTo>
                  <a:lnTo>
                    <a:pt x="125999" y="224999"/>
                  </a:lnTo>
                  <a:lnTo>
                    <a:pt x="125999" y="126648"/>
                  </a:lnTo>
                  <a:close/>
                </a:path>
                <a:path w="216535" h="1304290">
                  <a:moveTo>
                    <a:pt x="125999" y="224999"/>
                  </a:moveTo>
                  <a:lnTo>
                    <a:pt x="107999" y="224999"/>
                  </a:lnTo>
                  <a:lnTo>
                    <a:pt x="114749" y="225103"/>
                  </a:lnTo>
                  <a:lnTo>
                    <a:pt x="121499" y="225421"/>
                  </a:lnTo>
                  <a:lnTo>
                    <a:pt x="125999" y="225774"/>
                  </a:lnTo>
                  <a:lnTo>
                    <a:pt x="125999" y="22499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3924021" y="7340775"/>
            <a:ext cx="0" cy="3075305"/>
          </a:xfrm>
          <a:custGeom>
            <a:avLst/>
            <a:gdLst/>
            <a:ahLst/>
            <a:cxnLst/>
            <a:rect l="l" t="t" r="r" b="b"/>
            <a:pathLst>
              <a:path h="3075304">
                <a:moveTo>
                  <a:pt x="0" y="0"/>
                </a:moveTo>
                <a:lnTo>
                  <a:pt x="0" y="3075256"/>
                </a:lnTo>
              </a:path>
            </a:pathLst>
          </a:custGeom>
          <a:ln w="7199">
            <a:solidFill>
              <a:srgbClr val="151616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03256" y="736220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8498" y="7377448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8202" y="466806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786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‘clearance’</a:t>
            </a:r>
            <a:r>
              <a:rPr sz="14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auger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bit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spc="-3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hollow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chisel,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up.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morty1.cdr</dc:title>
  <dc:creator>BY V.RYAN</dc:creator>
  <cp:keywords>THE MORTISING MACHINE - EXAMINATION QUESTIONS</cp:keywords>
  <cp:lastModifiedBy>Vincent RYan</cp:lastModifiedBy>
  <cp:revision>1</cp:revision>
  <dcterms:created xsi:type="dcterms:W3CDTF">2022-01-08T16:04:24Z</dcterms:created>
  <dcterms:modified xsi:type="dcterms:W3CDTF">2022-01-08T16:04:51Z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2022-01-08T00:00:00Z</vt:filetime>
  </property>
</Properties>
</file>