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70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6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1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0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4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2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28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83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30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964C-72C7-43F6-A375-CDDE09577E28}" type="datetimeFigureOut">
              <a:rPr lang="en-GB" smtClean="0"/>
              <a:t>28/12/2020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ACD8-F6E4-4EE4-BFCA-7EC91F49B1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91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perspec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perspec1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chnologystudent.com/despro2/pers3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2/pers3.ht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2/stchair.ht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nologystudent.com/despro2/tabper1.htm" TargetMode="External"/><Relationship Id="rId4" Type="http://schemas.openxmlformats.org/officeDocument/2006/relationships/hyperlink" Target="https://technologystudent.com/despro2/trdchr1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dresst1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ignpro/roomper1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nologystudent.com/designpro/perspec4.htm" TargetMode="External"/><Relationship Id="rId4" Type="http://schemas.openxmlformats.org/officeDocument/2006/relationships/hyperlink" Target="https://technologystudent.com/despro2/egpers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4550242-1D74-4CC9-BE1E-7483AF5887B7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Diagram&#10;&#10;Description automatically generated with low confidence">
              <a:extLst>
                <a:ext uri="{FF2B5EF4-FFF2-40B4-BE49-F238E27FC236}">
                  <a16:creationId xmlns:a16="http://schemas.microsoft.com/office/drawing/2014/main" id="{8157B26B-5E39-434B-B95C-42531E1445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925E199A-8551-4CCE-BCEE-D8265545AF2C}"/>
                </a:ext>
              </a:extLst>
            </p:cNvPr>
            <p:cNvSpPr/>
            <p:nvPr/>
          </p:nvSpPr>
          <p:spPr>
            <a:xfrm>
              <a:off x="8380602" y="1149292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087B0BA0-AF17-4BE8-913E-A524ECFA0883}"/>
                </a:ext>
              </a:extLst>
            </p:cNvPr>
            <p:cNvSpPr/>
            <p:nvPr/>
          </p:nvSpPr>
          <p:spPr>
            <a:xfrm>
              <a:off x="4110606" y="5008227"/>
              <a:ext cx="520117" cy="51172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4777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96D14206-C4A2-4C43-9765-10C867BC71C0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Line chart&#10;&#10;Description automatically generated">
              <a:extLst>
                <a:ext uri="{FF2B5EF4-FFF2-40B4-BE49-F238E27FC236}">
                  <a16:creationId xmlns:a16="http://schemas.microsoft.com/office/drawing/2014/main" id="{AF1473B0-C8F6-4FC2-AB80-004925A558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024FEA58-DE27-438F-9B86-0C8D8A55517A}"/>
                </a:ext>
              </a:extLst>
            </p:cNvPr>
            <p:cNvSpPr/>
            <p:nvPr/>
          </p:nvSpPr>
          <p:spPr>
            <a:xfrm>
              <a:off x="8263157" y="1140903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3"/>
              <a:extLst>
                <a:ext uri="{FF2B5EF4-FFF2-40B4-BE49-F238E27FC236}">
                  <a16:creationId xmlns:a16="http://schemas.microsoft.com/office/drawing/2014/main" id="{E9E54EE3-6E83-4E4E-856A-DF8BEEF51FB2}"/>
                </a:ext>
              </a:extLst>
            </p:cNvPr>
            <p:cNvSpPr/>
            <p:nvPr/>
          </p:nvSpPr>
          <p:spPr>
            <a:xfrm>
              <a:off x="5150841" y="4471332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4"/>
              <a:extLst>
                <a:ext uri="{FF2B5EF4-FFF2-40B4-BE49-F238E27FC236}">
                  <a16:creationId xmlns:a16="http://schemas.microsoft.com/office/drawing/2014/main" id="{A7003F49-08EC-42DA-93A8-D95557D5A24F}"/>
                </a:ext>
              </a:extLst>
            </p:cNvPr>
            <p:cNvSpPr/>
            <p:nvPr/>
          </p:nvSpPr>
          <p:spPr>
            <a:xfrm>
              <a:off x="5150841" y="5469622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902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DCC6E26-2854-422D-B5F1-F33DDE34F324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2A492167-69F1-4873-9E14-8827C162A4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11B8DA8D-7CF4-4D49-BC20-C3A0FED05494}"/>
                </a:ext>
              </a:extLst>
            </p:cNvPr>
            <p:cNvSpPr/>
            <p:nvPr/>
          </p:nvSpPr>
          <p:spPr>
            <a:xfrm>
              <a:off x="1174458" y="2959217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4116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95754CE-773B-41F7-86E7-750B1F226103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Diagram&#10;&#10;Description automatically generated">
              <a:extLst>
                <a:ext uri="{FF2B5EF4-FFF2-40B4-BE49-F238E27FC236}">
                  <a16:creationId xmlns:a16="http://schemas.microsoft.com/office/drawing/2014/main" id="{A9146626-C338-494D-B99D-132759F876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72B75F7C-56E8-44DA-8925-C7AEA336717B}"/>
                </a:ext>
              </a:extLst>
            </p:cNvPr>
            <p:cNvSpPr/>
            <p:nvPr/>
          </p:nvSpPr>
          <p:spPr>
            <a:xfrm>
              <a:off x="3489820" y="1652631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0EF7F371-EEAE-4151-B563-9641188090F7}"/>
                </a:ext>
              </a:extLst>
            </p:cNvPr>
            <p:cNvSpPr/>
            <p:nvPr/>
          </p:nvSpPr>
          <p:spPr>
            <a:xfrm>
              <a:off x="3489820" y="2248249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5"/>
              <a:extLst>
                <a:ext uri="{FF2B5EF4-FFF2-40B4-BE49-F238E27FC236}">
                  <a16:creationId xmlns:a16="http://schemas.microsoft.com/office/drawing/2014/main" id="{18C4DF26-1236-4CDF-BCCC-58787B6B5C75}"/>
                </a:ext>
              </a:extLst>
            </p:cNvPr>
            <p:cNvSpPr/>
            <p:nvPr/>
          </p:nvSpPr>
          <p:spPr>
            <a:xfrm>
              <a:off x="8430936" y="1652631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0642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BA34028-6052-4C4A-B758-B51B615696CB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Chart, diagram&#10;&#10;Description automatically generated">
              <a:extLst>
                <a:ext uri="{FF2B5EF4-FFF2-40B4-BE49-F238E27FC236}">
                  <a16:creationId xmlns:a16="http://schemas.microsoft.com/office/drawing/2014/main" id="{22BF2A3C-D439-4C81-8ED8-F3542F6C3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CDB26F8F-A937-4056-A559-FD6A852CDCA0}"/>
                </a:ext>
              </a:extLst>
            </p:cNvPr>
            <p:cNvSpPr/>
            <p:nvPr/>
          </p:nvSpPr>
          <p:spPr>
            <a:xfrm>
              <a:off x="1476463" y="2172749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5858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C289ACB-3F12-469B-BA28-2256DC0CAE76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3" name="Picture 2" descr="Graphical user interface&#10;&#10;Description automatically generated with low confidence">
              <a:extLst>
                <a:ext uri="{FF2B5EF4-FFF2-40B4-BE49-F238E27FC236}">
                  <a16:creationId xmlns:a16="http://schemas.microsoft.com/office/drawing/2014/main" id="{B39E8F01-E274-48EC-9DD5-29ACE7DAA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4" name="Oval 3">
              <a:hlinkClick r:id="rId3"/>
              <a:extLst>
                <a:ext uri="{FF2B5EF4-FFF2-40B4-BE49-F238E27FC236}">
                  <a16:creationId xmlns:a16="http://schemas.microsoft.com/office/drawing/2014/main" id="{B4E9A884-20D9-4CA0-BF8C-CDD0969172C8}"/>
                </a:ext>
              </a:extLst>
            </p:cNvPr>
            <p:cNvSpPr/>
            <p:nvPr/>
          </p:nvSpPr>
          <p:spPr>
            <a:xfrm>
              <a:off x="293615" y="3682768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>
              <a:hlinkClick r:id="rId4"/>
              <a:extLst>
                <a:ext uri="{FF2B5EF4-FFF2-40B4-BE49-F238E27FC236}">
                  <a16:creationId xmlns:a16="http://schemas.microsoft.com/office/drawing/2014/main" id="{B36845FD-914E-4DEA-BF10-A64ADBBAB07B}"/>
                </a:ext>
              </a:extLst>
            </p:cNvPr>
            <p:cNvSpPr/>
            <p:nvPr/>
          </p:nvSpPr>
          <p:spPr>
            <a:xfrm>
              <a:off x="931178" y="3682768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>
              <a:hlinkClick r:id="rId5"/>
              <a:extLst>
                <a:ext uri="{FF2B5EF4-FFF2-40B4-BE49-F238E27FC236}">
                  <a16:creationId xmlns:a16="http://schemas.microsoft.com/office/drawing/2014/main" id="{373B02BF-B21B-426F-AB48-17DEA19FE884}"/>
                </a:ext>
              </a:extLst>
            </p:cNvPr>
            <p:cNvSpPr/>
            <p:nvPr/>
          </p:nvSpPr>
          <p:spPr>
            <a:xfrm>
              <a:off x="1543574" y="3691157"/>
              <a:ext cx="494950" cy="49495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9622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6</cp:revision>
  <dcterms:created xsi:type="dcterms:W3CDTF">2020-12-28T16:45:06Z</dcterms:created>
  <dcterms:modified xsi:type="dcterms:W3CDTF">2020-12-28T16:57:17Z</dcterms:modified>
</cp:coreProperties>
</file>