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8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4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4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4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4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6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1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6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2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5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ED81-7293-42AC-B3D6-D9DC30038E70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5294-84A6-4A3B-B52E-F1DE1D078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wtol/sand1.htm" TargetMode="External"/><Relationship Id="rId3" Type="http://schemas.openxmlformats.org/officeDocument/2006/relationships/hyperlink" Target="https://technologystudent.com/pwtol/drill1.htm" TargetMode="External"/><Relationship Id="rId7" Type="http://schemas.openxmlformats.org/officeDocument/2006/relationships/hyperlink" Target="https://technologystudent.com/pwtol/plane1.htm" TargetMode="External"/><Relationship Id="rId12" Type="http://schemas.openxmlformats.org/officeDocument/2006/relationships/hyperlink" Target="https://technologystudent.com/pwtol/circsw1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pwtol/scdrv1.htm" TargetMode="External"/><Relationship Id="rId11" Type="http://schemas.openxmlformats.org/officeDocument/2006/relationships/hyperlink" Target="https://technologystudent.com/pwtol/jigsaw1.htm" TargetMode="External"/><Relationship Id="rId5" Type="http://schemas.openxmlformats.org/officeDocument/2006/relationships/hyperlink" Target="https://technologystudent.com/pwtol/drill4.htm" TargetMode="External"/><Relationship Id="rId10" Type="http://schemas.openxmlformats.org/officeDocument/2006/relationships/hyperlink" Target="https://technologystudent.com/pwtol/rout1.htm" TargetMode="External"/><Relationship Id="rId4" Type="http://schemas.openxmlformats.org/officeDocument/2006/relationships/hyperlink" Target="https://technologystudent.com/pwtol/drill3.htm" TargetMode="External"/><Relationship Id="rId9" Type="http://schemas.openxmlformats.org/officeDocument/2006/relationships/hyperlink" Target="https://technologystudent.com/pwtol/sand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E96B522-0E8A-4FAB-980D-DA1C73F3B619}"/>
              </a:ext>
            </a:extLst>
          </p:cNvPr>
          <p:cNvGrpSpPr/>
          <p:nvPr/>
        </p:nvGrpSpPr>
        <p:grpSpPr>
          <a:xfrm>
            <a:off x="152400" y="77120"/>
            <a:ext cx="9788729" cy="6780879"/>
            <a:chOff x="152400" y="77120"/>
            <a:chExt cx="9788729" cy="6780879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F43682EF-97B2-4EC3-88C6-11AD97C37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77120"/>
              <a:ext cx="9788729" cy="6780879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CEDD6914-1BFF-4E33-8A70-431CE82BC813}"/>
                </a:ext>
              </a:extLst>
            </p:cNvPr>
            <p:cNvSpPr/>
            <p:nvPr/>
          </p:nvSpPr>
          <p:spPr>
            <a:xfrm>
              <a:off x="2256522" y="1019175"/>
              <a:ext cx="1763028" cy="1504950"/>
            </a:xfrm>
            <a:custGeom>
              <a:avLst/>
              <a:gdLst>
                <a:gd name="connsiteX0" fmla="*/ 400953 w 1763028"/>
                <a:gd name="connsiteY0" fmla="*/ 38100 h 1504950"/>
                <a:gd name="connsiteX1" fmla="*/ 181878 w 1763028"/>
                <a:gd name="connsiteY1" fmla="*/ 57150 h 1504950"/>
                <a:gd name="connsiteX2" fmla="*/ 153303 w 1763028"/>
                <a:gd name="connsiteY2" fmla="*/ 66675 h 1504950"/>
                <a:gd name="connsiteX3" fmla="*/ 105678 w 1763028"/>
                <a:gd name="connsiteY3" fmla="*/ 95250 h 1504950"/>
                <a:gd name="connsiteX4" fmla="*/ 48528 w 1763028"/>
                <a:gd name="connsiteY4" fmla="*/ 161925 h 1504950"/>
                <a:gd name="connsiteX5" fmla="*/ 29478 w 1763028"/>
                <a:gd name="connsiteY5" fmla="*/ 200025 h 1504950"/>
                <a:gd name="connsiteX6" fmla="*/ 10428 w 1763028"/>
                <a:gd name="connsiteY6" fmla="*/ 228600 h 1504950"/>
                <a:gd name="connsiteX7" fmla="*/ 10428 w 1763028"/>
                <a:gd name="connsiteY7" fmla="*/ 390525 h 1504950"/>
                <a:gd name="connsiteX8" fmla="*/ 29478 w 1763028"/>
                <a:gd name="connsiteY8" fmla="*/ 428625 h 1504950"/>
                <a:gd name="connsiteX9" fmla="*/ 115203 w 1763028"/>
                <a:gd name="connsiteY9" fmla="*/ 485775 h 1504950"/>
                <a:gd name="connsiteX10" fmla="*/ 296178 w 1763028"/>
                <a:gd name="connsiteY10" fmla="*/ 523875 h 1504950"/>
                <a:gd name="connsiteX11" fmla="*/ 353328 w 1763028"/>
                <a:gd name="connsiteY11" fmla="*/ 542925 h 1504950"/>
                <a:gd name="connsiteX12" fmla="*/ 410478 w 1763028"/>
                <a:gd name="connsiteY12" fmla="*/ 581025 h 1504950"/>
                <a:gd name="connsiteX13" fmla="*/ 439053 w 1763028"/>
                <a:gd name="connsiteY13" fmla="*/ 609600 h 1504950"/>
                <a:gd name="connsiteX14" fmla="*/ 458103 w 1763028"/>
                <a:gd name="connsiteY14" fmla="*/ 647700 h 1504950"/>
                <a:gd name="connsiteX15" fmla="*/ 467628 w 1763028"/>
                <a:gd name="connsiteY15" fmla="*/ 828675 h 1504950"/>
                <a:gd name="connsiteX16" fmla="*/ 486678 w 1763028"/>
                <a:gd name="connsiteY16" fmla="*/ 885825 h 1504950"/>
                <a:gd name="connsiteX17" fmla="*/ 477153 w 1763028"/>
                <a:gd name="connsiteY17" fmla="*/ 971550 h 1504950"/>
                <a:gd name="connsiteX18" fmla="*/ 448578 w 1763028"/>
                <a:gd name="connsiteY18" fmla="*/ 1133475 h 1504950"/>
                <a:gd name="connsiteX19" fmla="*/ 439053 w 1763028"/>
                <a:gd name="connsiteY19" fmla="*/ 1162050 h 1504950"/>
                <a:gd name="connsiteX20" fmla="*/ 448578 w 1763028"/>
                <a:gd name="connsiteY20" fmla="*/ 1438275 h 1504950"/>
                <a:gd name="connsiteX21" fmla="*/ 467628 w 1763028"/>
                <a:gd name="connsiteY21" fmla="*/ 1466850 h 1504950"/>
                <a:gd name="connsiteX22" fmla="*/ 505728 w 1763028"/>
                <a:gd name="connsiteY22" fmla="*/ 1495425 h 1504950"/>
                <a:gd name="connsiteX23" fmla="*/ 543828 w 1763028"/>
                <a:gd name="connsiteY23" fmla="*/ 1504950 h 1504950"/>
                <a:gd name="connsiteX24" fmla="*/ 610503 w 1763028"/>
                <a:gd name="connsiteY24" fmla="*/ 1476375 h 1504950"/>
                <a:gd name="connsiteX25" fmla="*/ 658128 w 1763028"/>
                <a:gd name="connsiteY25" fmla="*/ 1409700 h 1504950"/>
                <a:gd name="connsiteX26" fmla="*/ 696228 w 1763028"/>
                <a:gd name="connsiteY26" fmla="*/ 1314450 h 1504950"/>
                <a:gd name="connsiteX27" fmla="*/ 715278 w 1763028"/>
                <a:gd name="connsiteY27" fmla="*/ 1257300 h 1504950"/>
                <a:gd name="connsiteX28" fmla="*/ 734328 w 1763028"/>
                <a:gd name="connsiteY28" fmla="*/ 1209675 h 1504950"/>
                <a:gd name="connsiteX29" fmla="*/ 743853 w 1763028"/>
                <a:gd name="connsiteY29" fmla="*/ 1171575 h 1504950"/>
                <a:gd name="connsiteX30" fmla="*/ 762903 w 1763028"/>
                <a:gd name="connsiteY30" fmla="*/ 1143000 h 1504950"/>
                <a:gd name="connsiteX31" fmla="*/ 810528 w 1763028"/>
                <a:gd name="connsiteY31" fmla="*/ 1028700 h 1504950"/>
                <a:gd name="connsiteX32" fmla="*/ 858153 w 1763028"/>
                <a:gd name="connsiteY32" fmla="*/ 990600 h 1504950"/>
                <a:gd name="connsiteX33" fmla="*/ 896253 w 1763028"/>
                <a:gd name="connsiteY33" fmla="*/ 981075 h 1504950"/>
                <a:gd name="connsiteX34" fmla="*/ 924828 w 1763028"/>
                <a:gd name="connsiteY34" fmla="*/ 971550 h 1504950"/>
                <a:gd name="connsiteX35" fmla="*/ 1001028 w 1763028"/>
                <a:gd name="connsiteY35" fmla="*/ 1009650 h 1504950"/>
                <a:gd name="connsiteX36" fmla="*/ 1058178 w 1763028"/>
                <a:gd name="connsiteY36" fmla="*/ 1095375 h 1504950"/>
                <a:gd name="connsiteX37" fmla="*/ 1124853 w 1763028"/>
                <a:gd name="connsiteY37" fmla="*/ 1238250 h 1504950"/>
                <a:gd name="connsiteX38" fmla="*/ 1134378 w 1763028"/>
                <a:gd name="connsiteY38" fmla="*/ 1276350 h 1504950"/>
                <a:gd name="connsiteX39" fmla="*/ 1143903 w 1763028"/>
                <a:gd name="connsiteY39" fmla="*/ 1304925 h 1504950"/>
                <a:gd name="connsiteX40" fmla="*/ 1162953 w 1763028"/>
                <a:gd name="connsiteY40" fmla="*/ 1381125 h 1504950"/>
                <a:gd name="connsiteX41" fmla="*/ 1201053 w 1763028"/>
                <a:gd name="connsiteY41" fmla="*/ 1438275 h 1504950"/>
                <a:gd name="connsiteX42" fmla="*/ 1258203 w 1763028"/>
                <a:gd name="connsiteY42" fmla="*/ 1466850 h 1504950"/>
                <a:gd name="connsiteX43" fmla="*/ 1315353 w 1763028"/>
                <a:gd name="connsiteY43" fmla="*/ 1495425 h 1504950"/>
                <a:gd name="connsiteX44" fmla="*/ 1505853 w 1763028"/>
                <a:gd name="connsiteY44" fmla="*/ 1438275 h 1504950"/>
                <a:gd name="connsiteX45" fmla="*/ 1524903 w 1763028"/>
                <a:gd name="connsiteY45" fmla="*/ 1371600 h 1504950"/>
                <a:gd name="connsiteX46" fmla="*/ 1553478 w 1763028"/>
                <a:gd name="connsiteY46" fmla="*/ 1133475 h 1504950"/>
                <a:gd name="connsiteX47" fmla="*/ 1591578 w 1763028"/>
                <a:gd name="connsiteY47" fmla="*/ 1076325 h 1504950"/>
                <a:gd name="connsiteX48" fmla="*/ 1629678 w 1763028"/>
                <a:gd name="connsiteY48" fmla="*/ 990600 h 1504950"/>
                <a:gd name="connsiteX49" fmla="*/ 1648728 w 1763028"/>
                <a:gd name="connsiteY49" fmla="*/ 942975 h 1504950"/>
                <a:gd name="connsiteX50" fmla="*/ 1696353 w 1763028"/>
                <a:gd name="connsiteY50" fmla="*/ 847725 h 1504950"/>
                <a:gd name="connsiteX51" fmla="*/ 1743978 w 1763028"/>
                <a:gd name="connsiteY51" fmla="*/ 695325 h 1504950"/>
                <a:gd name="connsiteX52" fmla="*/ 1753503 w 1763028"/>
                <a:gd name="connsiteY52" fmla="*/ 628650 h 1504950"/>
                <a:gd name="connsiteX53" fmla="*/ 1763028 w 1763028"/>
                <a:gd name="connsiteY53" fmla="*/ 571500 h 1504950"/>
                <a:gd name="connsiteX54" fmla="*/ 1743978 w 1763028"/>
                <a:gd name="connsiteY54" fmla="*/ 171450 h 1504950"/>
                <a:gd name="connsiteX55" fmla="*/ 1734453 w 1763028"/>
                <a:gd name="connsiteY55" fmla="*/ 142875 h 1504950"/>
                <a:gd name="connsiteX56" fmla="*/ 1658253 w 1763028"/>
                <a:gd name="connsiteY56" fmla="*/ 104775 h 1504950"/>
                <a:gd name="connsiteX57" fmla="*/ 1620153 w 1763028"/>
                <a:gd name="connsiteY57" fmla="*/ 76200 h 1504950"/>
                <a:gd name="connsiteX58" fmla="*/ 1553478 w 1763028"/>
                <a:gd name="connsiteY58" fmla="*/ 57150 h 1504950"/>
                <a:gd name="connsiteX59" fmla="*/ 1448703 w 1763028"/>
                <a:gd name="connsiteY59" fmla="*/ 38100 h 1504950"/>
                <a:gd name="connsiteX60" fmla="*/ 1382028 w 1763028"/>
                <a:gd name="connsiteY60" fmla="*/ 28575 h 1504950"/>
                <a:gd name="connsiteX61" fmla="*/ 1343928 w 1763028"/>
                <a:gd name="connsiteY61" fmla="*/ 19050 h 1504950"/>
                <a:gd name="connsiteX62" fmla="*/ 1229628 w 1763028"/>
                <a:gd name="connsiteY62" fmla="*/ 9525 h 1504950"/>
                <a:gd name="connsiteX63" fmla="*/ 1162953 w 1763028"/>
                <a:gd name="connsiteY63" fmla="*/ 0 h 1504950"/>
                <a:gd name="connsiteX64" fmla="*/ 400953 w 1763028"/>
                <a:gd name="connsiteY64" fmla="*/ 3810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63028" h="1504950">
                  <a:moveTo>
                    <a:pt x="400953" y="38100"/>
                  </a:moveTo>
                  <a:cubicBezTo>
                    <a:pt x="237441" y="47625"/>
                    <a:pt x="254797" y="40946"/>
                    <a:pt x="181878" y="57150"/>
                  </a:cubicBezTo>
                  <a:cubicBezTo>
                    <a:pt x="172077" y="59328"/>
                    <a:pt x="162283" y="62185"/>
                    <a:pt x="153303" y="66675"/>
                  </a:cubicBezTo>
                  <a:cubicBezTo>
                    <a:pt x="136744" y="74954"/>
                    <a:pt x="121553" y="85725"/>
                    <a:pt x="105678" y="95250"/>
                  </a:cubicBezTo>
                  <a:cubicBezTo>
                    <a:pt x="84667" y="158283"/>
                    <a:pt x="114233" y="86834"/>
                    <a:pt x="48528" y="161925"/>
                  </a:cubicBezTo>
                  <a:cubicBezTo>
                    <a:pt x="39178" y="172611"/>
                    <a:pt x="36523" y="187697"/>
                    <a:pt x="29478" y="200025"/>
                  </a:cubicBezTo>
                  <a:cubicBezTo>
                    <a:pt x="23798" y="209964"/>
                    <a:pt x="16778" y="219075"/>
                    <a:pt x="10428" y="228600"/>
                  </a:cubicBezTo>
                  <a:cubicBezTo>
                    <a:pt x="173" y="300387"/>
                    <a:pt x="-6706" y="310564"/>
                    <a:pt x="10428" y="390525"/>
                  </a:cubicBezTo>
                  <a:cubicBezTo>
                    <a:pt x="13403" y="404409"/>
                    <a:pt x="21225" y="417071"/>
                    <a:pt x="29478" y="428625"/>
                  </a:cubicBezTo>
                  <a:cubicBezTo>
                    <a:pt x="49033" y="456002"/>
                    <a:pt x="84079" y="476882"/>
                    <a:pt x="115203" y="485775"/>
                  </a:cubicBezTo>
                  <a:cubicBezTo>
                    <a:pt x="174478" y="502711"/>
                    <a:pt x="237131" y="506161"/>
                    <a:pt x="296178" y="523875"/>
                  </a:cubicBezTo>
                  <a:cubicBezTo>
                    <a:pt x="315412" y="529645"/>
                    <a:pt x="335367" y="533945"/>
                    <a:pt x="353328" y="542925"/>
                  </a:cubicBezTo>
                  <a:cubicBezTo>
                    <a:pt x="373806" y="553164"/>
                    <a:pt x="394289" y="564836"/>
                    <a:pt x="410478" y="581025"/>
                  </a:cubicBezTo>
                  <a:cubicBezTo>
                    <a:pt x="420003" y="590550"/>
                    <a:pt x="431223" y="598639"/>
                    <a:pt x="439053" y="609600"/>
                  </a:cubicBezTo>
                  <a:cubicBezTo>
                    <a:pt x="447306" y="621154"/>
                    <a:pt x="451753" y="635000"/>
                    <a:pt x="458103" y="647700"/>
                  </a:cubicBezTo>
                  <a:cubicBezTo>
                    <a:pt x="461278" y="708025"/>
                    <a:pt x="460431" y="768697"/>
                    <a:pt x="467628" y="828675"/>
                  </a:cubicBezTo>
                  <a:cubicBezTo>
                    <a:pt x="470020" y="848612"/>
                    <a:pt x="485342" y="865789"/>
                    <a:pt x="486678" y="885825"/>
                  </a:cubicBezTo>
                  <a:cubicBezTo>
                    <a:pt x="488590" y="914512"/>
                    <a:pt x="480719" y="943021"/>
                    <a:pt x="477153" y="971550"/>
                  </a:cubicBezTo>
                  <a:cubicBezTo>
                    <a:pt x="469852" y="1029957"/>
                    <a:pt x="462219" y="1074363"/>
                    <a:pt x="448578" y="1133475"/>
                  </a:cubicBezTo>
                  <a:cubicBezTo>
                    <a:pt x="446320" y="1143258"/>
                    <a:pt x="442228" y="1152525"/>
                    <a:pt x="439053" y="1162050"/>
                  </a:cubicBezTo>
                  <a:cubicBezTo>
                    <a:pt x="442228" y="1254125"/>
                    <a:pt x="439979" y="1346547"/>
                    <a:pt x="448578" y="1438275"/>
                  </a:cubicBezTo>
                  <a:cubicBezTo>
                    <a:pt x="449647" y="1449673"/>
                    <a:pt x="459533" y="1458755"/>
                    <a:pt x="467628" y="1466850"/>
                  </a:cubicBezTo>
                  <a:cubicBezTo>
                    <a:pt x="478853" y="1478075"/>
                    <a:pt x="491529" y="1488325"/>
                    <a:pt x="505728" y="1495425"/>
                  </a:cubicBezTo>
                  <a:cubicBezTo>
                    <a:pt x="517437" y="1501279"/>
                    <a:pt x="531128" y="1501775"/>
                    <a:pt x="543828" y="1504950"/>
                  </a:cubicBezTo>
                  <a:cubicBezTo>
                    <a:pt x="566053" y="1495425"/>
                    <a:pt x="590694" y="1490241"/>
                    <a:pt x="610503" y="1476375"/>
                  </a:cubicBezTo>
                  <a:cubicBezTo>
                    <a:pt x="617887" y="1471206"/>
                    <a:pt x="650506" y="1421133"/>
                    <a:pt x="658128" y="1409700"/>
                  </a:cubicBezTo>
                  <a:cubicBezTo>
                    <a:pt x="677431" y="1313186"/>
                    <a:pt x="652294" y="1411104"/>
                    <a:pt x="696228" y="1314450"/>
                  </a:cubicBezTo>
                  <a:cubicBezTo>
                    <a:pt x="704537" y="1296169"/>
                    <a:pt x="707820" y="1275944"/>
                    <a:pt x="715278" y="1257300"/>
                  </a:cubicBezTo>
                  <a:cubicBezTo>
                    <a:pt x="721628" y="1241425"/>
                    <a:pt x="728921" y="1225895"/>
                    <a:pt x="734328" y="1209675"/>
                  </a:cubicBezTo>
                  <a:cubicBezTo>
                    <a:pt x="738468" y="1197256"/>
                    <a:pt x="738696" y="1183607"/>
                    <a:pt x="743853" y="1171575"/>
                  </a:cubicBezTo>
                  <a:cubicBezTo>
                    <a:pt x="748362" y="1161053"/>
                    <a:pt x="758500" y="1153567"/>
                    <a:pt x="762903" y="1143000"/>
                  </a:cubicBezTo>
                  <a:cubicBezTo>
                    <a:pt x="775294" y="1113262"/>
                    <a:pt x="782297" y="1056931"/>
                    <a:pt x="810528" y="1028700"/>
                  </a:cubicBezTo>
                  <a:cubicBezTo>
                    <a:pt x="824903" y="1014325"/>
                    <a:pt x="840381" y="1000473"/>
                    <a:pt x="858153" y="990600"/>
                  </a:cubicBezTo>
                  <a:cubicBezTo>
                    <a:pt x="869596" y="984243"/>
                    <a:pt x="883666" y="984671"/>
                    <a:pt x="896253" y="981075"/>
                  </a:cubicBezTo>
                  <a:cubicBezTo>
                    <a:pt x="905907" y="978317"/>
                    <a:pt x="915303" y="974725"/>
                    <a:pt x="924828" y="971550"/>
                  </a:cubicBezTo>
                  <a:cubicBezTo>
                    <a:pt x="950228" y="984250"/>
                    <a:pt x="980218" y="990327"/>
                    <a:pt x="1001028" y="1009650"/>
                  </a:cubicBezTo>
                  <a:cubicBezTo>
                    <a:pt x="1026194" y="1033019"/>
                    <a:pt x="1039976" y="1066252"/>
                    <a:pt x="1058178" y="1095375"/>
                  </a:cubicBezTo>
                  <a:cubicBezTo>
                    <a:pt x="1095773" y="1155528"/>
                    <a:pt x="1102088" y="1169955"/>
                    <a:pt x="1124853" y="1238250"/>
                  </a:cubicBezTo>
                  <a:cubicBezTo>
                    <a:pt x="1128993" y="1250669"/>
                    <a:pt x="1130782" y="1263763"/>
                    <a:pt x="1134378" y="1276350"/>
                  </a:cubicBezTo>
                  <a:cubicBezTo>
                    <a:pt x="1137136" y="1286004"/>
                    <a:pt x="1141261" y="1295239"/>
                    <a:pt x="1143903" y="1304925"/>
                  </a:cubicBezTo>
                  <a:cubicBezTo>
                    <a:pt x="1150792" y="1330184"/>
                    <a:pt x="1152640" y="1357060"/>
                    <a:pt x="1162953" y="1381125"/>
                  </a:cubicBezTo>
                  <a:cubicBezTo>
                    <a:pt x="1171972" y="1402169"/>
                    <a:pt x="1185976" y="1421045"/>
                    <a:pt x="1201053" y="1438275"/>
                  </a:cubicBezTo>
                  <a:cubicBezTo>
                    <a:pt x="1219956" y="1459879"/>
                    <a:pt x="1234577" y="1456350"/>
                    <a:pt x="1258203" y="1466850"/>
                  </a:cubicBezTo>
                  <a:cubicBezTo>
                    <a:pt x="1277666" y="1475500"/>
                    <a:pt x="1296303" y="1485900"/>
                    <a:pt x="1315353" y="1495425"/>
                  </a:cubicBezTo>
                  <a:cubicBezTo>
                    <a:pt x="1519858" y="1473898"/>
                    <a:pt x="1479348" y="1535461"/>
                    <a:pt x="1505853" y="1438275"/>
                  </a:cubicBezTo>
                  <a:cubicBezTo>
                    <a:pt x="1511935" y="1415975"/>
                    <a:pt x="1518553" y="1393825"/>
                    <a:pt x="1524903" y="1371600"/>
                  </a:cubicBezTo>
                  <a:cubicBezTo>
                    <a:pt x="1528502" y="1314012"/>
                    <a:pt x="1527844" y="1197559"/>
                    <a:pt x="1553478" y="1133475"/>
                  </a:cubicBezTo>
                  <a:cubicBezTo>
                    <a:pt x="1561981" y="1112217"/>
                    <a:pt x="1582279" y="1097247"/>
                    <a:pt x="1591578" y="1076325"/>
                  </a:cubicBezTo>
                  <a:cubicBezTo>
                    <a:pt x="1604278" y="1047750"/>
                    <a:pt x="1617360" y="1019342"/>
                    <a:pt x="1629678" y="990600"/>
                  </a:cubicBezTo>
                  <a:cubicBezTo>
                    <a:pt x="1636413" y="974885"/>
                    <a:pt x="1641498" y="958469"/>
                    <a:pt x="1648728" y="942975"/>
                  </a:cubicBezTo>
                  <a:cubicBezTo>
                    <a:pt x="1663739" y="910808"/>
                    <a:pt x="1681936" y="880163"/>
                    <a:pt x="1696353" y="847725"/>
                  </a:cubicBezTo>
                  <a:cubicBezTo>
                    <a:pt x="1718742" y="797349"/>
                    <a:pt x="1733191" y="749258"/>
                    <a:pt x="1743978" y="695325"/>
                  </a:cubicBezTo>
                  <a:cubicBezTo>
                    <a:pt x="1748381" y="673310"/>
                    <a:pt x="1750089" y="650840"/>
                    <a:pt x="1753503" y="628650"/>
                  </a:cubicBezTo>
                  <a:cubicBezTo>
                    <a:pt x="1756440" y="609562"/>
                    <a:pt x="1759853" y="590550"/>
                    <a:pt x="1763028" y="571500"/>
                  </a:cubicBezTo>
                  <a:cubicBezTo>
                    <a:pt x="1756678" y="438150"/>
                    <a:pt x="1752858" y="304655"/>
                    <a:pt x="1743978" y="171450"/>
                  </a:cubicBezTo>
                  <a:cubicBezTo>
                    <a:pt x="1743310" y="161432"/>
                    <a:pt x="1740881" y="150588"/>
                    <a:pt x="1734453" y="142875"/>
                  </a:cubicBezTo>
                  <a:cubicBezTo>
                    <a:pt x="1708888" y="112198"/>
                    <a:pt x="1692781" y="113407"/>
                    <a:pt x="1658253" y="104775"/>
                  </a:cubicBezTo>
                  <a:cubicBezTo>
                    <a:pt x="1645553" y="95250"/>
                    <a:pt x="1634605" y="82769"/>
                    <a:pt x="1620153" y="76200"/>
                  </a:cubicBezTo>
                  <a:cubicBezTo>
                    <a:pt x="1599110" y="66635"/>
                    <a:pt x="1575902" y="62756"/>
                    <a:pt x="1553478" y="57150"/>
                  </a:cubicBezTo>
                  <a:cubicBezTo>
                    <a:pt x="1529700" y="51206"/>
                    <a:pt x="1470783" y="41497"/>
                    <a:pt x="1448703" y="38100"/>
                  </a:cubicBezTo>
                  <a:cubicBezTo>
                    <a:pt x="1426513" y="34686"/>
                    <a:pt x="1404117" y="32591"/>
                    <a:pt x="1382028" y="28575"/>
                  </a:cubicBezTo>
                  <a:cubicBezTo>
                    <a:pt x="1369148" y="26233"/>
                    <a:pt x="1356918" y="20674"/>
                    <a:pt x="1343928" y="19050"/>
                  </a:cubicBezTo>
                  <a:cubicBezTo>
                    <a:pt x="1305991" y="14308"/>
                    <a:pt x="1267650" y="13527"/>
                    <a:pt x="1229628" y="9525"/>
                  </a:cubicBezTo>
                  <a:cubicBezTo>
                    <a:pt x="1207301" y="7175"/>
                    <a:pt x="1185178" y="3175"/>
                    <a:pt x="1162953" y="0"/>
                  </a:cubicBezTo>
                  <a:cubicBezTo>
                    <a:pt x="905780" y="6429"/>
                    <a:pt x="564465" y="28575"/>
                    <a:pt x="400953" y="3810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4"/>
              <a:extLst>
                <a:ext uri="{FF2B5EF4-FFF2-40B4-BE49-F238E27FC236}">
                  <a16:creationId xmlns:a16="http://schemas.microsoft.com/office/drawing/2014/main" id="{851867C3-8A6F-4390-B878-27D458711D6C}"/>
                </a:ext>
              </a:extLst>
            </p:cNvPr>
            <p:cNvSpPr/>
            <p:nvPr/>
          </p:nvSpPr>
          <p:spPr>
            <a:xfrm>
              <a:off x="4555053" y="971550"/>
              <a:ext cx="1646414" cy="1638135"/>
            </a:xfrm>
            <a:custGeom>
              <a:avLst/>
              <a:gdLst>
                <a:gd name="connsiteX0" fmla="*/ 264597 w 1646414"/>
                <a:gd name="connsiteY0" fmla="*/ 114300 h 1638135"/>
                <a:gd name="connsiteX1" fmla="*/ 188397 w 1646414"/>
                <a:gd name="connsiteY1" fmla="*/ 133350 h 1638135"/>
                <a:gd name="connsiteX2" fmla="*/ 102672 w 1646414"/>
                <a:gd name="connsiteY2" fmla="*/ 171450 h 1638135"/>
                <a:gd name="connsiteX3" fmla="*/ 35997 w 1646414"/>
                <a:gd name="connsiteY3" fmla="*/ 190500 h 1638135"/>
                <a:gd name="connsiteX4" fmla="*/ 16947 w 1646414"/>
                <a:gd name="connsiteY4" fmla="*/ 266700 h 1638135"/>
                <a:gd name="connsiteX5" fmla="*/ 83622 w 1646414"/>
                <a:gd name="connsiteY5" fmla="*/ 333375 h 1638135"/>
                <a:gd name="connsiteX6" fmla="*/ 178872 w 1646414"/>
                <a:gd name="connsiteY6" fmla="*/ 438150 h 1638135"/>
                <a:gd name="connsiteX7" fmla="*/ 245547 w 1646414"/>
                <a:gd name="connsiteY7" fmla="*/ 485775 h 1638135"/>
                <a:gd name="connsiteX8" fmla="*/ 283647 w 1646414"/>
                <a:gd name="connsiteY8" fmla="*/ 523875 h 1638135"/>
                <a:gd name="connsiteX9" fmla="*/ 359847 w 1646414"/>
                <a:gd name="connsiteY9" fmla="*/ 561975 h 1638135"/>
                <a:gd name="connsiteX10" fmla="*/ 436047 w 1646414"/>
                <a:gd name="connsiteY10" fmla="*/ 581025 h 1638135"/>
                <a:gd name="connsiteX11" fmla="*/ 483672 w 1646414"/>
                <a:gd name="connsiteY11" fmla="*/ 609600 h 1638135"/>
                <a:gd name="connsiteX12" fmla="*/ 559872 w 1646414"/>
                <a:gd name="connsiteY12" fmla="*/ 638175 h 1638135"/>
                <a:gd name="connsiteX13" fmla="*/ 597972 w 1646414"/>
                <a:gd name="connsiteY13" fmla="*/ 666750 h 1638135"/>
                <a:gd name="connsiteX14" fmla="*/ 683697 w 1646414"/>
                <a:gd name="connsiteY14" fmla="*/ 723900 h 1638135"/>
                <a:gd name="connsiteX15" fmla="*/ 712272 w 1646414"/>
                <a:gd name="connsiteY15" fmla="*/ 752475 h 1638135"/>
                <a:gd name="connsiteX16" fmla="*/ 797997 w 1646414"/>
                <a:gd name="connsiteY16" fmla="*/ 800100 h 1638135"/>
                <a:gd name="connsiteX17" fmla="*/ 826572 w 1646414"/>
                <a:gd name="connsiteY17" fmla="*/ 838200 h 1638135"/>
                <a:gd name="connsiteX18" fmla="*/ 836097 w 1646414"/>
                <a:gd name="connsiteY18" fmla="*/ 914400 h 1638135"/>
                <a:gd name="connsiteX19" fmla="*/ 855147 w 1646414"/>
                <a:gd name="connsiteY19" fmla="*/ 962025 h 1638135"/>
                <a:gd name="connsiteX20" fmla="*/ 826572 w 1646414"/>
                <a:gd name="connsiteY20" fmla="*/ 1000125 h 1638135"/>
                <a:gd name="connsiteX21" fmla="*/ 788472 w 1646414"/>
                <a:gd name="connsiteY21" fmla="*/ 1028700 h 1638135"/>
                <a:gd name="connsiteX22" fmla="*/ 778947 w 1646414"/>
                <a:gd name="connsiteY22" fmla="*/ 1057275 h 1638135"/>
                <a:gd name="connsiteX23" fmla="*/ 769422 w 1646414"/>
                <a:gd name="connsiteY23" fmla="*/ 1114425 h 1638135"/>
                <a:gd name="connsiteX24" fmla="*/ 712272 w 1646414"/>
                <a:gd name="connsiteY24" fmla="*/ 1238250 h 1638135"/>
                <a:gd name="connsiteX25" fmla="*/ 702747 w 1646414"/>
                <a:gd name="connsiteY25" fmla="*/ 1285875 h 1638135"/>
                <a:gd name="connsiteX26" fmla="*/ 683697 w 1646414"/>
                <a:gd name="connsiteY26" fmla="*/ 1323975 h 1638135"/>
                <a:gd name="connsiteX27" fmla="*/ 712272 w 1646414"/>
                <a:gd name="connsiteY27" fmla="*/ 1514475 h 1638135"/>
                <a:gd name="connsiteX28" fmla="*/ 750372 w 1646414"/>
                <a:gd name="connsiteY28" fmla="*/ 1533525 h 1638135"/>
                <a:gd name="connsiteX29" fmla="*/ 778947 w 1646414"/>
                <a:gd name="connsiteY29" fmla="*/ 1552575 h 1638135"/>
                <a:gd name="connsiteX30" fmla="*/ 826572 w 1646414"/>
                <a:gd name="connsiteY30" fmla="*/ 1562100 h 1638135"/>
                <a:gd name="connsiteX31" fmla="*/ 864672 w 1646414"/>
                <a:gd name="connsiteY31" fmla="*/ 1571625 h 1638135"/>
                <a:gd name="connsiteX32" fmla="*/ 1455222 w 1646414"/>
                <a:gd name="connsiteY32" fmla="*/ 1524000 h 1638135"/>
                <a:gd name="connsiteX33" fmla="*/ 1464747 w 1646414"/>
                <a:gd name="connsiteY33" fmla="*/ 1314450 h 1638135"/>
                <a:gd name="connsiteX34" fmla="*/ 1426647 w 1646414"/>
                <a:gd name="connsiteY34" fmla="*/ 942975 h 1638135"/>
                <a:gd name="connsiteX35" fmla="*/ 1388547 w 1646414"/>
                <a:gd name="connsiteY35" fmla="*/ 809625 h 1638135"/>
                <a:gd name="connsiteX36" fmla="*/ 1379022 w 1646414"/>
                <a:gd name="connsiteY36" fmla="*/ 771525 h 1638135"/>
                <a:gd name="connsiteX37" fmla="*/ 1436172 w 1646414"/>
                <a:gd name="connsiteY37" fmla="*/ 590550 h 1638135"/>
                <a:gd name="connsiteX38" fmla="*/ 1455222 w 1646414"/>
                <a:gd name="connsiteY38" fmla="*/ 561975 h 1638135"/>
                <a:gd name="connsiteX39" fmla="*/ 1493322 w 1646414"/>
                <a:gd name="connsiteY39" fmla="*/ 552450 h 1638135"/>
                <a:gd name="connsiteX40" fmla="*/ 1521897 w 1646414"/>
                <a:gd name="connsiteY40" fmla="*/ 523875 h 1638135"/>
                <a:gd name="connsiteX41" fmla="*/ 1579047 w 1646414"/>
                <a:gd name="connsiteY41" fmla="*/ 495300 h 1638135"/>
                <a:gd name="connsiteX42" fmla="*/ 1607622 w 1646414"/>
                <a:gd name="connsiteY42" fmla="*/ 476250 h 1638135"/>
                <a:gd name="connsiteX43" fmla="*/ 1626672 w 1646414"/>
                <a:gd name="connsiteY43" fmla="*/ 428625 h 1638135"/>
                <a:gd name="connsiteX44" fmla="*/ 1645722 w 1646414"/>
                <a:gd name="connsiteY44" fmla="*/ 400050 h 1638135"/>
                <a:gd name="connsiteX45" fmla="*/ 1636197 w 1646414"/>
                <a:gd name="connsiteY45" fmla="*/ 123825 h 1638135"/>
                <a:gd name="connsiteX46" fmla="*/ 1598097 w 1646414"/>
                <a:gd name="connsiteY46" fmla="*/ 76200 h 1638135"/>
                <a:gd name="connsiteX47" fmla="*/ 1369497 w 1646414"/>
                <a:gd name="connsiteY47" fmla="*/ 57150 h 1638135"/>
                <a:gd name="connsiteX48" fmla="*/ 1340922 w 1646414"/>
                <a:gd name="connsiteY48" fmla="*/ 28575 h 1638135"/>
                <a:gd name="connsiteX49" fmla="*/ 1255197 w 1646414"/>
                <a:gd name="connsiteY49" fmla="*/ 19050 h 1638135"/>
                <a:gd name="connsiteX50" fmla="*/ 1198047 w 1646414"/>
                <a:gd name="connsiteY50" fmla="*/ 0 h 1638135"/>
                <a:gd name="connsiteX51" fmla="*/ 1083747 w 1646414"/>
                <a:gd name="connsiteY51" fmla="*/ 19050 h 1638135"/>
                <a:gd name="connsiteX52" fmla="*/ 1055172 w 1646414"/>
                <a:gd name="connsiteY52" fmla="*/ 38100 h 1638135"/>
                <a:gd name="connsiteX53" fmla="*/ 902772 w 1646414"/>
                <a:gd name="connsiteY53" fmla="*/ 66675 h 1638135"/>
                <a:gd name="connsiteX54" fmla="*/ 578922 w 1646414"/>
                <a:gd name="connsiteY54" fmla="*/ 85725 h 1638135"/>
                <a:gd name="connsiteX55" fmla="*/ 264597 w 1646414"/>
                <a:gd name="connsiteY55" fmla="*/ 114300 h 163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646414" h="1638135">
                  <a:moveTo>
                    <a:pt x="264597" y="114300"/>
                  </a:moveTo>
                  <a:cubicBezTo>
                    <a:pt x="199510" y="122237"/>
                    <a:pt x="213086" y="124636"/>
                    <a:pt x="188397" y="133350"/>
                  </a:cubicBezTo>
                  <a:cubicBezTo>
                    <a:pt x="158910" y="143757"/>
                    <a:pt x="131537" y="159423"/>
                    <a:pt x="102672" y="171450"/>
                  </a:cubicBezTo>
                  <a:cubicBezTo>
                    <a:pt x="82175" y="179990"/>
                    <a:pt x="57113" y="185221"/>
                    <a:pt x="35997" y="190500"/>
                  </a:cubicBezTo>
                  <a:cubicBezTo>
                    <a:pt x="4261" y="211657"/>
                    <a:pt x="-16237" y="212776"/>
                    <a:pt x="16947" y="266700"/>
                  </a:cubicBezTo>
                  <a:cubicBezTo>
                    <a:pt x="33420" y="293468"/>
                    <a:pt x="64763" y="308230"/>
                    <a:pt x="83622" y="333375"/>
                  </a:cubicBezTo>
                  <a:cubicBezTo>
                    <a:pt x="111383" y="370389"/>
                    <a:pt x="139922" y="412183"/>
                    <a:pt x="178872" y="438150"/>
                  </a:cubicBezTo>
                  <a:cubicBezTo>
                    <a:pt x="200209" y="452375"/>
                    <a:pt x="226644" y="469235"/>
                    <a:pt x="245547" y="485775"/>
                  </a:cubicBezTo>
                  <a:cubicBezTo>
                    <a:pt x="259064" y="497602"/>
                    <a:pt x="268703" y="513912"/>
                    <a:pt x="283647" y="523875"/>
                  </a:cubicBezTo>
                  <a:cubicBezTo>
                    <a:pt x="307276" y="539627"/>
                    <a:pt x="332297" y="555087"/>
                    <a:pt x="359847" y="561975"/>
                  </a:cubicBezTo>
                  <a:lnTo>
                    <a:pt x="436047" y="581025"/>
                  </a:lnTo>
                  <a:cubicBezTo>
                    <a:pt x="451922" y="590550"/>
                    <a:pt x="467113" y="601321"/>
                    <a:pt x="483672" y="609600"/>
                  </a:cubicBezTo>
                  <a:cubicBezTo>
                    <a:pt x="569221" y="652374"/>
                    <a:pt x="433525" y="567982"/>
                    <a:pt x="559872" y="638175"/>
                  </a:cubicBezTo>
                  <a:cubicBezTo>
                    <a:pt x="573749" y="645885"/>
                    <a:pt x="584920" y="657714"/>
                    <a:pt x="597972" y="666750"/>
                  </a:cubicBezTo>
                  <a:cubicBezTo>
                    <a:pt x="626208" y="686298"/>
                    <a:pt x="659413" y="699616"/>
                    <a:pt x="683697" y="723900"/>
                  </a:cubicBezTo>
                  <a:cubicBezTo>
                    <a:pt x="693222" y="733425"/>
                    <a:pt x="701496" y="744393"/>
                    <a:pt x="712272" y="752475"/>
                  </a:cubicBezTo>
                  <a:cubicBezTo>
                    <a:pt x="736192" y="770415"/>
                    <a:pt x="770857" y="786530"/>
                    <a:pt x="797997" y="800100"/>
                  </a:cubicBezTo>
                  <a:cubicBezTo>
                    <a:pt x="807522" y="812800"/>
                    <a:pt x="821552" y="823140"/>
                    <a:pt x="826572" y="838200"/>
                  </a:cubicBezTo>
                  <a:cubicBezTo>
                    <a:pt x="834667" y="862484"/>
                    <a:pt x="830341" y="889458"/>
                    <a:pt x="836097" y="914400"/>
                  </a:cubicBezTo>
                  <a:cubicBezTo>
                    <a:pt x="839942" y="931060"/>
                    <a:pt x="848797" y="946150"/>
                    <a:pt x="855147" y="962025"/>
                  </a:cubicBezTo>
                  <a:cubicBezTo>
                    <a:pt x="845622" y="974725"/>
                    <a:pt x="837797" y="988900"/>
                    <a:pt x="826572" y="1000125"/>
                  </a:cubicBezTo>
                  <a:cubicBezTo>
                    <a:pt x="815347" y="1011350"/>
                    <a:pt x="798635" y="1016504"/>
                    <a:pt x="788472" y="1028700"/>
                  </a:cubicBezTo>
                  <a:cubicBezTo>
                    <a:pt x="782044" y="1036413"/>
                    <a:pt x="781125" y="1047474"/>
                    <a:pt x="778947" y="1057275"/>
                  </a:cubicBezTo>
                  <a:cubicBezTo>
                    <a:pt x="774757" y="1076128"/>
                    <a:pt x="773765" y="1095607"/>
                    <a:pt x="769422" y="1114425"/>
                  </a:cubicBezTo>
                  <a:cubicBezTo>
                    <a:pt x="751535" y="1191935"/>
                    <a:pt x="755811" y="1172941"/>
                    <a:pt x="712272" y="1238250"/>
                  </a:cubicBezTo>
                  <a:cubicBezTo>
                    <a:pt x="709097" y="1254125"/>
                    <a:pt x="707867" y="1270516"/>
                    <a:pt x="702747" y="1285875"/>
                  </a:cubicBezTo>
                  <a:cubicBezTo>
                    <a:pt x="698257" y="1299345"/>
                    <a:pt x="683106" y="1309788"/>
                    <a:pt x="683697" y="1323975"/>
                  </a:cubicBezTo>
                  <a:cubicBezTo>
                    <a:pt x="686370" y="1388130"/>
                    <a:pt x="692803" y="1453287"/>
                    <a:pt x="712272" y="1514475"/>
                  </a:cubicBezTo>
                  <a:cubicBezTo>
                    <a:pt x="716577" y="1528006"/>
                    <a:pt x="738044" y="1526480"/>
                    <a:pt x="750372" y="1533525"/>
                  </a:cubicBezTo>
                  <a:cubicBezTo>
                    <a:pt x="760311" y="1539205"/>
                    <a:pt x="768228" y="1548555"/>
                    <a:pt x="778947" y="1552575"/>
                  </a:cubicBezTo>
                  <a:cubicBezTo>
                    <a:pt x="794106" y="1558259"/>
                    <a:pt x="810768" y="1558588"/>
                    <a:pt x="826572" y="1562100"/>
                  </a:cubicBezTo>
                  <a:cubicBezTo>
                    <a:pt x="839351" y="1564940"/>
                    <a:pt x="851972" y="1568450"/>
                    <a:pt x="864672" y="1571625"/>
                  </a:cubicBezTo>
                  <a:cubicBezTo>
                    <a:pt x="879233" y="1571386"/>
                    <a:pt x="1437885" y="1749375"/>
                    <a:pt x="1455222" y="1524000"/>
                  </a:cubicBezTo>
                  <a:cubicBezTo>
                    <a:pt x="1460585" y="1454284"/>
                    <a:pt x="1461572" y="1384300"/>
                    <a:pt x="1464747" y="1314450"/>
                  </a:cubicBezTo>
                  <a:cubicBezTo>
                    <a:pt x="1452047" y="1190625"/>
                    <a:pt x="1440701" y="1066654"/>
                    <a:pt x="1426647" y="942975"/>
                  </a:cubicBezTo>
                  <a:cubicBezTo>
                    <a:pt x="1420965" y="892975"/>
                    <a:pt x="1404101" y="860175"/>
                    <a:pt x="1388547" y="809625"/>
                  </a:cubicBezTo>
                  <a:cubicBezTo>
                    <a:pt x="1384697" y="797113"/>
                    <a:pt x="1382197" y="784225"/>
                    <a:pt x="1379022" y="771525"/>
                  </a:cubicBezTo>
                  <a:cubicBezTo>
                    <a:pt x="1400619" y="641946"/>
                    <a:pt x="1380010" y="684154"/>
                    <a:pt x="1436172" y="590550"/>
                  </a:cubicBezTo>
                  <a:cubicBezTo>
                    <a:pt x="1442062" y="580734"/>
                    <a:pt x="1445697" y="568325"/>
                    <a:pt x="1455222" y="561975"/>
                  </a:cubicBezTo>
                  <a:cubicBezTo>
                    <a:pt x="1466114" y="554713"/>
                    <a:pt x="1480622" y="555625"/>
                    <a:pt x="1493322" y="552450"/>
                  </a:cubicBezTo>
                  <a:cubicBezTo>
                    <a:pt x="1502847" y="542925"/>
                    <a:pt x="1510689" y="531347"/>
                    <a:pt x="1521897" y="523875"/>
                  </a:cubicBezTo>
                  <a:cubicBezTo>
                    <a:pt x="1539618" y="512061"/>
                    <a:pt x="1560429" y="505643"/>
                    <a:pt x="1579047" y="495300"/>
                  </a:cubicBezTo>
                  <a:cubicBezTo>
                    <a:pt x="1589054" y="489741"/>
                    <a:pt x="1598097" y="482600"/>
                    <a:pt x="1607622" y="476250"/>
                  </a:cubicBezTo>
                  <a:cubicBezTo>
                    <a:pt x="1613972" y="460375"/>
                    <a:pt x="1619026" y="443918"/>
                    <a:pt x="1626672" y="428625"/>
                  </a:cubicBezTo>
                  <a:cubicBezTo>
                    <a:pt x="1631792" y="418386"/>
                    <a:pt x="1645364" y="411492"/>
                    <a:pt x="1645722" y="400050"/>
                  </a:cubicBezTo>
                  <a:cubicBezTo>
                    <a:pt x="1648600" y="307965"/>
                    <a:pt x="1641944" y="215775"/>
                    <a:pt x="1636197" y="123825"/>
                  </a:cubicBezTo>
                  <a:cubicBezTo>
                    <a:pt x="1634892" y="102938"/>
                    <a:pt x="1621527" y="79671"/>
                    <a:pt x="1598097" y="76200"/>
                  </a:cubicBezTo>
                  <a:cubicBezTo>
                    <a:pt x="1522458" y="64994"/>
                    <a:pt x="1445697" y="63500"/>
                    <a:pt x="1369497" y="57150"/>
                  </a:cubicBezTo>
                  <a:cubicBezTo>
                    <a:pt x="1359972" y="47625"/>
                    <a:pt x="1353701" y="32835"/>
                    <a:pt x="1340922" y="28575"/>
                  </a:cubicBezTo>
                  <a:cubicBezTo>
                    <a:pt x="1313647" y="19483"/>
                    <a:pt x="1283390" y="24689"/>
                    <a:pt x="1255197" y="19050"/>
                  </a:cubicBezTo>
                  <a:cubicBezTo>
                    <a:pt x="1235506" y="15112"/>
                    <a:pt x="1217097" y="6350"/>
                    <a:pt x="1198047" y="0"/>
                  </a:cubicBezTo>
                  <a:cubicBezTo>
                    <a:pt x="1159947" y="6350"/>
                    <a:pt x="1121068" y="9098"/>
                    <a:pt x="1083747" y="19050"/>
                  </a:cubicBezTo>
                  <a:cubicBezTo>
                    <a:pt x="1072686" y="22000"/>
                    <a:pt x="1066243" y="35187"/>
                    <a:pt x="1055172" y="38100"/>
                  </a:cubicBezTo>
                  <a:cubicBezTo>
                    <a:pt x="1005189" y="51254"/>
                    <a:pt x="954404" y="64328"/>
                    <a:pt x="902772" y="66675"/>
                  </a:cubicBezTo>
                  <a:cubicBezTo>
                    <a:pt x="655029" y="77936"/>
                    <a:pt x="762903" y="70393"/>
                    <a:pt x="578922" y="85725"/>
                  </a:cubicBezTo>
                  <a:cubicBezTo>
                    <a:pt x="431877" y="122486"/>
                    <a:pt x="329684" y="106363"/>
                    <a:pt x="264597" y="11430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5"/>
              <a:extLst>
                <a:ext uri="{FF2B5EF4-FFF2-40B4-BE49-F238E27FC236}">
                  <a16:creationId xmlns:a16="http://schemas.microsoft.com/office/drawing/2014/main" id="{AC97A8BB-7A6C-4998-B7DB-C6953FEF4719}"/>
                </a:ext>
              </a:extLst>
            </p:cNvPr>
            <p:cNvSpPr/>
            <p:nvPr/>
          </p:nvSpPr>
          <p:spPr>
            <a:xfrm>
              <a:off x="7010400" y="1000125"/>
              <a:ext cx="2286000" cy="1612147"/>
            </a:xfrm>
            <a:custGeom>
              <a:avLst/>
              <a:gdLst>
                <a:gd name="connsiteX0" fmla="*/ 142875 w 2286000"/>
                <a:gd name="connsiteY0" fmla="*/ 57150 h 1612147"/>
                <a:gd name="connsiteX1" fmla="*/ 28575 w 2286000"/>
                <a:gd name="connsiteY1" fmla="*/ 66675 h 1612147"/>
                <a:gd name="connsiteX2" fmla="*/ 19050 w 2286000"/>
                <a:gd name="connsiteY2" fmla="*/ 95250 h 1612147"/>
                <a:gd name="connsiteX3" fmla="*/ 0 w 2286000"/>
                <a:gd name="connsiteY3" fmla="*/ 295275 h 1612147"/>
                <a:gd name="connsiteX4" fmla="*/ 19050 w 2286000"/>
                <a:gd name="connsiteY4" fmla="*/ 371475 h 1612147"/>
                <a:gd name="connsiteX5" fmla="*/ 66675 w 2286000"/>
                <a:gd name="connsiteY5" fmla="*/ 400050 h 1612147"/>
                <a:gd name="connsiteX6" fmla="*/ 114300 w 2286000"/>
                <a:gd name="connsiteY6" fmla="*/ 419100 h 1612147"/>
                <a:gd name="connsiteX7" fmla="*/ 152400 w 2286000"/>
                <a:gd name="connsiteY7" fmla="*/ 438150 h 1612147"/>
                <a:gd name="connsiteX8" fmla="*/ 295275 w 2286000"/>
                <a:gd name="connsiteY8" fmla="*/ 457200 h 1612147"/>
                <a:gd name="connsiteX9" fmla="*/ 400050 w 2286000"/>
                <a:gd name="connsiteY9" fmla="*/ 542925 h 1612147"/>
                <a:gd name="connsiteX10" fmla="*/ 381000 w 2286000"/>
                <a:gd name="connsiteY10" fmla="*/ 638175 h 1612147"/>
                <a:gd name="connsiteX11" fmla="*/ 361950 w 2286000"/>
                <a:gd name="connsiteY11" fmla="*/ 723900 h 1612147"/>
                <a:gd name="connsiteX12" fmla="*/ 390525 w 2286000"/>
                <a:gd name="connsiteY12" fmla="*/ 809625 h 1612147"/>
                <a:gd name="connsiteX13" fmla="*/ 419100 w 2286000"/>
                <a:gd name="connsiteY13" fmla="*/ 866775 h 1612147"/>
                <a:gd name="connsiteX14" fmla="*/ 390525 w 2286000"/>
                <a:gd name="connsiteY14" fmla="*/ 1323975 h 1612147"/>
                <a:gd name="connsiteX15" fmla="*/ 400050 w 2286000"/>
                <a:gd name="connsiteY15" fmla="*/ 1419225 h 1612147"/>
                <a:gd name="connsiteX16" fmla="*/ 428625 w 2286000"/>
                <a:gd name="connsiteY16" fmla="*/ 1438275 h 1612147"/>
                <a:gd name="connsiteX17" fmla="*/ 495300 w 2286000"/>
                <a:gd name="connsiteY17" fmla="*/ 1485900 h 1612147"/>
                <a:gd name="connsiteX18" fmla="*/ 533400 w 2286000"/>
                <a:gd name="connsiteY18" fmla="*/ 1495425 h 1612147"/>
                <a:gd name="connsiteX19" fmla="*/ 561975 w 2286000"/>
                <a:gd name="connsiteY19" fmla="*/ 1504950 h 1612147"/>
                <a:gd name="connsiteX20" fmla="*/ 828675 w 2286000"/>
                <a:gd name="connsiteY20" fmla="*/ 1485900 h 1612147"/>
                <a:gd name="connsiteX21" fmla="*/ 923925 w 2286000"/>
                <a:gd name="connsiteY21" fmla="*/ 1238250 h 1612147"/>
                <a:gd name="connsiteX22" fmla="*/ 952500 w 2286000"/>
                <a:gd name="connsiteY22" fmla="*/ 1304925 h 1612147"/>
                <a:gd name="connsiteX23" fmla="*/ 990600 w 2286000"/>
                <a:gd name="connsiteY23" fmla="*/ 1504950 h 1612147"/>
                <a:gd name="connsiteX24" fmla="*/ 1009650 w 2286000"/>
                <a:gd name="connsiteY24" fmla="*/ 1533525 h 1612147"/>
                <a:gd name="connsiteX25" fmla="*/ 1162050 w 2286000"/>
                <a:gd name="connsiteY25" fmla="*/ 1562100 h 1612147"/>
                <a:gd name="connsiteX26" fmla="*/ 1304925 w 2286000"/>
                <a:gd name="connsiteY26" fmla="*/ 1581150 h 1612147"/>
                <a:gd name="connsiteX27" fmla="*/ 1647825 w 2286000"/>
                <a:gd name="connsiteY27" fmla="*/ 1609725 h 1612147"/>
                <a:gd name="connsiteX28" fmla="*/ 1752600 w 2286000"/>
                <a:gd name="connsiteY28" fmla="*/ 1600200 h 1612147"/>
                <a:gd name="connsiteX29" fmla="*/ 1733550 w 2286000"/>
                <a:gd name="connsiteY29" fmla="*/ 1476375 h 1612147"/>
                <a:gd name="connsiteX30" fmla="*/ 2066925 w 2286000"/>
                <a:gd name="connsiteY30" fmla="*/ 1304925 h 1612147"/>
                <a:gd name="connsiteX31" fmla="*/ 2181225 w 2286000"/>
                <a:gd name="connsiteY31" fmla="*/ 1247775 h 1612147"/>
                <a:gd name="connsiteX32" fmla="*/ 2238375 w 2286000"/>
                <a:gd name="connsiteY32" fmla="*/ 1190625 h 1612147"/>
                <a:gd name="connsiteX33" fmla="*/ 2257425 w 2286000"/>
                <a:gd name="connsiteY33" fmla="*/ 552450 h 1612147"/>
                <a:gd name="connsiteX34" fmla="*/ 2276475 w 2286000"/>
                <a:gd name="connsiteY34" fmla="*/ 485775 h 1612147"/>
                <a:gd name="connsiteX35" fmla="*/ 2286000 w 2286000"/>
                <a:gd name="connsiteY35" fmla="*/ 438150 h 1612147"/>
                <a:gd name="connsiteX36" fmla="*/ 2266950 w 2286000"/>
                <a:gd name="connsiteY36" fmla="*/ 228600 h 1612147"/>
                <a:gd name="connsiteX37" fmla="*/ 2219325 w 2286000"/>
                <a:gd name="connsiteY37" fmla="*/ 152400 h 1612147"/>
                <a:gd name="connsiteX38" fmla="*/ 2152650 w 2286000"/>
                <a:gd name="connsiteY38" fmla="*/ 95250 h 1612147"/>
                <a:gd name="connsiteX39" fmla="*/ 2009775 w 2286000"/>
                <a:gd name="connsiteY39" fmla="*/ 47625 h 1612147"/>
                <a:gd name="connsiteX40" fmla="*/ 1943100 w 2286000"/>
                <a:gd name="connsiteY40" fmla="*/ 38100 h 1612147"/>
                <a:gd name="connsiteX41" fmla="*/ 1885950 w 2286000"/>
                <a:gd name="connsiteY41" fmla="*/ 19050 h 1612147"/>
                <a:gd name="connsiteX42" fmla="*/ 1800225 w 2286000"/>
                <a:gd name="connsiteY42" fmla="*/ 9525 h 1612147"/>
                <a:gd name="connsiteX43" fmla="*/ 1724025 w 2286000"/>
                <a:gd name="connsiteY43" fmla="*/ 0 h 1612147"/>
                <a:gd name="connsiteX44" fmla="*/ 866775 w 2286000"/>
                <a:gd name="connsiteY44" fmla="*/ 9525 h 1612147"/>
                <a:gd name="connsiteX45" fmla="*/ 266700 w 2286000"/>
                <a:gd name="connsiteY45" fmla="*/ 28575 h 1612147"/>
                <a:gd name="connsiteX46" fmla="*/ 228600 w 2286000"/>
                <a:gd name="connsiteY46" fmla="*/ 47625 h 1612147"/>
                <a:gd name="connsiteX47" fmla="*/ 142875 w 2286000"/>
                <a:gd name="connsiteY47" fmla="*/ 57150 h 161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6000" h="1612147">
                  <a:moveTo>
                    <a:pt x="142875" y="57150"/>
                  </a:moveTo>
                  <a:cubicBezTo>
                    <a:pt x="109538" y="60325"/>
                    <a:pt x="65116" y="55431"/>
                    <a:pt x="28575" y="66675"/>
                  </a:cubicBezTo>
                  <a:cubicBezTo>
                    <a:pt x="18979" y="69628"/>
                    <a:pt x="20101" y="85265"/>
                    <a:pt x="19050" y="95250"/>
                  </a:cubicBezTo>
                  <a:cubicBezTo>
                    <a:pt x="-6702" y="339893"/>
                    <a:pt x="24347" y="173539"/>
                    <a:pt x="0" y="295275"/>
                  </a:cubicBezTo>
                  <a:cubicBezTo>
                    <a:pt x="6350" y="320675"/>
                    <a:pt x="4994" y="349386"/>
                    <a:pt x="19050" y="371475"/>
                  </a:cubicBezTo>
                  <a:cubicBezTo>
                    <a:pt x="28989" y="387094"/>
                    <a:pt x="50116" y="391771"/>
                    <a:pt x="66675" y="400050"/>
                  </a:cubicBezTo>
                  <a:cubicBezTo>
                    <a:pt x="81968" y="407696"/>
                    <a:pt x="98676" y="412156"/>
                    <a:pt x="114300" y="419100"/>
                  </a:cubicBezTo>
                  <a:cubicBezTo>
                    <a:pt x="127275" y="424867"/>
                    <a:pt x="138930" y="433660"/>
                    <a:pt x="152400" y="438150"/>
                  </a:cubicBezTo>
                  <a:cubicBezTo>
                    <a:pt x="186220" y="449423"/>
                    <a:pt x="272793" y="454952"/>
                    <a:pt x="295275" y="457200"/>
                  </a:cubicBezTo>
                  <a:cubicBezTo>
                    <a:pt x="388034" y="503579"/>
                    <a:pt x="356864" y="470949"/>
                    <a:pt x="400050" y="542925"/>
                  </a:cubicBezTo>
                  <a:cubicBezTo>
                    <a:pt x="393700" y="574675"/>
                    <a:pt x="388853" y="606763"/>
                    <a:pt x="381000" y="638175"/>
                  </a:cubicBezTo>
                  <a:cubicBezTo>
                    <a:pt x="367548" y="691981"/>
                    <a:pt x="374042" y="663438"/>
                    <a:pt x="361950" y="723900"/>
                  </a:cubicBezTo>
                  <a:cubicBezTo>
                    <a:pt x="371475" y="752475"/>
                    <a:pt x="375348" y="783607"/>
                    <a:pt x="390525" y="809625"/>
                  </a:cubicBezTo>
                  <a:cubicBezTo>
                    <a:pt x="427221" y="872533"/>
                    <a:pt x="439613" y="805236"/>
                    <a:pt x="419100" y="866775"/>
                  </a:cubicBezTo>
                  <a:cubicBezTo>
                    <a:pt x="409575" y="1019175"/>
                    <a:pt x="395787" y="1171368"/>
                    <a:pt x="390525" y="1323975"/>
                  </a:cubicBezTo>
                  <a:cubicBezTo>
                    <a:pt x="389425" y="1355864"/>
                    <a:pt x="389960" y="1388954"/>
                    <a:pt x="400050" y="1419225"/>
                  </a:cubicBezTo>
                  <a:cubicBezTo>
                    <a:pt x="403670" y="1430085"/>
                    <a:pt x="419310" y="1431621"/>
                    <a:pt x="428625" y="1438275"/>
                  </a:cubicBezTo>
                  <a:cubicBezTo>
                    <a:pt x="433504" y="1441760"/>
                    <a:pt x="484076" y="1481090"/>
                    <a:pt x="495300" y="1485900"/>
                  </a:cubicBezTo>
                  <a:cubicBezTo>
                    <a:pt x="507332" y="1491057"/>
                    <a:pt x="520813" y="1491829"/>
                    <a:pt x="533400" y="1495425"/>
                  </a:cubicBezTo>
                  <a:cubicBezTo>
                    <a:pt x="543054" y="1498183"/>
                    <a:pt x="552450" y="1501775"/>
                    <a:pt x="561975" y="1504950"/>
                  </a:cubicBezTo>
                  <a:cubicBezTo>
                    <a:pt x="650875" y="1498600"/>
                    <a:pt x="765653" y="1548922"/>
                    <a:pt x="828675" y="1485900"/>
                  </a:cubicBezTo>
                  <a:cubicBezTo>
                    <a:pt x="1048188" y="1266387"/>
                    <a:pt x="722942" y="1152114"/>
                    <a:pt x="923925" y="1238250"/>
                  </a:cubicBezTo>
                  <a:cubicBezTo>
                    <a:pt x="933450" y="1260475"/>
                    <a:pt x="947758" y="1281214"/>
                    <a:pt x="952500" y="1304925"/>
                  </a:cubicBezTo>
                  <a:cubicBezTo>
                    <a:pt x="986300" y="1473923"/>
                    <a:pt x="932946" y="1378111"/>
                    <a:pt x="990600" y="1504950"/>
                  </a:cubicBezTo>
                  <a:cubicBezTo>
                    <a:pt x="995337" y="1515372"/>
                    <a:pt x="999942" y="1527458"/>
                    <a:pt x="1009650" y="1533525"/>
                  </a:cubicBezTo>
                  <a:cubicBezTo>
                    <a:pt x="1049452" y="1558401"/>
                    <a:pt x="1122486" y="1557352"/>
                    <a:pt x="1162050" y="1562100"/>
                  </a:cubicBezTo>
                  <a:cubicBezTo>
                    <a:pt x="1209754" y="1567825"/>
                    <a:pt x="1257108" y="1576462"/>
                    <a:pt x="1304925" y="1581150"/>
                  </a:cubicBezTo>
                  <a:cubicBezTo>
                    <a:pt x="1419074" y="1592341"/>
                    <a:pt x="1533525" y="1600200"/>
                    <a:pt x="1647825" y="1609725"/>
                  </a:cubicBezTo>
                  <a:cubicBezTo>
                    <a:pt x="1682750" y="1606550"/>
                    <a:pt x="1725216" y="1622107"/>
                    <a:pt x="1752600" y="1600200"/>
                  </a:cubicBezTo>
                  <a:cubicBezTo>
                    <a:pt x="1754402" y="1598758"/>
                    <a:pt x="1734672" y="1483108"/>
                    <a:pt x="1733550" y="1476375"/>
                  </a:cubicBezTo>
                  <a:cubicBezTo>
                    <a:pt x="1766566" y="1212243"/>
                    <a:pt x="1699557" y="1342604"/>
                    <a:pt x="2066925" y="1304925"/>
                  </a:cubicBezTo>
                  <a:cubicBezTo>
                    <a:pt x="2106115" y="1300906"/>
                    <a:pt x="2152610" y="1271621"/>
                    <a:pt x="2181225" y="1247775"/>
                  </a:cubicBezTo>
                  <a:cubicBezTo>
                    <a:pt x="2201921" y="1230528"/>
                    <a:pt x="2238375" y="1190625"/>
                    <a:pt x="2238375" y="1190625"/>
                  </a:cubicBezTo>
                  <a:cubicBezTo>
                    <a:pt x="2297726" y="953221"/>
                    <a:pt x="2227723" y="1245490"/>
                    <a:pt x="2257425" y="552450"/>
                  </a:cubicBezTo>
                  <a:cubicBezTo>
                    <a:pt x="2258415" y="529357"/>
                    <a:pt x="2270869" y="508199"/>
                    <a:pt x="2276475" y="485775"/>
                  </a:cubicBezTo>
                  <a:cubicBezTo>
                    <a:pt x="2280402" y="470069"/>
                    <a:pt x="2282825" y="454025"/>
                    <a:pt x="2286000" y="438150"/>
                  </a:cubicBezTo>
                  <a:cubicBezTo>
                    <a:pt x="2279650" y="368300"/>
                    <a:pt x="2275307" y="298238"/>
                    <a:pt x="2266950" y="228600"/>
                  </a:cubicBezTo>
                  <a:cubicBezTo>
                    <a:pt x="2263180" y="197185"/>
                    <a:pt x="2239026" y="174564"/>
                    <a:pt x="2219325" y="152400"/>
                  </a:cubicBezTo>
                  <a:cubicBezTo>
                    <a:pt x="2200577" y="131308"/>
                    <a:pt x="2178675" y="108263"/>
                    <a:pt x="2152650" y="95250"/>
                  </a:cubicBezTo>
                  <a:cubicBezTo>
                    <a:pt x="2117941" y="77896"/>
                    <a:pt x="2036693" y="53959"/>
                    <a:pt x="2009775" y="47625"/>
                  </a:cubicBezTo>
                  <a:cubicBezTo>
                    <a:pt x="1987921" y="42483"/>
                    <a:pt x="1965325" y="41275"/>
                    <a:pt x="1943100" y="38100"/>
                  </a:cubicBezTo>
                  <a:cubicBezTo>
                    <a:pt x="1924050" y="31750"/>
                    <a:pt x="1905641" y="22988"/>
                    <a:pt x="1885950" y="19050"/>
                  </a:cubicBezTo>
                  <a:cubicBezTo>
                    <a:pt x="1857757" y="13411"/>
                    <a:pt x="1828779" y="12884"/>
                    <a:pt x="1800225" y="9525"/>
                  </a:cubicBezTo>
                  <a:lnTo>
                    <a:pt x="1724025" y="0"/>
                  </a:lnTo>
                  <a:lnTo>
                    <a:pt x="866775" y="9525"/>
                  </a:lnTo>
                  <a:cubicBezTo>
                    <a:pt x="328825" y="16894"/>
                    <a:pt x="507157" y="-5776"/>
                    <a:pt x="266700" y="28575"/>
                  </a:cubicBezTo>
                  <a:cubicBezTo>
                    <a:pt x="254000" y="34925"/>
                    <a:pt x="242299" y="43889"/>
                    <a:pt x="228600" y="47625"/>
                  </a:cubicBezTo>
                  <a:cubicBezTo>
                    <a:pt x="206940" y="53532"/>
                    <a:pt x="176212" y="53975"/>
                    <a:pt x="142875" y="5715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6"/>
              <a:extLst>
                <a:ext uri="{FF2B5EF4-FFF2-40B4-BE49-F238E27FC236}">
                  <a16:creationId xmlns:a16="http://schemas.microsoft.com/office/drawing/2014/main" id="{E4436CB0-F010-4C24-9A87-33A048591F50}"/>
                </a:ext>
              </a:extLst>
            </p:cNvPr>
            <p:cNvSpPr/>
            <p:nvPr/>
          </p:nvSpPr>
          <p:spPr>
            <a:xfrm>
              <a:off x="581018" y="3086100"/>
              <a:ext cx="1714175" cy="1042712"/>
            </a:xfrm>
            <a:custGeom>
              <a:avLst/>
              <a:gdLst>
                <a:gd name="connsiteX0" fmla="*/ 161932 w 1714175"/>
                <a:gd name="connsiteY0" fmla="*/ 171450 h 1042712"/>
                <a:gd name="connsiteX1" fmla="*/ 85732 w 1714175"/>
                <a:gd name="connsiteY1" fmla="*/ 190500 h 1042712"/>
                <a:gd name="connsiteX2" fmla="*/ 57157 w 1714175"/>
                <a:gd name="connsiteY2" fmla="*/ 219075 h 1042712"/>
                <a:gd name="connsiteX3" fmla="*/ 19057 w 1714175"/>
                <a:gd name="connsiteY3" fmla="*/ 238125 h 1042712"/>
                <a:gd name="connsiteX4" fmla="*/ 7 w 1714175"/>
                <a:gd name="connsiteY4" fmla="*/ 266700 h 1042712"/>
                <a:gd name="connsiteX5" fmla="*/ 19057 w 1714175"/>
                <a:gd name="connsiteY5" fmla="*/ 352425 h 1042712"/>
                <a:gd name="connsiteX6" fmla="*/ 57157 w 1714175"/>
                <a:gd name="connsiteY6" fmla="*/ 390525 h 1042712"/>
                <a:gd name="connsiteX7" fmla="*/ 104782 w 1714175"/>
                <a:gd name="connsiteY7" fmla="*/ 447675 h 1042712"/>
                <a:gd name="connsiteX8" fmla="*/ 142882 w 1714175"/>
                <a:gd name="connsiteY8" fmla="*/ 457200 h 1042712"/>
                <a:gd name="connsiteX9" fmla="*/ 190507 w 1714175"/>
                <a:gd name="connsiteY9" fmla="*/ 485775 h 1042712"/>
                <a:gd name="connsiteX10" fmla="*/ 247657 w 1714175"/>
                <a:gd name="connsiteY10" fmla="*/ 495300 h 1042712"/>
                <a:gd name="connsiteX11" fmla="*/ 400057 w 1714175"/>
                <a:gd name="connsiteY11" fmla="*/ 504825 h 1042712"/>
                <a:gd name="connsiteX12" fmla="*/ 1028707 w 1714175"/>
                <a:gd name="connsiteY12" fmla="*/ 533400 h 1042712"/>
                <a:gd name="connsiteX13" fmla="*/ 1095382 w 1714175"/>
                <a:gd name="connsiteY13" fmla="*/ 561975 h 1042712"/>
                <a:gd name="connsiteX14" fmla="*/ 1114432 w 1714175"/>
                <a:gd name="connsiteY14" fmla="*/ 600075 h 1042712"/>
                <a:gd name="connsiteX15" fmla="*/ 1143007 w 1714175"/>
                <a:gd name="connsiteY15" fmla="*/ 647700 h 1042712"/>
                <a:gd name="connsiteX16" fmla="*/ 1152532 w 1714175"/>
                <a:gd name="connsiteY16" fmla="*/ 685800 h 1042712"/>
                <a:gd name="connsiteX17" fmla="*/ 1219207 w 1714175"/>
                <a:gd name="connsiteY17" fmla="*/ 857250 h 1042712"/>
                <a:gd name="connsiteX18" fmla="*/ 1276357 w 1714175"/>
                <a:gd name="connsiteY18" fmla="*/ 914400 h 1042712"/>
                <a:gd name="connsiteX19" fmla="*/ 1295407 w 1714175"/>
                <a:gd name="connsiteY19" fmla="*/ 942975 h 1042712"/>
                <a:gd name="connsiteX20" fmla="*/ 1343032 w 1714175"/>
                <a:gd name="connsiteY20" fmla="*/ 971550 h 1042712"/>
                <a:gd name="connsiteX21" fmla="*/ 1390657 w 1714175"/>
                <a:gd name="connsiteY21" fmla="*/ 990600 h 1042712"/>
                <a:gd name="connsiteX22" fmla="*/ 1419232 w 1714175"/>
                <a:gd name="connsiteY22" fmla="*/ 1000125 h 1042712"/>
                <a:gd name="connsiteX23" fmla="*/ 1447807 w 1714175"/>
                <a:gd name="connsiteY23" fmla="*/ 1019175 h 1042712"/>
                <a:gd name="connsiteX24" fmla="*/ 1533532 w 1714175"/>
                <a:gd name="connsiteY24" fmla="*/ 1038225 h 1042712"/>
                <a:gd name="connsiteX25" fmla="*/ 1704982 w 1714175"/>
                <a:gd name="connsiteY25" fmla="*/ 1028700 h 1042712"/>
                <a:gd name="connsiteX26" fmla="*/ 1695457 w 1714175"/>
                <a:gd name="connsiteY26" fmla="*/ 952500 h 1042712"/>
                <a:gd name="connsiteX27" fmla="*/ 1676407 w 1714175"/>
                <a:gd name="connsiteY27" fmla="*/ 923925 h 1042712"/>
                <a:gd name="connsiteX28" fmla="*/ 1657357 w 1714175"/>
                <a:gd name="connsiteY28" fmla="*/ 885825 h 1042712"/>
                <a:gd name="connsiteX29" fmla="*/ 1638307 w 1714175"/>
                <a:gd name="connsiteY29" fmla="*/ 542925 h 1042712"/>
                <a:gd name="connsiteX30" fmla="*/ 1609732 w 1714175"/>
                <a:gd name="connsiteY30" fmla="*/ 428625 h 1042712"/>
                <a:gd name="connsiteX31" fmla="*/ 1571632 w 1714175"/>
                <a:gd name="connsiteY31" fmla="*/ 314325 h 1042712"/>
                <a:gd name="connsiteX32" fmla="*/ 1533532 w 1714175"/>
                <a:gd name="connsiteY32" fmla="*/ 228600 h 1042712"/>
                <a:gd name="connsiteX33" fmla="*/ 1524007 w 1714175"/>
                <a:gd name="connsiteY33" fmla="*/ 200025 h 1042712"/>
                <a:gd name="connsiteX34" fmla="*/ 1504957 w 1714175"/>
                <a:gd name="connsiteY34" fmla="*/ 95250 h 1042712"/>
                <a:gd name="connsiteX35" fmla="*/ 1466857 w 1714175"/>
                <a:gd name="connsiteY35" fmla="*/ 76200 h 1042712"/>
                <a:gd name="connsiteX36" fmla="*/ 1390657 w 1714175"/>
                <a:gd name="connsiteY36" fmla="*/ 9525 h 1042712"/>
                <a:gd name="connsiteX37" fmla="*/ 1038232 w 1714175"/>
                <a:gd name="connsiteY37" fmla="*/ 0 h 1042712"/>
                <a:gd name="connsiteX38" fmla="*/ 838207 w 1714175"/>
                <a:gd name="connsiteY38" fmla="*/ 19050 h 1042712"/>
                <a:gd name="connsiteX39" fmla="*/ 695332 w 1714175"/>
                <a:gd name="connsiteY39" fmla="*/ 57150 h 1042712"/>
                <a:gd name="connsiteX40" fmla="*/ 647707 w 1714175"/>
                <a:gd name="connsiteY40" fmla="*/ 66675 h 1042712"/>
                <a:gd name="connsiteX41" fmla="*/ 600082 w 1714175"/>
                <a:gd name="connsiteY41" fmla="*/ 95250 h 1042712"/>
                <a:gd name="connsiteX42" fmla="*/ 514357 w 1714175"/>
                <a:gd name="connsiteY42" fmla="*/ 114300 h 1042712"/>
                <a:gd name="connsiteX43" fmla="*/ 476257 w 1714175"/>
                <a:gd name="connsiteY43" fmla="*/ 133350 h 1042712"/>
                <a:gd name="connsiteX44" fmla="*/ 219082 w 1714175"/>
                <a:gd name="connsiteY44" fmla="*/ 142875 h 1042712"/>
                <a:gd name="connsiteX45" fmla="*/ 161932 w 1714175"/>
                <a:gd name="connsiteY45" fmla="*/ 171450 h 104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14175" h="1042712">
                  <a:moveTo>
                    <a:pt x="161932" y="171450"/>
                  </a:moveTo>
                  <a:cubicBezTo>
                    <a:pt x="155062" y="172824"/>
                    <a:pt x="98284" y="182132"/>
                    <a:pt x="85732" y="190500"/>
                  </a:cubicBezTo>
                  <a:cubicBezTo>
                    <a:pt x="74524" y="197972"/>
                    <a:pt x="68118" y="211245"/>
                    <a:pt x="57157" y="219075"/>
                  </a:cubicBezTo>
                  <a:cubicBezTo>
                    <a:pt x="45603" y="227328"/>
                    <a:pt x="31757" y="231775"/>
                    <a:pt x="19057" y="238125"/>
                  </a:cubicBezTo>
                  <a:cubicBezTo>
                    <a:pt x="12707" y="247650"/>
                    <a:pt x="1271" y="255322"/>
                    <a:pt x="7" y="266700"/>
                  </a:cubicBezTo>
                  <a:cubicBezTo>
                    <a:pt x="-310" y="269553"/>
                    <a:pt x="9399" y="338904"/>
                    <a:pt x="19057" y="352425"/>
                  </a:cubicBezTo>
                  <a:cubicBezTo>
                    <a:pt x="29496" y="367040"/>
                    <a:pt x="45468" y="376888"/>
                    <a:pt x="57157" y="390525"/>
                  </a:cubicBezTo>
                  <a:cubicBezTo>
                    <a:pt x="76094" y="412618"/>
                    <a:pt x="77038" y="431821"/>
                    <a:pt x="104782" y="447675"/>
                  </a:cubicBezTo>
                  <a:cubicBezTo>
                    <a:pt x="116148" y="454170"/>
                    <a:pt x="130182" y="454025"/>
                    <a:pt x="142882" y="457200"/>
                  </a:cubicBezTo>
                  <a:cubicBezTo>
                    <a:pt x="158757" y="466725"/>
                    <a:pt x="173108" y="479448"/>
                    <a:pt x="190507" y="485775"/>
                  </a:cubicBezTo>
                  <a:cubicBezTo>
                    <a:pt x="208657" y="492375"/>
                    <a:pt x="228424" y="493552"/>
                    <a:pt x="247657" y="495300"/>
                  </a:cubicBezTo>
                  <a:cubicBezTo>
                    <a:pt x="298347" y="499908"/>
                    <a:pt x="349257" y="501650"/>
                    <a:pt x="400057" y="504825"/>
                  </a:cubicBezTo>
                  <a:cubicBezTo>
                    <a:pt x="647762" y="587393"/>
                    <a:pt x="344090" y="492527"/>
                    <a:pt x="1028707" y="533400"/>
                  </a:cubicBezTo>
                  <a:cubicBezTo>
                    <a:pt x="1052844" y="534841"/>
                    <a:pt x="1073157" y="552450"/>
                    <a:pt x="1095382" y="561975"/>
                  </a:cubicBezTo>
                  <a:cubicBezTo>
                    <a:pt x="1101732" y="574675"/>
                    <a:pt x="1107536" y="587663"/>
                    <a:pt x="1114432" y="600075"/>
                  </a:cubicBezTo>
                  <a:cubicBezTo>
                    <a:pt x="1123423" y="616259"/>
                    <a:pt x="1135488" y="630782"/>
                    <a:pt x="1143007" y="647700"/>
                  </a:cubicBezTo>
                  <a:cubicBezTo>
                    <a:pt x="1148324" y="659663"/>
                    <a:pt x="1148682" y="673288"/>
                    <a:pt x="1152532" y="685800"/>
                  </a:cubicBezTo>
                  <a:cubicBezTo>
                    <a:pt x="1164722" y="725418"/>
                    <a:pt x="1196150" y="822664"/>
                    <a:pt x="1219207" y="857250"/>
                  </a:cubicBezTo>
                  <a:cubicBezTo>
                    <a:pt x="1234151" y="879666"/>
                    <a:pt x="1261413" y="891984"/>
                    <a:pt x="1276357" y="914400"/>
                  </a:cubicBezTo>
                  <a:cubicBezTo>
                    <a:pt x="1282707" y="923925"/>
                    <a:pt x="1286715" y="935525"/>
                    <a:pt x="1295407" y="942975"/>
                  </a:cubicBezTo>
                  <a:cubicBezTo>
                    <a:pt x="1309463" y="955023"/>
                    <a:pt x="1326473" y="963271"/>
                    <a:pt x="1343032" y="971550"/>
                  </a:cubicBezTo>
                  <a:cubicBezTo>
                    <a:pt x="1358325" y="979196"/>
                    <a:pt x="1374648" y="984597"/>
                    <a:pt x="1390657" y="990600"/>
                  </a:cubicBezTo>
                  <a:cubicBezTo>
                    <a:pt x="1400058" y="994125"/>
                    <a:pt x="1410252" y="995635"/>
                    <a:pt x="1419232" y="1000125"/>
                  </a:cubicBezTo>
                  <a:cubicBezTo>
                    <a:pt x="1429471" y="1005245"/>
                    <a:pt x="1437568" y="1014055"/>
                    <a:pt x="1447807" y="1019175"/>
                  </a:cubicBezTo>
                  <a:cubicBezTo>
                    <a:pt x="1471255" y="1030899"/>
                    <a:pt x="1511582" y="1034567"/>
                    <a:pt x="1533532" y="1038225"/>
                  </a:cubicBezTo>
                  <a:cubicBezTo>
                    <a:pt x="1590682" y="1035050"/>
                    <a:pt x="1654396" y="1055481"/>
                    <a:pt x="1704982" y="1028700"/>
                  </a:cubicBezTo>
                  <a:cubicBezTo>
                    <a:pt x="1727605" y="1016723"/>
                    <a:pt x="1702192" y="977196"/>
                    <a:pt x="1695457" y="952500"/>
                  </a:cubicBezTo>
                  <a:cubicBezTo>
                    <a:pt x="1692445" y="941456"/>
                    <a:pt x="1682087" y="933864"/>
                    <a:pt x="1676407" y="923925"/>
                  </a:cubicBezTo>
                  <a:cubicBezTo>
                    <a:pt x="1669362" y="911597"/>
                    <a:pt x="1663707" y="898525"/>
                    <a:pt x="1657357" y="885825"/>
                  </a:cubicBezTo>
                  <a:cubicBezTo>
                    <a:pt x="1651007" y="771525"/>
                    <a:pt x="1646094" y="657136"/>
                    <a:pt x="1638307" y="542925"/>
                  </a:cubicBezTo>
                  <a:cubicBezTo>
                    <a:pt x="1630236" y="424557"/>
                    <a:pt x="1638446" y="505195"/>
                    <a:pt x="1609732" y="428625"/>
                  </a:cubicBezTo>
                  <a:cubicBezTo>
                    <a:pt x="1595631" y="391021"/>
                    <a:pt x="1593909" y="347741"/>
                    <a:pt x="1571632" y="314325"/>
                  </a:cubicBezTo>
                  <a:cubicBezTo>
                    <a:pt x="1541443" y="269042"/>
                    <a:pt x="1556202" y="296610"/>
                    <a:pt x="1533532" y="228600"/>
                  </a:cubicBezTo>
                  <a:cubicBezTo>
                    <a:pt x="1530357" y="219075"/>
                    <a:pt x="1525803" y="209903"/>
                    <a:pt x="1524007" y="200025"/>
                  </a:cubicBezTo>
                  <a:cubicBezTo>
                    <a:pt x="1517657" y="165100"/>
                    <a:pt x="1519833" y="127480"/>
                    <a:pt x="1504957" y="95250"/>
                  </a:cubicBezTo>
                  <a:cubicBezTo>
                    <a:pt x="1499007" y="82358"/>
                    <a:pt x="1478216" y="84719"/>
                    <a:pt x="1466857" y="76200"/>
                  </a:cubicBezTo>
                  <a:cubicBezTo>
                    <a:pt x="1457993" y="69552"/>
                    <a:pt x="1407363" y="11155"/>
                    <a:pt x="1390657" y="9525"/>
                  </a:cubicBezTo>
                  <a:cubicBezTo>
                    <a:pt x="1273694" y="-1886"/>
                    <a:pt x="1155707" y="3175"/>
                    <a:pt x="1038232" y="0"/>
                  </a:cubicBezTo>
                  <a:cubicBezTo>
                    <a:pt x="971557" y="6350"/>
                    <a:pt x="904596" y="10198"/>
                    <a:pt x="838207" y="19050"/>
                  </a:cubicBezTo>
                  <a:cubicBezTo>
                    <a:pt x="746223" y="31315"/>
                    <a:pt x="771099" y="36486"/>
                    <a:pt x="695332" y="57150"/>
                  </a:cubicBezTo>
                  <a:cubicBezTo>
                    <a:pt x="679713" y="61410"/>
                    <a:pt x="663582" y="63500"/>
                    <a:pt x="647707" y="66675"/>
                  </a:cubicBezTo>
                  <a:cubicBezTo>
                    <a:pt x="631832" y="76200"/>
                    <a:pt x="617481" y="88923"/>
                    <a:pt x="600082" y="95250"/>
                  </a:cubicBezTo>
                  <a:cubicBezTo>
                    <a:pt x="461937" y="145485"/>
                    <a:pt x="598212" y="78362"/>
                    <a:pt x="514357" y="114300"/>
                  </a:cubicBezTo>
                  <a:cubicBezTo>
                    <a:pt x="501306" y="119893"/>
                    <a:pt x="490390" y="131982"/>
                    <a:pt x="476257" y="133350"/>
                  </a:cubicBezTo>
                  <a:cubicBezTo>
                    <a:pt x="390872" y="141613"/>
                    <a:pt x="304807" y="139700"/>
                    <a:pt x="219082" y="142875"/>
                  </a:cubicBezTo>
                  <a:lnTo>
                    <a:pt x="161932" y="17145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7"/>
              <a:extLst>
                <a:ext uri="{FF2B5EF4-FFF2-40B4-BE49-F238E27FC236}">
                  <a16:creationId xmlns:a16="http://schemas.microsoft.com/office/drawing/2014/main" id="{3C77E368-AAAB-4668-8D62-41C12E9C2B63}"/>
                </a:ext>
              </a:extLst>
            </p:cNvPr>
            <p:cNvSpPr/>
            <p:nvPr/>
          </p:nvSpPr>
          <p:spPr>
            <a:xfrm>
              <a:off x="2998324" y="3076575"/>
              <a:ext cx="1964201" cy="1257300"/>
            </a:xfrm>
            <a:custGeom>
              <a:avLst/>
              <a:gdLst>
                <a:gd name="connsiteX0" fmla="*/ 573551 w 1964201"/>
                <a:gd name="connsiteY0" fmla="*/ 485775 h 1257300"/>
                <a:gd name="connsiteX1" fmla="*/ 516401 w 1964201"/>
                <a:gd name="connsiteY1" fmla="*/ 390525 h 1257300"/>
                <a:gd name="connsiteX2" fmla="*/ 506876 w 1964201"/>
                <a:gd name="connsiteY2" fmla="*/ 361950 h 1257300"/>
                <a:gd name="connsiteX3" fmla="*/ 440201 w 1964201"/>
                <a:gd name="connsiteY3" fmla="*/ 304800 h 1257300"/>
                <a:gd name="connsiteX4" fmla="*/ 402101 w 1964201"/>
                <a:gd name="connsiteY4" fmla="*/ 295275 h 1257300"/>
                <a:gd name="connsiteX5" fmla="*/ 259226 w 1964201"/>
                <a:gd name="connsiteY5" fmla="*/ 266700 h 1257300"/>
                <a:gd name="connsiteX6" fmla="*/ 163976 w 1964201"/>
                <a:gd name="connsiteY6" fmla="*/ 276225 h 1257300"/>
                <a:gd name="connsiteX7" fmla="*/ 144926 w 1964201"/>
                <a:gd name="connsiteY7" fmla="*/ 323850 h 1257300"/>
                <a:gd name="connsiteX8" fmla="*/ 116351 w 1964201"/>
                <a:gd name="connsiteY8" fmla="*/ 342900 h 1257300"/>
                <a:gd name="connsiteX9" fmla="*/ 97301 w 1964201"/>
                <a:gd name="connsiteY9" fmla="*/ 371475 h 1257300"/>
                <a:gd name="connsiteX10" fmla="*/ 87776 w 1964201"/>
                <a:gd name="connsiteY10" fmla="*/ 419100 h 1257300"/>
                <a:gd name="connsiteX11" fmla="*/ 106826 w 1964201"/>
                <a:gd name="connsiteY11" fmla="*/ 571500 h 1257300"/>
                <a:gd name="connsiteX12" fmla="*/ 97301 w 1964201"/>
                <a:gd name="connsiteY12" fmla="*/ 676275 h 1257300"/>
                <a:gd name="connsiteX13" fmla="*/ 87776 w 1964201"/>
                <a:gd name="connsiteY13" fmla="*/ 733425 h 1257300"/>
                <a:gd name="connsiteX14" fmla="*/ 78251 w 1964201"/>
                <a:gd name="connsiteY14" fmla="*/ 828675 h 1257300"/>
                <a:gd name="connsiteX15" fmla="*/ 40151 w 1964201"/>
                <a:gd name="connsiteY15" fmla="*/ 885825 h 1257300"/>
                <a:gd name="connsiteX16" fmla="*/ 11576 w 1964201"/>
                <a:gd name="connsiteY16" fmla="*/ 952500 h 1257300"/>
                <a:gd name="connsiteX17" fmla="*/ 11576 w 1964201"/>
                <a:gd name="connsiteY17" fmla="*/ 1095375 h 1257300"/>
                <a:gd name="connsiteX18" fmla="*/ 49676 w 1964201"/>
                <a:gd name="connsiteY18" fmla="*/ 1104900 h 1257300"/>
                <a:gd name="connsiteX19" fmla="*/ 144926 w 1964201"/>
                <a:gd name="connsiteY19" fmla="*/ 1114425 h 1257300"/>
                <a:gd name="connsiteX20" fmla="*/ 221126 w 1964201"/>
                <a:gd name="connsiteY20" fmla="*/ 1123950 h 1257300"/>
                <a:gd name="connsiteX21" fmla="*/ 421151 w 1964201"/>
                <a:gd name="connsiteY21" fmla="*/ 1152525 h 1257300"/>
                <a:gd name="connsiteX22" fmla="*/ 497351 w 1964201"/>
                <a:gd name="connsiteY22" fmla="*/ 1162050 h 1257300"/>
                <a:gd name="connsiteX23" fmla="*/ 573551 w 1964201"/>
                <a:gd name="connsiteY23" fmla="*/ 1181100 h 1257300"/>
                <a:gd name="connsiteX24" fmla="*/ 1373651 w 1964201"/>
                <a:gd name="connsiteY24" fmla="*/ 1200150 h 1257300"/>
                <a:gd name="connsiteX25" fmla="*/ 1430801 w 1964201"/>
                <a:gd name="connsiteY25" fmla="*/ 1209675 h 1257300"/>
                <a:gd name="connsiteX26" fmla="*/ 1487951 w 1964201"/>
                <a:gd name="connsiteY26" fmla="*/ 1228725 h 1257300"/>
                <a:gd name="connsiteX27" fmla="*/ 1678451 w 1964201"/>
                <a:gd name="connsiteY27" fmla="*/ 1247775 h 1257300"/>
                <a:gd name="connsiteX28" fmla="*/ 1754651 w 1964201"/>
                <a:gd name="connsiteY28" fmla="*/ 1257300 h 1257300"/>
                <a:gd name="connsiteX29" fmla="*/ 1888001 w 1964201"/>
                <a:gd name="connsiteY29" fmla="*/ 1238250 h 1257300"/>
                <a:gd name="connsiteX30" fmla="*/ 1916576 w 1964201"/>
                <a:gd name="connsiteY30" fmla="*/ 1162050 h 1257300"/>
                <a:gd name="connsiteX31" fmla="*/ 1935626 w 1964201"/>
                <a:gd name="connsiteY31" fmla="*/ 1085850 h 1257300"/>
                <a:gd name="connsiteX32" fmla="*/ 1878476 w 1964201"/>
                <a:gd name="connsiteY32" fmla="*/ 1019175 h 1257300"/>
                <a:gd name="connsiteX33" fmla="*/ 1849901 w 1964201"/>
                <a:gd name="connsiteY33" fmla="*/ 981075 h 1257300"/>
                <a:gd name="connsiteX34" fmla="*/ 1821326 w 1964201"/>
                <a:gd name="connsiteY34" fmla="*/ 914400 h 1257300"/>
                <a:gd name="connsiteX35" fmla="*/ 1802276 w 1964201"/>
                <a:gd name="connsiteY35" fmla="*/ 866775 h 1257300"/>
                <a:gd name="connsiteX36" fmla="*/ 1773701 w 1964201"/>
                <a:gd name="connsiteY36" fmla="*/ 828675 h 1257300"/>
                <a:gd name="connsiteX37" fmla="*/ 1783226 w 1964201"/>
                <a:gd name="connsiteY37" fmla="*/ 714375 h 1257300"/>
                <a:gd name="connsiteX38" fmla="*/ 1811801 w 1964201"/>
                <a:gd name="connsiteY38" fmla="*/ 704850 h 1257300"/>
                <a:gd name="connsiteX39" fmla="*/ 1897526 w 1964201"/>
                <a:gd name="connsiteY39" fmla="*/ 695325 h 1257300"/>
                <a:gd name="connsiteX40" fmla="*/ 1945151 w 1964201"/>
                <a:gd name="connsiteY40" fmla="*/ 657225 h 1257300"/>
                <a:gd name="connsiteX41" fmla="*/ 1964201 w 1964201"/>
                <a:gd name="connsiteY41" fmla="*/ 590550 h 1257300"/>
                <a:gd name="connsiteX42" fmla="*/ 1954676 w 1964201"/>
                <a:gd name="connsiteY42" fmla="*/ 495300 h 1257300"/>
                <a:gd name="connsiteX43" fmla="*/ 1926101 w 1964201"/>
                <a:gd name="connsiteY43" fmla="*/ 466725 h 1257300"/>
                <a:gd name="connsiteX44" fmla="*/ 1907051 w 1964201"/>
                <a:gd name="connsiteY44" fmla="*/ 438150 h 1257300"/>
                <a:gd name="connsiteX45" fmla="*/ 1859426 w 1964201"/>
                <a:gd name="connsiteY45" fmla="*/ 381000 h 1257300"/>
                <a:gd name="connsiteX46" fmla="*/ 1821326 w 1964201"/>
                <a:gd name="connsiteY46" fmla="*/ 323850 h 1257300"/>
                <a:gd name="connsiteX47" fmla="*/ 1783226 w 1964201"/>
                <a:gd name="connsiteY47" fmla="*/ 266700 h 1257300"/>
                <a:gd name="connsiteX48" fmla="*/ 1745126 w 1964201"/>
                <a:gd name="connsiteY48" fmla="*/ 219075 h 1257300"/>
                <a:gd name="connsiteX49" fmla="*/ 1668926 w 1964201"/>
                <a:gd name="connsiteY49" fmla="*/ 123825 h 1257300"/>
                <a:gd name="connsiteX50" fmla="*/ 1535576 w 1964201"/>
                <a:gd name="connsiteY50" fmla="*/ 66675 h 1257300"/>
                <a:gd name="connsiteX51" fmla="*/ 1487951 w 1964201"/>
                <a:gd name="connsiteY51" fmla="*/ 47625 h 1257300"/>
                <a:gd name="connsiteX52" fmla="*/ 1411751 w 1964201"/>
                <a:gd name="connsiteY52" fmla="*/ 28575 h 1257300"/>
                <a:gd name="connsiteX53" fmla="*/ 1306976 w 1964201"/>
                <a:gd name="connsiteY53" fmla="*/ 0 h 1257300"/>
                <a:gd name="connsiteX54" fmla="*/ 983126 w 1964201"/>
                <a:gd name="connsiteY54" fmla="*/ 19050 h 1257300"/>
                <a:gd name="connsiteX55" fmla="*/ 935501 w 1964201"/>
                <a:gd name="connsiteY55" fmla="*/ 57150 h 1257300"/>
                <a:gd name="connsiteX56" fmla="*/ 878351 w 1964201"/>
                <a:gd name="connsiteY56" fmla="*/ 142875 h 1257300"/>
                <a:gd name="connsiteX57" fmla="*/ 859301 w 1964201"/>
                <a:gd name="connsiteY57" fmla="*/ 190500 h 1257300"/>
                <a:gd name="connsiteX58" fmla="*/ 792626 w 1964201"/>
                <a:gd name="connsiteY58" fmla="*/ 257175 h 1257300"/>
                <a:gd name="connsiteX59" fmla="*/ 697376 w 1964201"/>
                <a:gd name="connsiteY59" fmla="*/ 361950 h 1257300"/>
                <a:gd name="connsiteX60" fmla="*/ 668801 w 1964201"/>
                <a:gd name="connsiteY60" fmla="*/ 381000 h 1257300"/>
                <a:gd name="connsiteX61" fmla="*/ 602126 w 1964201"/>
                <a:gd name="connsiteY61" fmla="*/ 457200 h 1257300"/>
                <a:gd name="connsiteX62" fmla="*/ 573551 w 1964201"/>
                <a:gd name="connsiteY62" fmla="*/ 485775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4201" h="1257300">
                  <a:moveTo>
                    <a:pt x="573551" y="485775"/>
                  </a:moveTo>
                  <a:cubicBezTo>
                    <a:pt x="559263" y="474662"/>
                    <a:pt x="528110" y="425651"/>
                    <a:pt x="516401" y="390525"/>
                  </a:cubicBezTo>
                  <a:cubicBezTo>
                    <a:pt x="513226" y="381000"/>
                    <a:pt x="512445" y="370304"/>
                    <a:pt x="506876" y="361950"/>
                  </a:cubicBezTo>
                  <a:cubicBezTo>
                    <a:pt x="497344" y="347652"/>
                    <a:pt x="453406" y="311402"/>
                    <a:pt x="440201" y="304800"/>
                  </a:cubicBezTo>
                  <a:cubicBezTo>
                    <a:pt x="428492" y="298946"/>
                    <a:pt x="414520" y="299415"/>
                    <a:pt x="402101" y="295275"/>
                  </a:cubicBezTo>
                  <a:cubicBezTo>
                    <a:pt x="302778" y="262167"/>
                    <a:pt x="412680" y="282045"/>
                    <a:pt x="259226" y="266700"/>
                  </a:cubicBezTo>
                  <a:cubicBezTo>
                    <a:pt x="227476" y="269875"/>
                    <a:pt x="192516" y="261955"/>
                    <a:pt x="163976" y="276225"/>
                  </a:cubicBezTo>
                  <a:cubicBezTo>
                    <a:pt x="148683" y="283871"/>
                    <a:pt x="154864" y="309937"/>
                    <a:pt x="144926" y="323850"/>
                  </a:cubicBezTo>
                  <a:cubicBezTo>
                    <a:pt x="138272" y="333165"/>
                    <a:pt x="125876" y="336550"/>
                    <a:pt x="116351" y="342900"/>
                  </a:cubicBezTo>
                  <a:cubicBezTo>
                    <a:pt x="110001" y="352425"/>
                    <a:pt x="101321" y="360756"/>
                    <a:pt x="97301" y="371475"/>
                  </a:cubicBezTo>
                  <a:cubicBezTo>
                    <a:pt x="91617" y="386634"/>
                    <a:pt x="87776" y="402911"/>
                    <a:pt x="87776" y="419100"/>
                  </a:cubicBezTo>
                  <a:cubicBezTo>
                    <a:pt x="87776" y="503997"/>
                    <a:pt x="91662" y="510844"/>
                    <a:pt x="106826" y="571500"/>
                  </a:cubicBezTo>
                  <a:cubicBezTo>
                    <a:pt x="103651" y="606425"/>
                    <a:pt x="101399" y="641446"/>
                    <a:pt x="97301" y="676275"/>
                  </a:cubicBezTo>
                  <a:cubicBezTo>
                    <a:pt x="95044" y="695455"/>
                    <a:pt x="90171" y="714261"/>
                    <a:pt x="87776" y="733425"/>
                  </a:cubicBezTo>
                  <a:cubicBezTo>
                    <a:pt x="83818" y="765087"/>
                    <a:pt x="87768" y="798219"/>
                    <a:pt x="78251" y="828675"/>
                  </a:cubicBezTo>
                  <a:cubicBezTo>
                    <a:pt x="71422" y="850528"/>
                    <a:pt x="49170" y="864781"/>
                    <a:pt x="40151" y="885825"/>
                  </a:cubicBezTo>
                  <a:lnTo>
                    <a:pt x="11576" y="952500"/>
                  </a:lnTo>
                  <a:cubicBezTo>
                    <a:pt x="4176" y="996898"/>
                    <a:pt x="-10282" y="1051658"/>
                    <a:pt x="11576" y="1095375"/>
                  </a:cubicBezTo>
                  <a:cubicBezTo>
                    <a:pt x="17430" y="1107084"/>
                    <a:pt x="36717" y="1103049"/>
                    <a:pt x="49676" y="1104900"/>
                  </a:cubicBezTo>
                  <a:cubicBezTo>
                    <a:pt x="81264" y="1109413"/>
                    <a:pt x="113213" y="1110901"/>
                    <a:pt x="144926" y="1114425"/>
                  </a:cubicBezTo>
                  <a:cubicBezTo>
                    <a:pt x="170367" y="1117252"/>
                    <a:pt x="195726" y="1120775"/>
                    <a:pt x="221126" y="1123950"/>
                  </a:cubicBezTo>
                  <a:cubicBezTo>
                    <a:pt x="329202" y="1159975"/>
                    <a:pt x="244824" y="1137192"/>
                    <a:pt x="421151" y="1152525"/>
                  </a:cubicBezTo>
                  <a:cubicBezTo>
                    <a:pt x="446652" y="1154743"/>
                    <a:pt x="472192" y="1157333"/>
                    <a:pt x="497351" y="1162050"/>
                  </a:cubicBezTo>
                  <a:cubicBezTo>
                    <a:pt x="523084" y="1166875"/>
                    <a:pt x="547394" y="1179963"/>
                    <a:pt x="573551" y="1181100"/>
                  </a:cubicBezTo>
                  <a:cubicBezTo>
                    <a:pt x="840075" y="1192688"/>
                    <a:pt x="1106951" y="1193800"/>
                    <a:pt x="1373651" y="1200150"/>
                  </a:cubicBezTo>
                  <a:cubicBezTo>
                    <a:pt x="1392701" y="1203325"/>
                    <a:pt x="1412065" y="1204991"/>
                    <a:pt x="1430801" y="1209675"/>
                  </a:cubicBezTo>
                  <a:cubicBezTo>
                    <a:pt x="1450282" y="1214545"/>
                    <a:pt x="1468104" y="1225672"/>
                    <a:pt x="1487951" y="1228725"/>
                  </a:cubicBezTo>
                  <a:cubicBezTo>
                    <a:pt x="1551026" y="1238429"/>
                    <a:pt x="1614997" y="1240976"/>
                    <a:pt x="1678451" y="1247775"/>
                  </a:cubicBezTo>
                  <a:cubicBezTo>
                    <a:pt x="1703903" y="1250502"/>
                    <a:pt x="1729251" y="1254125"/>
                    <a:pt x="1754651" y="1257300"/>
                  </a:cubicBezTo>
                  <a:cubicBezTo>
                    <a:pt x="1799101" y="1250950"/>
                    <a:pt x="1846864" y="1256247"/>
                    <a:pt x="1888001" y="1238250"/>
                  </a:cubicBezTo>
                  <a:cubicBezTo>
                    <a:pt x="1890981" y="1236946"/>
                    <a:pt x="1913270" y="1174171"/>
                    <a:pt x="1916576" y="1162050"/>
                  </a:cubicBezTo>
                  <a:cubicBezTo>
                    <a:pt x="1923465" y="1136791"/>
                    <a:pt x="1935626" y="1085850"/>
                    <a:pt x="1935626" y="1085850"/>
                  </a:cubicBezTo>
                  <a:cubicBezTo>
                    <a:pt x="1916933" y="1029771"/>
                    <a:pt x="1939488" y="1080187"/>
                    <a:pt x="1878476" y="1019175"/>
                  </a:cubicBezTo>
                  <a:cubicBezTo>
                    <a:pt x="1867251" y="1007950"/>
                    <a:pt x="1859426" y="993775"/>
                    <a:pt x="1849901" y="981075"/>
                  </a:cubicBezTo>
                  <a:cubicBezTo>
                    <a:pt x="1830337" y="922384"/>
                    <a:pt x="1852713" y="985020"/>
                    <a:pt x="1821326" y="914400"/>
                  </a:cubicBezTo>
                  <a:cubicBezTo>
                    <a:pt x="1814382" y="898776"/>
                    <a:pt x="1810579" y="881721"/>
                    <a:pt x="1802276" y="866775"/>
                  </a:cubicBezTo>
                  <a:cubicBezTo>
                    <a:pt x="1794566" y="852898"/>
                    <a:pt x="1783226" y="841375"/>
                    <a:pt x="1773701" y="828675"/>
                  </a:cubicBezTo>
                  <a:cubicBezTo>
                    <a:pt x="1776876" y="790575"/>
                    <a:pt x="1771982" y="750916"/>
                    <a:pt x="1783226" y="714375"/>
                  </a:cubicBezTo>
                  <a:cubicBezTo>
                    <a:pt x="1786179" y="704779"/>
                    <a:pt x="1801897" y="706501"/>
                    <a:pt x="1811801" y="704850"/>
                  </a:cubicBezTo>
                  <a:cubicBezTo>
                    <a:pt x="1840161" y="700123"/>
                    <a:pt x="1868951" y="698500"/>
                    <a:pt x="1897526" y="695325"/>
                  </a:cubicBezTo>
                  <a:cubicBezTo>
                    <a:pt x="1913401" y="682625"/>
                    <a:pt x="1931920" y="672661"/>
                    <a:pt x="1945151" y="657225"/>
                  </a:cubicBezTo>
                  <a:cubicBezTo>
                    <a:pt x="1949974" y="651598"/>
                    <a:pt x="1963769" y="592277"/>
                    <a:pt x="1964201" y="590550"/>
                  </a:cubicBezTo>
                  <a:cubicBezTo>
                    <a:pt x="1961026" y="558800"/>
                    <a:pt x="1964060" y="525797"/>
                    <a:pt x="1954676" y="495300"/>
                  </a:cubicBezTo>
                  <a:cubicBezTo>
                    <a:pt x="1950715" y="482425"/>
                    <a:pt x="1934725" y="477073"/>
                    <a:pt x="1926101" y="466725"/>
                  </a:cubicBezTo>
                  <a:cubicBezTo>
                    <a:pt x="1918772" y="457931"/>
                    <a:pt x="1914079" y="447186"/>
                    <a:pt x="1907051" y="438150"/>
                  </a:cubicBezTo>
                  <a:cubicBezTo>
                    <a:pt x="1891827" y="418576"/>
                    <a:pt x="1874305" y="400838"/>
                    <a:pt x="1859426" y="381000"/>
                  </a:cubicBezTo>
                  <a:cubicBezTo>
                    <a:pt x="1845689" y="362684"/>
                    <a:pt x="1834026" y="342900"/>
                    <a:pt x="1821326" y="323850"/>
                  </a:cubicBezTo>
                  <a:cubicBezTo>
                    <a:pt x="1808626" y="304800"/>
                    <a:pt x="1797529" y="284578"/>
                    <a:pt x="1783226" y="266700"/>
                  </a:cubicBezTo>
                  <a:cubicBezTo>
                    <a:pt x="1770526" y="250825"/>
                    <a:pt x="1757083" y="235517"/>
                    <a:pt x="1745126" y="219075"/>
                  </a:cubicBezTo>
                  <a:cubicBezTo>
                    <a:pt x="1712755" y="174564"/>
                    <a:pt x="1710906" y="156476"/>
                    <a:pt x="1668926" y="123825"/>
                  </a:cubicBezTo>
                  <a:cubicBezTo>
                    <a:pt x="1622924" y="88045"/>
                    <a:pt x="1594202" y="87613"/>
                    <a:pt x="1535576" y="66675"/>
                  </a:cubicBezTo>
                  <a:cubicBezTo>
                    <a:pt x="1519474" y="60924"/>
                    <a:pt x="1504293" y="52653"/>
                    <a:pt x="1487951" y="47625"/>
                  </a:cubicBezTo>
                  <a:cubicBezTo>
                    <a:pt x="1462927" y="39925"/>
                    <a:pt x="1436589" y="36854"/>
                    <a:pt x="1411751" y="28575"/>
                  </a:cubicBezTo>
                  <a:cubicBezTo>
                    <a:pt x="1302663" y="-7788"/>
                    <a:pt x="1468200" y="23032"/>
                    <a:pt x="1306976" y="0"/>
                  </a:cubicBezTo>
                  <a:cubicBezTo>
                    <a:pt x="1199026" y="6350"/>
                    <a:pt x="1090005" y="2607"/>
                    <a:pt x="983126" y="19050"/>
                  </a:cubicBezTo>
                  <a:cubicBezTo>
                    <a:pt x="963032" y="22141"/>
                    <a:pt x="949876" y="42775"/>
                    <a:pt x="935501" y="57150"/>
                  </a:cubicBezTo>
                  <a:cubicBezTo>
                    <a:pt x="919548" y="73103"/>
                    <a:pt x="887420" y="124737"/>
                    <a:pt x="878351" y="142875"/>
                  </a:cubicBezTo>
                  <a:cubicBezTo>
                    <a:pt x="870705" y="158168"/>
                    <a:pt x="869560" y="176822"/>
                    <a:pt x="859301" y="190500"/>
                  </a:cubicBezTo>
                  <a:cubicBezTo>
                    <a:pt x="840442" y="215645"/>
                    <a:pt x="812261" y="232632"/>
                    <a:pt x="792626" y="257175"/>
                  </a:cubicBezTo>
                  <a:cubicBezTo>
                    <a:pt x="768539" y="287284"/>
                    <a:pt x="728030" y="341514"/>
                    <a:pt x="697376" y="361950"/>
                  </a:cubicBezTo>
                  <a:lnTo>
                    <a:pt x="668801" y="381000"/>
                  </a:lnTo>
                  <a:cubicBezTo>
                    <a:pt x="642463" y="420506"/>
                    <a:pt x="647715" y="416677"/>
                    <a:pt x="602126" y="457200"/>
                  </a:cubicBezTo>
                  <a:cubicBezTo>
                    <a:pt x="590261" y="467747"/>
                    <a:pt x="587839" y="496888"/>
                    <a:pt x="573551" y="485775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8"/>
              <a:extLst>
                <a:ext uri="{FF2B5EF4-FFF2-40B4-BE49-F238E27FC236}">
                  <a16:creationId xmlns:a16="http://schemas.microsoft.com/office/drawing/2014/main" id="{32C92AA6-0768-4FF5-8E49-2C811F180FCB}"/>
                </a:ext>
              </a:extLst>
            </p:cNvPr>
            <p:cNvSpPr/>
            <p:nvPr/>
          </p:nvSpPr>
          <p:spPr>
            <a:xfrm>
              <a:off x="5381625" y="3019425"/>
              <a:ext cx="2085975" cy="1343025"/>
            </a:xfrm>
            <a:custGeom>
              <a:avLst/>
              <a:gdLst>
                <a:gd name="connsiteX0" fmla="*/ 1866900 w 2085975"/>
                <a:gd name="connsiteY0" fmla="*/ 76200 h 1343025"/>
                <a:gd name="connsiteX1" fmla="*/ 1809750 w 2085975"/>
                <a:gd name="connsiteY1" fmla="*/ 38100 h 1343025"/>
                <a:gd name="connsiteX2" fmla="*/ 1762125 w 2085975"/>
                <a:gd name="connsiteY2" fmla="*/ 0 h 1343025"/>
                <a:gd name="connsiteX3" fmla="*/ 1666875 w 2085975"/>
                <a:gd name="connsiteY3" fmla="*/ 19050 h 1343025"/>
                <a:gd name="connsiteX4" fmla="*/ 1552575 w 2085975"/>
                <a:gd name="connsiteY4" fmla="*/ 57150 h 1343025"/>
                <a:gd name="connsiteX5" fmla="*/ 1476375 w 2085975"/>
                <a:gd name="connsiteY5" fmla="*/ 66675 h 1343025"/>
                <a:gd name="connsiteX6" fmla="*/ 923925 w 2085975"/>
                <a:gd name="connsiteY6" fmla="*/ 57150 h 1343025"/>
                <a:gd name="connsiteX7" fmla="*/ 819150 w 2085975"/>
                <a:gd name="connsiteY7" fmla="*/ 28575 h 1343025"/>
                <a:gd name="connsiteX8" fmla="*/ 695325 w 2085975"/>
                <a:gd name="connsiteY8" fmla="*/ 9525 h 1343025"/>
                <a:gd name="connsiteX9" fmla="*/ 228600 w 2085975"/>
                <a:gd name="connsiteY9" fmla="*/ 19050 h 1343025"/>
                <a:gd name="connsiteX10" fmla="*/ 142875 w 2085975"/>
                <a:gd name="connsiteY10" fmla="*/ 57150 h 1343025"/>
                <a:gd name="connsiteX11" fmla="*/ 104775 w 2085975"/>
                <a:gd name="connsiteY11" fmla="*/ 104775 h 1343025"/>
                <a:gd name="connsiteX12" fmla="*/ 66675 w 2085975"/>
                <a:gd name="connsiteY12" fmla="*/ 180975 h 1343025"/>
                <a:gd name="connsiteX13" fmla="*/ 85725 w 2085975"/>
                <a:gd name="connsiteY13" fmla="*/ 238125 h 1343025"/>
                <a:gd name="connsiteX14" fmla="*/ 95250 w 2085975"/>
                <a:gd name="connsiteY14" fmla="*/ 276225 h 1343025"/>
                <a:gd name="connsiteX15" fmla="*/ 142875 w 2085975"/>
                <a:gd name="connsiteY15" fmla="*/ 352425 h 1343025"/>
                <a:gd name="connsiteX16" fmla="*/ 209550 w 2085975"/>
                <a:gd name="connsiteY16" fmla="*/ 447675 h 1343025"/>
                <a:gd name="connsiteX17" fmla="*/ 219075 w 2085975"/>
                <a:gd name="connsiteY17" fmla="*/ 485775 h 1343025"/>
                <a:gd name="connsiteX18" fmla="*/ 209550 w 2085975"/>
                <a:gd name="connsiteY18" fmla="*/ 523875 h 1343025"/>
                <a:gd name="connsiteX19" fmla="*/ 190500 w 2085975"/>
                <a:gd name="connsiteY19" fmla="*/ 590550 h 1343025"/>
                <a:gd name="connsiteX20" fmla="*/ 152400 w 2085975"/>
                <a:gd name="connsiteY20" fmla="*/ 657225 h 1343025"/>
                <a:gd name="connsiteX21" fmla="*/ 133350 w 2085975"/>
                <a:gd name="connsiteY21" fmla="*/ 695325 h 1343025"/>
                <a:gd name="connsiteX22" fmla="*/ 142875 w 2085975"/>
                <a:gd name="connsiteY22" fmla="*/ 771525 h 1343025"/>
                <a:gd name="connsiteX23" fmla="*/ 95250 w 2085975"/>
                <a:gd name="connsiteY23" fmla="*/ 857250 h 1343025"/>
                <a:gd name="connsiteX24" fmla="*/ 76200 w 2085975"/>
                <a:gd name="connsiteY24" fmla="*/ 895350 h 1343025"/>
                <a:gd name="connsiteX25" fmla="*/ 57150 w 2085975"/>
                <a:gd name="connsiteY25" fmla="*/ 971550 h 1343025"/>
                <a:gd name="connsiteX26" fmla="*/ 0 w 2085975"/>
                <a:gd name="connsiteY26" fmla="*/ 1028700 h 1343025"/>
                <a:gd name="connsiteX27" fmla="*/ 19050 w 2085975"/>
                <a:gd name="connsiteY27" fmla="*/ 1104900 h 1343025"/>
                <a:gd name="connsiteX28" fmla="*/ 47625 w 2085975"/>
                <a:gd name="connsiteY28" fmla="*/ 1152525 h 1343025"/>
                <a:gd name="connsiteX29" fmla="*/ 76200 w 2085975"/>
                <a:gd name="connsiteY29" fmla="*/ 1162050 h 1343025"/>
                <a:gd name="connsiteX30" fmla="*/ 171450 w 2085975"/>
                <a:gd name="connsiteY30" fmla="*/ 1190625 h 1343025"/>
                <a:gd name="connsiteX31" fmla="*/ 209550 w 2085975"/>
                <a:gd name="connsiteY31" fmla="*/ 1219200 h 1343025"/>
                <a:gd name="connsiteX32" fmla="*/ 238125 w 2085975"/>
                <a:gd name="connsiteY32" fmla="*/ 1228725 h 1343025"/>
                <a:gd name="connsiteX33" fmla="*/ 295275 w 2085975"/>
                <a:gd name="connsiteY33" fmla="*/ 1285875 h 1343025"/>
                <a:gd name="connsiteX34" fmla="*/ 333375 w 2085975"/>
                <a:gd name="connsiteY34" fmla="*/ 1314450 h 1343025"/>
                <a:gd name="connsiteX35" fmla="*/ 361950 w 2085975"/>
                <a:gd name="connsiteY35" fmla="*/ 1333500 h 1343025"/>
                <a:gd name="connsiteX36" fmla="*/ 400050 w 2085975"/>
                <a:gd name="connsiteY36" fmla="*/ 1343025 h 1343025"/>
                <a:gd name="connsiteX37" fmla="*/ 504825 w 2085975"/>
                <a:gd name="connsiteY37" fmla="*/ 1323975 h 1343025"/>
                <a:gd name="connsiteX38" fmla="*/ 552450 w 2085975"/>
                <a:gd name="connsiteY38" fmla="*/ 1304925 h 1343025"/>
                <a:gd name="connsiteX39" fmla="*/ 619125 w 2085975"/>
                <a:gd name="connsiteY39" fmla="*/ 1285875 h 1343025"/>
                <a:gd name="connsiteX40" fmla="*/ 647700 w 2085975"/>
                <a:gd name="connsiteY40" fmla="*/ 1266825 h 1343025"/>
                <a:gd name="connsiteX41" fmla="*/ 733425 w 2085975"/>
                <a:gd name="connsiteY41" fmla="*/ 1247775 h 1343025"/>
                <a:gd name="connsiteX42" fmla="*/ 876300 w 2085975"/>
                <a:gd name="connsiteY42" fmla="*/ 1228725 h 1343025"/>
                <a:gd name="connsiteX43" fmla="*/ 1009650 w 2085975"/>
                <a:gd name="connsiteY43" fmla="*/ 1209675 h 1343025"/>
                <a:gd name="connsiteX44" fmla="*/ 1038225 w 2085975"/>
                <a:gd name="connsiteY44" fmla="*/ 1200150 h 1343025"/>
                <a:gd name="connsiteX45" fmla="*/ 1143000 w 2085975"/>
                <a:gd name="connsiteY45" fmla="*/ 1171575 h 1343025"/>
                <a:gd name="connsiteX46" fmla="*/ 1152525 w 2085975"/>
                <a:gd name="connsiteY46" fmla="*/ 1143000 h 1343025"/>
                <a:gd name="connsiteX47" fmla="*/ 1162050 w 2085975"/>
                <a:gd name="connsiteY47" fmla="*/ 1085850 h 1343025"/>
                <a:gd name="connsiteX48" fmla="*/ 1209675 w 2085975"/>
                <a:gd name="connsiteY48" fmla="*/ 1066800 h 1343025"/>
                <a:gd name="connsiteX49" fmla="*/ 1323975 w 2085975"/>
                <a:gd name="connsiteY49" fmla="*/ 1038225 h 1343025"/>
                <a:gd name="connsiteX50" fmla="*/ 1371600 w 2085975"/>
                <a:gd name="connsiteY50" fmla="*/ 1019175 h 1343025"/>
                <a:gd name="connsiteX51" fmla="*/ 1476375 w 2085975"/>
                <a:gd name="connsiteY51" fmla="*/ 990600 h 1343025"/>
                <a:gd name="connsiteX52" fmla="*/ 1524000 w 2085975"/>
                <a:gd name="connsiteY52" fmla="*/ 981075 h 1343025"/>
                <a:gd name="connsiteX53" fmla="*/ 1600200 w 2085975"/>
                <a:gd name="connsiteY53" fmla="*/ 942975 h 1343025"/>
                <a:gd name="connsiteX54" fmla="*/ 1628775 w 2085975"/>
                <a:gd name="connsiteY54" fmla="*/ 914400 h 1343025"/>
                <a:gd name="connsiteX55" fmla="*/ 1666875 w 2085975"/>
                <a:gd name="connsiteY55" fmla="*/ 895350 h 1343025"/>
                <a:gd name="connsiteX56" fmla="*/ 1695450 w 2085975"/>
                <a:gd name="connsiteY56" fmla="*/ 876300 h 1343025"/>
                <a:gd name="connsiteX57" fmla="*/ 1724025 w 2085975"/>
                <a:gd name="connsiteY57" fmla="*/ 866775 h 1343025"/>
                <a:gd name="connsiteX58" fmla="*/ 1838325 w 2085975"/>
                <a:gd name="connsiteY58" fmla="*/ 838200 h 1343025"/>
                <a:gd name="connsiteX59" fmla="*/ 1914525 w 2085975"/>
                <a:gd name="connsiteY59" fmla="*/ 809625 h 1343025"/>
                <a:gd name="connsiteX60" fmla="*/ 1943100 w 2085975"/>
                <a:gd name="connsiteY60" fmla="*/ 790575 h 1343025"/>
                <a:gd name="connsiteX61" fmla="*/ 1990725 w 2085975"/>
                <a:gd name="connsiteY61" fmla="*/ 781050 h 1343025"/>
                <a:gd name="connsiteX62" fmla="*/ 2076450 w 2085975"/>
                <a:gd name="connsiteY62" fmla="*/ 657225 h 1343025"/>
                <a:gd name="connsiteX63" fmla="*/ 2085975 w 2085975"/>
                <a:gd name="connsiteY63" fmla="*/ 600075 h 1343025"/>
                <a:gd name="connsiteX64" fmla="*/ 2076450 w 2085975"/>
                <a:gd name="connsiteY64" fmla="*/ 438150 h 1343025"/>
                <a:gd name="connsiteX65" fmla="*/ 2038350 w 2085975"/>
                <a:gd name="connsiteY65" fmla="*/ 400050 h 1343025"/>
                <a:gd name="connsiteX66" fmla="*/ 1914525 w 2085975"/>
                <a:gd name="connsiteY66" fmla="*/ 371475 h 1343025"/>
                <a:gd name="connsiteX67" fmla="*/ 1857375 w 2085975"/>
                <a:gd name="connsiteY67" fmla="*/ 352425 h 1343025"/>
                <a:gd name="connsiteX68" fmla="*/ 1800225 w 2085975"/>
                <a:gd name="connsiteY68" fmla="*/ 323850 h 1343025"/>
                <a:gd name="connsiteX69" fmla="*/ 1590675 w 2085975"/>
                <a:gd name="connsiteY69" fmla="*/ 295275 h 1343025"/>
                <a:gd name="connsiteX70" fmla="*/ 1609725 w 2085975"/>
                <a:gd name="connsiteY70" fmla="*/ 257175 h 1343025"/>
                <a:gd name="connsiteX71" fmla="*/ 1619250 w 2085975"/>
                <a:gd name="connsiteY71" fmla="*/ 219075 h 1343025"/>
                <a:gd name="connsiteX72" fmla="*/ 1704975 w 2085975"/>
                <a:gd name="connsiteY72" fmla="*/ 171450 h 1343025"/>
                <a:gd name="connsiteX73" fmla="*/ 1762125 w 2085975"/>
                <a:gd name="connsiteY73" fmla="*/ 142875 h 1343025"/>
                <a:gd name="connsiteX74" fmla="*/ 1790700 w 2085975"/>
                <a:gd name="connsiteY74" fmla="*/ 133350 h 1343025"/>
                <a:gd name="connsiteX75" fmla="*/ 1819275 w 2085975"/>
                <a:gd name="connsiteY75" fmla="*/ 95250 h 1343025"/>
                <a:gd name="connsiteX76" fmla="*/ 1866900 w 2085975"/>
                <a:gd name="connsiteY76" fmla="*/ 7620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085975" h="1343025">
                  <a:moveTo>
                    <a:pt x="1866900" y="76200"/>
                  </a:moveTo>
                  <a:cubicBezTo>
                    <a:pt x="1865312" y="66675"/>
                    <a:pt x="1825939" y="54289"/>
                    <a:pt x="1809750" y="38100"/>
                  </a:cubicBezTo>
                  <a:cubicBezTo>
                    <a:pt x="1759646" y="-12004"/>
                    <a:pt x="1857476" y="23838"/>
                    <a:pt x="1762125" y="0"/>
                  </a:cubicBezTo>
                  <a:cubicBezTo>
                    <a:pt x="1730375" y="6350"/>
                    <a:pt x="1698161" y="10707"/>
                    <a:pt x="1666875" y="19050"/>
                  </a:cubicBezTo>
                  <a:cubicBezTo>
                    <a:pt x="1538664" y="53240"/>
                    <a:pt x="1715621" y="24541"/>
                    <a:pt x="1552575" y="57150"/>
                  </a:cubicBezTo>
                  <a:cubicBezTo>
                    <a:pt x="1527474" y="62170"/>
                    <a:pt x="1501775" y="63500"/>
                    <a:pt x="1476375" y="66675"/>
                  </a:cubicBezTo>
                  <a:cubicBezTo>
                    <a:pt x="1292225" y="63500"/>
                    <a:pt x="1107912" y="65513"/>
                    <a:pt x="923925" y="57150"/>
                  </a:cubicBezTo>
                  <a:cubicBezTo>
                    <a:pt x="883544" y="55315"/>
                    <a:pt x="855092" y="38844"/>
                    <a:pt x="819150" y="28575"/>
                  </a:cubicBezTo>
                  <a:cubicBezTo>
                    <a:pt x="766656" y="13577"/>
                    <a:pt x="764415" y="17202"/>
                    <a:pt x="695325" y="9525"/>
                  </a:cubicBezTo>
                  <a:cubicBezTo>
                    <a:pt x="539750" y="12700"/>
                    <a:pt x="383976" y="10575"/>
                    <a:pt x="228600" y="19050"/>
                  </a:cubicBezTo>
                  <a:cubicBezTo>
                    <a:pt x="208649" y="20138"/>
                    <a:pt x="160760" y="39265"/>
                    <a:pt x="142875" y="57150"/>
                  </a:cubicBezTo>
                  <a:cubicBezTo>
                    <a:pt x="128500" y="71525"/>
                    <a:pt x="116433" y="88120"/>
                    <a:pt x="104775" y="104775"/>
                  </a:cubicBezTo>
                  <a:cubicBezTo>
                    <a:pt x="76147" y="145673"/>
                    <a:pt x="79282" y="143154"/>
                    <a:pt x="66675" y="180975"/>
                  </a:cubicBezTo>
                  <a:cubicBezTo>
                    <a:pt x="73025" y="200025"/>
                    <a:pt x="79955" y="218891"/>
                    <a:pt x="85725" y="238125"/>
                  </a:cubicBezTo>
                  <a:cubicBezTo>
                    <a:pt x="89487" y="250664"/>
                    <a:pt x="90653" y="263968"/>
                    <a:pt x="95250" y="276225"/>
                  </a:cubicBezTo>
                  <a:cubicBezTo>
                    <a:pt x="109871" y="315215"/>
                    <a:pt x="118670" y="317846"/>
                    <a:pt x="142875" y="352425"/>
                  </a:cubicBezTo>
                  <a:cubicBezTo>
                    <a:pt x="224960" y="469690"/>
                    <a:pt x="142845" y="358735"/>
                    <a:pt x="209550" y="447675"/>
                  </a:cubicBezTo>
                  <a:cubicBezTo>
                    <a:pt x="212725" y="460375"/>
                    <a:pt x="219075" y="472684"/>
                    <a:pt x="219075" y="485775"/>
                  </a:cubicBezTo>
                  <a:cubicBezTo>
                    <a:pt x="219075" y="498866"/>
                    <a:pt x="212994" y="511245"/>
                    <a:pt x="209550" y="523875"/>
                  </a:cubicBezTo>
                  <a:cubicBezTo>
                    <a:pt x="203468" y="546175"/>
                    <a:pt x="198399" y="568827"/>
                    <a:pt x="190500" y="590550"/>
                  </a:cubicBezTo>
                  <a:cubicBezTo>
                    <a:pt x="176108" y="630128"/>
                    <a:pt x="171443" y="623899"/>
                    <a:pt x="152400" y="657225"/>
                  </a:cubicBezTo>
                  <a:cubicBezTo>
                    <a:pt x="145355" y="669553"/>
                    <a:pt x="139700" y="682625"/>
                    <a:pt x="133350" y="695325"/>
                  </a:cubicBezTo>
                  <a:cubicBezTo>
                    <a:pt x="136525" y="720725"/>
                    <a:pt x="142875" y="745927"/>
                    <a:pt x="142875" y="771525"/>
                  </a:cubicBezTo>
                  <a:cubicBezTo>
                    <a:pt x="142875" y="797865"/>
                    <a:pt x="100689" y="846372"/>
                    <a:pt x="95250" y="857250"/>
                  </a:cubicBezTo>
                  <a:lnTo>
                    <a:pt x="76200" y="895350"/>
                  </a:lnTo>
                  <a:cubicBezTo>
                    <a:pt x="75605" y="898327"/>
                    <a:pt x="65036" y="961411"/>
                    <a:pt x="57150" y="971550"/>
                  </a:cubicBezTo>
                  <a:cubicBezTo>
                    <a:pt x="40610" y="992816"/>
                    <a:pt x="0" y="1028700"/>
                    <a:pt x="0" y="1028700"/>
                  </a:cubicBezTo>
                  <a:cubicBezTo>
                    <a:pt x="6350" y="1054100"/>
                    <a:pt x="9651" y="1080463"/>
                    <a:pt x="19050" y="1104900"/>
                  </a:cubicBezTo>
                  <a:cubicBezTo>
                    <a:pt x="25696" y="1122179"/>
                    <a:pt x="34534" y="1139434"/>
                    <a:pt x="47625" y="1152525"/>
                  </a:cubicBezTo>
                  <a:cubicBezTo>
                    <a:pt x="54725" y="1159625"/>
                    <a:pt x="66972" y="1158095"/>
                    <a:pt x="76200" y="1162050"/>
                  </a:cubicBezTo>
                  <a:cubicBezTo>
                    <a:pt x="146676" y="1192254"/>
                    <a:pt x="79753" y="1175342"/>
                    <a:pt x="171450" y="1190625"/>
                  </a:cubicBezTo>
                  <a:cubicBezTo>
                    <a:pt x="184150" y="1200150"/>
                    <a:pt x="195767" y="1211324"/>
                    <a:pt x="209550" y="1219200"/>
                  </a:cubicBezTo>
                  <a:cubicBezTo>
                    <a:pt x="218267" y="1224181"/>
                    <a:pt x="230200" y="1222561"/>
                    <a:pt x="238125" y="1228725"/>
                  </a:cubicBezTo>
                  <a:cubicBezTo>
                    <a:pt x="259391" y="1245265"/>
                    <a:pt x="273722" y="1269711"/>
                    <a:pt x="295275" y="1285875"/>
                  </a:cubicBezTo>
                  <a:cubicBezTo>
                    <a:pt x="307975" y="1295400"/>
                    <a:pt x="320457" y="1305223"/>
                    <a:pt x="333375" y="1314450"/>
                  </a:cubicBezTo>
                  <a:cubicBezTo>
                    <a:pt x="342690" y="1321104"/>
                    <a:pt x="351428" y="1328991"/>
                    <a:pt x="361950" y="1333500"/>
                  </a:cubicBezTo>
                  <a:cubicBezTo>
                    <a:pt x="373982" y="1338657"/>
                    <a:pt x="387350" y="1339850"/>
                    <a:pt x="400050" y="1343025"/>
                  </a:cubicBezTo>
                  <a:cubicBezTo>
                    <a:pt x="434975" y="1336675"/>
                    <a:pt x="470387" y="1332584"/>
                    <a:pt x="504825" y="1323975"/>
                  </a:cubicBezTo>
                  <a:cubicBezTo>
                    <a:pt x="521412" y="1319828"/>
                    <a:pt x="536230" y="1310332"/>
                    <a:pt x="552450" y="1304925"/>
                  </a:cubicBezTo>
                  <a:cubicBezTo>
                    <a:pt x="574378" y="1297616"/>
                    <a:pt x="596900" y="1292225"/>
                    <a:pt x="619125" y="1285875"/>
                  </a:cubicBezTo>
                  <a:cubicBezTo>
                    <a:pt x="628650" y="1279525"/>
                    <a:pt x="636840" y="1270445"/>
                    <a:pt x="647700" y="1266825"/>
                  </a:cubicBezTo>
                  <a:cubicBezTo>
                    <a:pt x="675470" y="1257568"/>
                    <a:pt x="704721" y="1253516"/>
                    <a:pt x="733425" y="1247775"/>
                  </a:cubicBezTo>
                  <a:cubicBezTo>
                    <a:pt x="789917" y="1236477"/>
                    <a:pt x="814579" y="1235986"/>
                    <a:pt x="876300" y="1228725"/>
                  </a:cubicBezTo>
                  <a:cubicBezTo>
                    <a:pt x="906938" y="1225121"/>
                    <a:pt x="976084" y="1217134"/>
                    <a:pt x="1009650" y="1209675"/>
                  </a:cubicBezTo>
                  <a:cubicBezTo>
                    <a:pt x="1019451" y="1207497"/>
                    <a:pt x="1028571" y="1202908"/>
                    <a:pt x="1038225" y="1200150"/>
                  </a:cubicBezTo>
                  <a:cubicBezTo>
                    <a:pt x="1073033" y="1190205"/>
                    <a:pt x="1108075" y="1181100"/>
                    <a:pt x="1143000" y="1171575"/>
                  </a:cubicBezTo>
                  <a:cubicBezTo>
                    <a:pt x="1146175" y="1162050"/>
                    <a:pt x="1150347" y="1152801"/>
                    <a:pt x="1152525" y="1143000"/>
                  </a:cubicBezTo>
                  <a:cubicBezTo>
                    <a:pt x="1156715" y="1124147"/>
                    <a:pt x="1150462" y="1101300"/>
                    <a:pt x="1162050" y="1085850"/>
                  </a:cubicBezTo>
                  <a:cubicBezTo>
                    <a:pt x="1172309" y="1072172"/>
                    <a:pt x="1193607" y="1072643"/>
                    <a:pt x="1209675" y="1066800"/>
                  </a:cubicBezTo>
                  <a:cubicBezTo>
                    <a:pt x="1273536" y="1043578"/>
                    <a:pt x="1258185" y="1049190"/>
                    <a:pt x="1323975" y="1038225"/>
                  </a:cubicBezTo>
                  <a:cubicBezTo>
                    <a:pt x="1339850" y="1031875"/>
                    <a:pt x="1355380" y="1024582"/>
                    <a:pt x="1371600" y="1019175"/>
                  </a:cubicBezTo>
                  <a:cubicBezTo>
                    <a:pt x="1390176" y="1012983"/>
                    <a:pt x="1450221" y="996412"/>
                    <a:pt x="1476375" y="990600"/>
                  </a:cubicBezTo>
                  <a:cubicBezTo>
                    <a:pt x="1492179" y="987088"/>
                    <a:pt x="1508125" y="984250"/>
                    <a:pt x="1524000" y="981075"/>
                  </a:cubicBezTo>
                  <a:cubicBezTo>
                    <a:pt x="1549400" y="968375"/>
                    <a:pt x="1576242" y="958221"/>
                    <a:pt x="1600200" y="942975"/>
                  </a:cubicBezTo>
                  <a:cubicBezTo>
                    <a:pt x="1611564" y="935743"/>
                    <a:pt x="1617814" y="922230"/>
                    <a:pt x="1628775" y="914400"/>
                  </a:cubicBezTo>
                  <a:cubicBezTo>
                    <a:pt x="1640329" y="906147"/>
                    <a:pt x="1654547" y="902395"/>
                    <a:pt x="1666875" y="895350"/>
                  </a:cubicBezTo>
                  <a:cubicBezTo>
                    <a:pt x="1676814" y="889670"/>
                    <a:pt x="1685211" y="881420"/>
                    <a:pt x="1695450" y="876300"/>
                  </a:cubicBezTo>
                  <a:cubicBezTo>
                    <a:pt x="1704430" y="871810"/>
                    <a:pt x="1714324" y="869362"/>
                    <a:pt x="1724025" y="866775"/>
                  </a:cubicBezTo>
                  <a:cubicBezTo>
                    <a:pt x="1761972" y="856656"/>
                    <a:pt x="1801068" y="850619"/>
                    <a:pt x="1838325" y="838200"/>
                  </a:cubicBezTo>
                  <a:cubicBezTo>
                    <a:pt x="1863056" y="829956"/>
                    <a:pt x="1891746" y="821014"/>
                    <a:pt x="1914525" y="809625"/>
                  </a:cubicBezTo>
                  <a:cubicBezTo>
                    <a:pt x="1924764" y="804505"/>
                    <a:pt x="1932381" y="794595"/>
                    <a:pt x="1943100" y="790575"/>
                  </a:cubicBezTo>
                  <a:cubicBezTo>
                    <a:pt x="1958259" y="784891"/>
                    <a:pt x="1974850" y="784225"/>
                    <a:pt x="1990725" y="781050"/>
                  </a:cubicBezTo>
                  <a:cubicBezTo>
                    <a:pt x="2086609" y="709137"/>
                    <a:pt x="2061216" y="756245"/>
                    <a:pt x="2076450" y="657225"/>
                  </a:cubicBezTo>
                  <a:cubicBezTo>
                    <a:pt x="2079387" y="638137"/>
                    <a:pt x="2082800" y="619125"/>
                    <a:pt x="2085975" y="600075"/>
                  </a:cubicBezTo>
                  <a:cubicBezTo>
                    <a:pt x="2082800" y="546100"/>
                    <a:pt x="2088973" y="490748"/>
                    <a:pt x="2076450" y="438150"/>
                  </a:cubicBezTo>
                  <a:cubicBezTo>
                    <a:pt x="2072290" y="420678"/>
                    <a:pt x="2051987" y="411739"/>
                    <a:pt x="2038350" y="400050"/>
                  </a:cubicBezTo>
                  <a:cubicBezTo>
                    <a:pt x="1997093" y="364687"/>
                    <a:pt x="1982512" y="378274"/>
                    <a:pt x="1914525" y="371475"/>
                  </a:cubicBezTo>
                  <a:cubicBezTo>
                    <a:pt x="1895475" y="365125"/>
                    <a:pt x="1875911" y="360148"/>
                    <a:pt x="1857375" y="352425"/>
                  </a:cubicBezTo>
                  <a:cubicBezTo>
                    <a:pt x="1837715" y="344233"/>
                    <a:pt x="1820283" y="331013"/>
                    <a:pt x="1800225" y="323850"/>
                  </a:cubicBezTo>
                  <a:cubicBezTo>
                    <a:pt x="1725580" y="297191"/>
                    <a:pt x="1673909" y="301220"/>
                    <a:pt x="1590675" y="295275"/>
                  </a:cubicBezTo>
                  <a:cubicBezTo>
                    <a:pt x="1597025" y="282575"/>
                    <a:pt x="1604739" y="270470"/>
                    <a:pt x="1609725" y="257175"/>
                  </a:cubicBezTo>
                  <a:cubicBezTo>
                    <a:pt x="1614322" y="244918"/>
                    <a:pt x="1611395" y="229548"/>
                    <a:pt x="1619250" y="219075"/>
                  </a:cubicBezTo>
                  <a:cubicBezTo>
                    <a:pt x="1658474" y="166777"/>
                    <a:pt x="1659144" y="189782"/>
                    <a:pt x="1704975" y="171450"/>
                  </a:cubicBezTo>
                  <a:cubicBezTo>
                    <a:pt x="1724750" y="163540"/>
                    <a:pt x="1742662" y="151525"/>
                    <a:pt x="1762125" y="142875"/>
                  </a:cubicBezTo>
                  <a:cubicBezTo>
                    <a:pt x="1771300" y="138797"/>
                    <a:pt x="1781175" y="136525"/>
                    <a:pt x="1790700" y="133350"/>
                  </a:cubicBezTo>
                  <a:cubicBezTo>
                    <a:pt x="1800225" y="120650"/>
                    <a:pt x="1811399" y="109033"/>
                    <a:pt x="1819275" y="95250"/>
                  </a:cubicBezTo>
                  <a:cubicBezTo>
                    <a:pt x="1824256" y="86533"/>
                    <a:pt x="1868488" y="85725"/>
                    <a:pt x="1866900" y="7620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9"/>
              <a:extLst>
                <a:ext uri="{FF2B5EF4-FFF2-40B4-BE49-F238E27FC236}">
                  <a16:creationId xmlns:a16="http://schemas.microsoft.com/office/drawing/2014/main" id="{ED46C04B-7A42-4150-A95C-0C9150E7F702}"/>
                </a:ext>
              </a:extLst>
            </p:cNvPr>
            <p:cNvSpPr/>
            <p:nvPr/>
          </p:nvSpPr>
          <p:spPr>
            <a:xfrm>
              <a:off x="7847562" y="3000375"/>
              <a:ext cx="1810788" cy="1266825"/>
            </a:xfrm>
            <a:custGeom>
              <a:avLst/>
              <a:gdLst>
                <a:gd name="connsiteX0" fmla="*/ 258213 w 1810788"/>
                <a:gd name="connsiteY0" fmla="*/ 104775 h 1266825"/>
                <a:gd name="connsiteX1" fmla="*/ 182013 w 1810788"/>
                <a:gd name="connsiteY1" fmla="*/ 190500 h 1266825"/>
                <a:gd name="connsiteX2" fmla="*/ 134388 w 1810788"/>
                <a:gd name="connsiteY2" fmla="*/ 228600 h 1266825"/>
                <a:gd name="connsiteX3" fmla="*/ 115338 w 1810788"/>
                <a:gd name="connsiteY3" fmla="*/ 371475 h 1266825"/>
                <a:gd name="connsiteX4" fmla="*/ 96288 w 1810788"/>
                <a:gd name="connsiteY4" fmla="*/ 400050 h 1266825"/>
                <a:gd name="connsiteX5" fmla="*/ 67713 w 1810788"/>
                <a:gd name="connsiteY5" fmla="*/ 466725 h 1266825"/>
                <a:gd name="connsiteX6" fmla="*/ 77238 w 1810788"/>
                <a:gd name="connsiteY6" fmla="*/ 676275 h 1266825"/>
                <a:gd name="connsiteX7" fmla="*/ 105813 w 1810788"/>
                <a:gd name="connsiteY7" fmla="*/ 752475 h 1266825"/>
                <a:gd name="connsiteX8" fmla="*/ 115338 w 1810788"/>
                <a:gd name="connsiteY8" fmla="*/ 857250 h 1266825"/>
                <a:gd name="connsiteX9" fmla="*/ 124863 w 1810788"/>
                <a:gd name="connsiteY9" fmla="*/ 885825 h 1266825"/>
                <a:gd name="connsiteX10" fmla="*/ 115338 w 1810788"/>
                <a:gd name="connsiteY10" fmla="*/ 962025 h 1266825"/>
                <a:gd name="connsiteX11" fmla="*/ 96288 w 1810788"/>
                <a:gd name="connsiteY11" fmla="*/ 990600 h 1266825"/>
                <a:gd name="connsiteX12" fmla="*/ 77238 w 1810788"/>
                <a:gd name="connsiteY12" fmla="*/ 1028700 h 1266825"/>
                <a:gd name="connsiteX13" fmla="*/ 58188 w 1810788"/>
                <a:gd name="connsiteY13" fmla="*/ 1076325 h 1266825"/>
                <a:gd name="connsiteX14" fmla="*/ 48663 w 1810788"/>
                <a:gd name="connsiteY14" fmla="*/ 1104900 h 1266825"/>
                <a:gd name="connsiteX15" fmla="*/ 20088 w 1810788"/>
                <a:gd name="connsiteY15" fmla="*/ 1152525 h 1266825"/>
                <a:gd name="connsiteX16" fmla="*/ 20088 w 1810788"/>
                <a:gd name="connsiteY16" fmla="*/ 1266825 h 1266825"/>
                <a:gd name="connsiteX17" fmla="*/ 134388 w 1810788"/>
                <a:gd name="connsiteY17" fmla="*/ 1257300 h 1266825"/>
                <a:gd name="connsiteX18" fmla="*/ 229638 w 1810788"/>
                <a:gd name="connsiteY18" fmla="*/ 1228725 h 1266825"/>
                <a:gd name="connsiteX19" fmla="*/ 791613 w 1810788"/>
                <a:gd name="connsiteY19" fmla="*/ 1238250 h 1266825"/>
                <a:gd name="connsiteX20" fmla="*/ 877338 w 1810788"/>
                <a:gd name="connsiteY20" fmla="*/ 1247775 h 1266825"/>
                <a:gd name="connsiteX21" fmla="*/ 1458363 w 1810788"/>
                <a:gd name="connsiteY21" fmla="*/ 1219200 h 1266825"/>
                <a:gd name="connsiteX22" fmla="*/ 1486938 w 1810788"/>
                <a:gd name="connsiteY22" fmla="*/ 1200150 h 1266825"/>
                <a:gd name="connsiteX23" fmla="*/ 1486938 w 1810788"/>
                <a:gd name="connsiteY23" fmla="*/ 1133475 h 1266825"/>
                <a:gd name="connsiteX24" fmla="*/ 1477413 w 1810788"/>
                <a:gd name="connsiteY24" fmla="*/ 1095375 h 1266825"/>
                <a:gd name="connsiteX25" fmla="*/ 1505988 w 1810788"/>
                <a:gd name="connsiteY25" fmla="*/ 1047750 h 1266825"/>
                <a:gd name="connsiteX26" fmla="*/ 1544088 w 1810788"/>
                <a:gd name="connsiteY26" fmla="*/ 1038225 h 1266825"/>
                <a:gd name="connsiteX27" fmla="*/ 1629813 w 1810788"/>
                <a:gd name="connsiteY27" fmla="*/ 981075 h 1266825"/>
                <a:gd name="connsiteX28" fmla="*/ 1686963 w 1810788"/>
                <a:gd name="connsiteY28" fmla="*/ 942975 h 1266825"/>
                <a:gd name="connsiteX29" fmla="*/ 1706013 w 1810788"/>
                <a:gd name="connsiteY29" fmla="*/ 914400 h 1266825"/>
                <a:gd name="connsiteX30" fmla="*/ 1744113 w 1810788"/>
                <a:gd name="connsiteY30" fmla="*/ 819150 h 1266825"/>
                <a:gd name="connsiteX31" fmla="*/ 1772688 w 1810788"/>
                <a:gd name="connsiteY31" fmla="*/ 657225 h 1266825"/>
                <a:gd name="connsiteX32" fmla="*/ 1772688 w 1810788"/>
                <a:gd name="connsiteY32" fmla="*/ 371475 h 1266825"/>
                <a:gd name="connsiteX33" fmla="*/ 1744113 w 1810788"/>
                <a:gd name="connsiteY33" fmla="*/ 352425 h 1266825"/>
                <a:gd name="connsiteX34" fmla="*/ 1725063 w 1810788"/>
                <a:gd name="connsiteY34" fmla="*/ 266700 h 1266825"/>
                <a:gd name="connsiteX35" fmla="*/ 1782213 w 1810788"/>
                <a:gd name="connsiteY35" fmla="*/ 161925 h 1266825"/>
                <a:gd name="connsiteX36" fmla="*/ 1791738 w 1810788"/>
                <a:gd name="connsiteY36" fmla="*/ 123825 h 1266825"/>
                <a:gd name="connsiteX37" fmla="*/ 1810788 w 1810788"/>
                <a:gd name="connsiteY37" fmla="*/ 85725 h 1266825"/>
                <a:gd name="connsiteX38" fmla="*/ 1763163 w 1810788"/>
                <a:gd name="connsiteY38" fmla="*/ 9525 h 1266825"/>
                <a:gd name="connsiteX39" fmla="*/ 1706013 w 1810788"/>
                <a:gd name="connsiteY39" fmla="*/ 0 h 1266825"/>
                <a:gd name="connsiteX40" fmla="*/ 1534563 w 1810788"/>
                <a:gd name="connsiteY40" fmla="*/ 9525 h 1266825"/>
                <a:gd name="connsiteX41" fmla="*/ 1486938 w 1810788"/>
                <a:gd name="connsiteY41" fmla="*/ 28575 h 1266825"/>
                <a:gd name="connsiteX42" fmla="*/ 1420263 w 1810788"/>
                <a:gd name="connsiteY42" fmla="*/ 38100 h 1266825"/>
                <a:gd name="connsiteX43" fmla="*/ 810663 w 1810788"/>
                <a:gd name="connsiteY43" fmla="*/ 28575 h 1266825"/>
                <a:gd name="connsiteX44" fmla="*/ 667788 w 1810788"/>
                <a:gd name="connsiteY44" fmla="*/ 9525 h 1266825"/>
                <a:gd name="connsiteX45" fmla="*/ 401088 w 1810788"/>
                <a:gd name="connsiteY45" fmla="*/ 28575 h 1266825"/>
                <a:gd name="connsiteX46" fmla="*/ 362988 w 1810788"/>
                <a:gd name="connsiteY46" fmla="*/ 47625 h 1266825"/>
                <a:gd name="connsiteX47" fmla="*/ 334413 w 1810788"/>
                <a:gd name="connsiteY47" fmla="*/ 66675 h 1266825"/>
                <a:gd name="connsiteX48" fmla="*/ 277263 w 1810788"/>
                <a:gd name="connsiteY48" fmla="*/ 114300 h 1266825"/>
                <a:gd name="connsiteX49" fmla="*/ 258213 w 1810788"/>
                <a:gd name="connsiteY49" fmla="*/ 104775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810788" h="1266825">
                  <a:moveTo>
                    <a:pt x="258213" y="104775"/>
                  </a:moveTo>
                  <a:cubicBezTo>
                    <a:pt x="242338" y="117475"/>
                    <a:pt x="218342" y="158207"/>
                    <a:pt x="182013" y="190500"/>
                  </a:cubicBezTo>
                  <a:cubicBezTo>
                    <a:pt x="166818" y="204006"/>
                    <a:pt x="150263" y="215900"/>
                    <a:pt x="134388" y="228600"/>
                  </a:cubicBezTo>
                  <a:cubicBezTo>
                    <a:pt x="103252" y="322009"/>
                    <a:pt x="161953" y="138402"/>
                    <a:pt x="115338" y="371475"/>
                  </a:cubicBezTo>
                  <a:cubicBezTo>
                    <a:pt x="113093" y="382700"/>
                    <a:pt x="101408" y="389811"/>
                    <a:pt x="96288" y="400050"/>
                  </a:cubicBezTo>
                  <a:cubicBezTo>
                    <a:pt x="85474" y="421677"/>
                    <a:pt x="77238" y="444500"/>
                    <a:pt x="67713" y="466725"/>
                  </a:cubicBezTo>
                  <a:cubicBezTo>
                    <a:pt x="50394" y="570640"/>
                    <a:pt x="54143" y="514609"/>
                    <a:pt x="77238" y="676275"/>
                  </a:cubicBezTo>
                  <a:cubicBezTo>
                    <a:pt x="84728" y="728705"/>
                    <a:pt x="80809" y="714969"/>
                    <a:pt x="105813" y="752475"/>
                  </a:cubicBezTo>
                  <a:cubicBezTo>
                    <a:pt x="108988" y="787400"/>
                    <a:pt x="110378" y="822533"/>
                    <a:pt x="115338" y="857250"/>
                  </a:cubicBezTo>
                  <a:cubicBezTo>
                    <a:pt x="116758" y="867189"/>
                    <a:pt x="124863" y="875785"/>
                    <a:pt x="124863" y="885825"/>
                  </a:cubicBezTo>
                  <a:cubicBezTo>
                    <a:pt x="124863" y="911423"/>
                    <a:pt x="122073" y="937329"/>
                    <a:pt x="115338" y="962025"/>
                  </a:cubicBezTo>
                  <a:cubicBezTo>
                    <a:pt x="112326" y="973069"/>
                    <a:pt x="101968" y="980661"/>
                    <a:pt x="96288" y="990600"/>
                  </a:cubicBezTo>
                  <a:cubicBezTo>
                    <a:pt x="89243" y="1002928"/>
                    <a:pt x="83005" y="1015725"/>
                    <a:pt x="77238" y="1028700"/>
                  </a:cubicBezTo>
                  <a:cubicBezTo>
                    <a:pt x="70294" y="1044324"/>
                    <a:pt x="64191" y="1060316"/>
                    <a:pt x="58188" y="1076325"/>
                  </a:cubicBezTo>
                  <a:cubicBezTo>
                    <a:pt x="54663" y="1085726"/>
                    <a:pt x="53153" y="1095920"/>
                    <a:pt x="48663" y="1104900"/>
                  </a:cubicBezTo>
                  <a:cubicBezTo>
                    <a:pt x="40384" y="1121459"/>
                    <a:pt x="29613" y="1136650"/>
                    <a:pt x="20088" y="1152525"/>
                  </a:cubicBezTo>
                  <a:cubicBezTo>
                    <a:pt x="-2406" y="1242500"/>
                    <a:pt x="-10671" y="1205307"/>
                    <a:pt x="20088" y="1266825"/>
                  </a:cubicBezTo>
                  <a:cubicBezTo>
                    <a:pt x="58188" y="1263650"/>
                    <a:pt x="96773" y="1264139"/>
                    <a:pt x="134388" y="1257300"/>
                  </a:cubicBezTo>
                  <a:cubicBezTo>
                    <a:pt x="167001" y="1251370"/>
                    <a:pt x="196504" y="1229685"/>
                    <a:pt x="229638" y="1228725"/>
                  </a:cubicBezTo>
                  <a:cubicBezTo>
                    <a:pt x="416911" y="1223297"/>
                    <a:pt x="604288" y="1235075"/>
                    <a:pt x="791613" y="1238250"/>
                  </a:cubicBezTo>
                  <a:cubicBezTo>
                    <a:pt x="820188" y="1241425"/>
                    <a:pt x="848591" y="1248231"/>
                    <a:pt x="877338" y="1247775"/>
                  </a:cubicBezTo>
                  <a:cubicBezTo>
                    <a:pt x="1324659" y="1240675"/>
                    <a:pt x="1233552" y="1251316"/>
                    <a:pt x="1458363" y="1219200"/>
                  </a:cubicBezTo>
                  <a:cubicBezTo>
                    <a:pt x="1467888" y="1212850"/>
                    <a:pt x="1480588" y="1209675"/>
                    <a:pt x="1486938" y="1200150"/>
                  </a:cubicBezTo>
                  <a:cubicBezTo>
                    <a:pt x="1506660" y="1170567"/>
                    <a:pt x="1494650" y="1160466"/>
                    <a:pt x="1486938" y="1133475"/>
                  </a:cubicBezTo>
                  <a:cubicBezTo>
                    <a:pt x="1483342" y="1120888"/>
                    <a:pt x="1480588" y="1108075"/>
                    <a:pt x="1477413" y="1095375"/>
                  </a:cubicBezTo>
                  <a:cubicBezTo>
                    <a:pt x="1486938" y="1079500"/>
                    <a:pt x="1491932" y="1059798"/>
                    <a:pt x="1505988" y="1047750"/>
                  </a:cubicBezTo>
                  <a:cubicBezTo>
                    <a:pt x="1515927" y="1039231"/>
                    <a:pt x="1532125" y="1043542"/>
                    <a:pt x="1544088" y="1038225"/>
                  </a:cubicBezTo>
                  <a:cubicBezTo>
                    <a:pt x="1580123" y="1022209"/>
                    <a:pt x="1598513" y="1002985"/>
                    <a:pt x="1629813" y="981075"/>
                  </a:cubicBezTo>
                  <a:cubicBezTo>
                    <a:pt x="1648570" y="967945"/>
                    <a:pt x="1667913" y="955675"/>
                    <a:pt x="1686963" y="942975"/>
                  </a:cubicBezTo>
                  <a:cubicBezTo>
                    <a:pt x="1693313" y="933450"/>
                    <a:pt x="1701216" y="924794"/>
                    <a:pt x="1706013" y="914400"/>
                  </a:cubicBezTo>
                  <a:cubicBezTo>
                    <a:pt x="1720343" y="883352"/>
                    <a:pt x="1744113" y="819150"/>
                    <a:pt x="1744113" y="819150"/>
                  </a:cubicBezTo>
                  <a:cubicBezTo>
                    <a:pt x="1765825" y="688881"/>
                    <a:pt x="1755588" y="742725"/>
                    <a:pt x="1772688" y="657225"/>
                  </a:cubicBezTo>
                  <a:cubicBezTo>
                    <a:pt x="1777482" y="580518"/>
                    <a:pt x="1792415" y="450383"/>
                    <a:pt x="1772688" y="371475"/>
                  </a:cubicBezTo>
                  <a:cubicBezTo>
                    <a:pt x="1769912" y="360369"/>
                    <a:pt x="1753638" y="358775"/>
                    <a:pt x="1744113" y="352425"/>
                  </a:cubicBezTo>
                  <a:cubicBezTo>
                    <a:pt x="1741138" y="340524"/>
                    <a:pt x="1724199" y="275337"/>
                    <a:pt x="1725063" y="266700"/>
                  </a:cubicBezTo>
                  <a:cubicBezTo>
                    <a:pt x="1728305" y="234285"/>
                    <a:pt x="1767184" y="184469"/>
                    <a:pt x="1782213" y="161925"/>
                  </a:cubicBezTo>
                  <a:cubicBezTo>
                    <a:pt x="1785388" y="149225"/>
                    <a:pt x="1787141" y="136082"/>
                    <a:pt x="1791738" y="123825"/>
                  </a:cubicBezTo>
                  <a:cubicBezTo>
                    <a:pt x="1796724" y="110530"/>
                    <a:pt x="1810788" y="99924"/>
                    <a:pt x="1810788" y="85725"/>
                  </a:cubicBezTo>
                  <a:cubicBezTo>
                    <a:pt x="1810788" y="51749"/>
                    <a:pt x="1795522" y="20311"/>
                    <a:pt x="1763163" y="9525"/>
                  </a:cubicBezTo>
                  <a:cubicBezTo>
                    <a:pt x="1744841" y="3418"/>
                    <a:pt x="1725063" y="3175"/>
                    <a:pt x="1706013" y="0"/>
                  </a:cubicBezTo>
                  <a:cubicBezTo>
                    <a:pt x="1648863" y="3175"/>
                    <a:pt x="1591320" y="2122"/>
                    <a:pt x="1534563" y="9525"/>
                  </a:cubicBezTo>
                  <a:cubicBezTo>
                    <a:pt x="1517609" y="11736"/>
                    <a:pt x="1503525" y="24428"/>
                    <a:pt x="1486938" y="28575"/>
                  </a:cubicBezTo>
                  <a:cubicBezTo>
                    <a:pt x="1465158" y="34020"/>
                    <a:pt x="1442488" y="34925"/>
                    <a:pt x="1420263" y="38100"/>
                  </a:cubicBezTo>
                  <a:lnTo>
                    <a:pt x="810663" y="28575"/>
                  </a:lnTo>
                  <a:cubicBezTo>
                    <a:pt x="726740" y="26337"/>
                    <a:pt x="727260" y="24393"/>
                    <a:pt x="667788" y="9525"/>
                  </a:cubicBezTo>
                  <a:cubicBezTo>
                    <a:pt x="578888" y="15875"/>
                    <a:pt x="489526" y="17520"/>
                    <a:pt x="401088" y="28575"/>
                  </a:cubicBezTo>
                  <a:cubicBezTo>
                    <a:pt x="386999" y="30336"/>
                    <a:pt x="375316" y="40580"/>
                    <a:pt x="362988" y="47625"/>
                  </a:cubicBezTo>
                  <a:cubicBezTo>
                    <a:pt x="353049" y="53305"/>
                    <a:pt x="343207" y="59346"/>
                    <a:pt x="334413" y="66675"/>
                  </a:cubicBezTo>
                  <a:cubicBezTo>
                    <a:pt x="312447" y="84980"/>
                    <a:pt x="304550" y="103385"/>
                    <a:pt x="277263" y="114300"/>
                  </a:cubicBezTo>
                  <a:cubicBezTo>
                    <a:pt x="271367" y="116658"/>
                    <a:pt x="274088" y="92075"/>
                    <a:pt x="258213" y="104775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10"/>
              <a:extLst>
                <a:ext uri="{FF2B5EF4-FFF2-40B4-BE49-F238E27FC236}">
                  <a16:creationId xmlns:a16="http://schemas.microsoft.com/office/drawing/2014/main" id="{47F8A751-5598-47DD-B351-CA2E08949223}"/>
                </a:ext>
              </a:extLst>
            </p:cNvPr>
            <p:cNvSpPr/>
            <p:nvPr/>
          </p:nvSpPr>
          <p:spPr>
            <a:xfrm>
              <a:off x="857250" y="4705350"/>
              <a:ext cx="1504950" cy="1857375"/>
            </a:xfrm>
            <a:custGeom>
              <a:avLst/>
              <a:gdLst>
                <a:gd name="connsiteX0" fmla="*/ 942975 w 1504950"/>
                <a:gd name="connsiteY0" fmla="*/ 85725 h 1857375"/>
                <a:gd name="connsiteX1" fmla="*/ 828675 w 1504950"/>
                <a:gd name="connsiteY1" fmla="*/ 57150 h 1857375"/>
                <a:gd name="connsiteX2" fmla="*/ 781050 w 1504950"/>
                <a:gd name="connsiteY2" fmla="*/ 47625 h 1857375"/>
                <a:gd name="connsiteX3" fmla="*/ 742950 w 1504950"/>
                <a:gd name="connsiteY3" fmla="*/ 28575 h 1857375"/>
                <a:gd name="connsiteX4" fmla="*/ 714375 w 1504950"/>
                <a:gd name="connsiteY4" fmla="*/ 19050 h 1857375"/>
                <a:gd name="connsiteX5" fmla="*/ 647700 w 1504950"/>
                <a:gd name="connsiteY5" fmla="*/ 0 h 1857375"/>
                <a:gd name="connsiteX6" fmla="*/ 561975 w 1504950"/>
                <a:gd name="connsiteY6" fmla="*/ 9525 h 1857375"/>
                <a:gd name="connsiteX7" fmla="*/ 504825 w 1504950"/>
                <a:gd name="connsiteY7" fmla="*/ 66675 h 1857375"/>
                <a:gd name="connsiteX8" fmla="*/ 409575 w 1504950"/>
                <a:gd name="connsiteY8" fmla="*/ 133350 h 1857375"/>
                <a:gd name="connsiteX9" fmla="*/ 371475 w 1504950"/>
                <a:gd name="connsiteY9" fmla="*/ 228600 h 1857375"/>
                <a:gd name="connsiteX10" fmla="*/ 352425 w 1504950"/>
                <a:gd name="connsiteY10" fmla="*/ 276225 h 1857375"/>
                <a:gd name="connsiteX11" fmla="*/ 342900 w 1504950"/>
                <a:gd name="connsiteY11" fmla="*/ 304800 h 1857375"/>
                <a:gd name="connsiteX12" fmla="*/ 314325 w 1504950"/>
                <a:gd name="connsiteY12" fmla="*/ 390525 h 1857375"/>
                <a:gd name="connsiteX13" fmla="*/ 285750 w 1504950"/>
                <a:gd name="connsiteY13" fmla="*/ 419100 h 1857375"/>
                <a:gd name="connsiteX14" fmla="*/ 200025 w 1504950"/>
                <a:gd name="connsiteY14" fmla="*/ 476250 h 1857375"/>
                <a:gd name="connsiteX15" fmla="*/ 171450 w 1504950"/>
                <a:gd name="connsiteY15" fmla="*/ 504825 h 1857375"/>
                <a:gd name="connsiteX16" fmla="*/ 114300 w 1504950"/>
                <a:gd name="connsiteY16" fmla="*/ 581025 h 1857375"/>
                <a:gd name="connsiteX17" fmla="*/ 85725 w 1504950"/>
                <a:gd name="connsiteY17" fmla="*/ 628650 h 1857375"/>
                <a:gd name="connsiteX18" fmla="*/ 66675 w 1504950"/>
                <a:gd name="connsiteY18" fmla="*/ 666750 h 1857375"/>
                <a:gd name="connsiteX19" fmla="*/ 28575 w 1504950"/>
                <a:gd name="connsiteY19" fmla="*/ 723900 h 1857375"/>
                <a:gd name="connsiteX20" fmla="*/ 0 w 1504950"/>
                <a:gd name="connsiteY20" fmla="*/ 876300 h 1857375"/>
                <a:gd name="connsiteX21" fmla="*/ 19050 w 1504950"/>
                <a:gd name="connsiteY21" fmla="*/ 1047750 h 1857375"/>
                <a:gd name="connsiteX22" fmla="*/ 57150 w 1504950"/>
                <a:gd name="connsiteY22" fmla="*/ 1104900 h 1857375"/>
                <a:gd name="connsiteX23" fmla="*/ 85725 w 1504950"/>
                <a:gd name="connsiteY23" fmla="*/ 1143000 h 1857375"/>
                <a:gd name="connsiteX24" fmla="*/ 152400 w 1504950"/>
                <a:gd name="connsiteY24" fmla="*/ 1171575 h 1857375"/>
                <a:gd name="connsiteX25" fmla="*/ 266700 w 1504950"/>
                <a:gd name="connsiteY25" fmla="*/ 1219200 h 1857375"/>
                <a:gd name="connsiteX26" fmla="*/ 285750 w 1504950"/>
                <a:gd name="connsiteY26" fmla="*/ 1247775 h 1857375"/>
                <a:gd name="connsiteX27" fmla="*/ 257175 w 1504950"/>
                <a:gd name="connsiteY27" fmla="*/ 1371600 h 1857375"/>
                <a:gd name="connsiteX28" fmla="*/ 247650 w 1504950"/>
                <a:gd name="connsiteY28" fmla="*/ 1400175 h 1857375"/>
                <a:gd name="connsiteX29" fmla="*/ 228600 w 1504950"/>
                <a:gd name="connsiteY29" fmla="*/ 1428750 h 1857375"/>
                <a:gd name="connsiteX30" fmla="*/ 219075 w 1504950"/>
                <a:gd name="connsiteY30" fmla="*/ 1476375 h 1857375"/>
                <a:gd name="connsiteX31" fmla="*/ 209550 w 1504950"/>
                <a:gd name="connsiteY31" fmla="*/ 1514475 h 1857375"/>
                <a:gd name="connsiteX32" fmla="*/ 228600 w 1504950"/>
                <a:gd name="connsiteY32" fmla="*/ 1771650 h 1857375"/>
                <a:gd name="connsiteX33" fmla="*/ 342900 w 1504950"/>
                <a:gd name="connsiteY33" fmla="*/ 1809750 h 1857375"/>
                <a:gd name="connsiteX34" fmla="*/ 428625 w 1504950"/>
                <a:gd name="connsiteY34" fmla="*/ 1838325 h 1857375"/>
                <a:gd name="connsiteX35" fmla="*/ 609600 w 1504950"/>
                <a:gd name="connsiteY35" fmla="*/ 1857375 h 1857375"/>
                <a:gd name="connsiteX36" fmla="*/ 1009650 w 1504950"/>
                <a:gd name="connsiteY36" fmla="*/ 1847850 h 1857375"/>
                <a:gd name="connsiteX37" fmla="*/ 1057275 w 1504950"/>
                <a:gd name="connsiteY37" fmla="*/ 1828800 h 1857375"/>
                <a:gd name="connsiteX38" fmla="*/ 1085850 w 1504950"/>
                <a:gd name="connsiteY38" fmla="*/ 1819275 h 1857375"/>
                <a:gd name="connsiteX39" fmla="*/ 1114425 w 1504950"/>
                <a:gd name="connsiteY39" fmla="*/ 1790700 h 1857375"/>
                <a:gd name="connsiteX40" fmla="*/ 1152525 w 1504950"/>
                <a:gd name="connsiteY40" fmla="*/ 1704975 h 1857375"/>
                <a:gd name="connsiteX41" fmla="*/ 1143000 w 1504950"/>
                <a:gd name="connsiteY41" fmla="*/ 1628775 h 1857375"/>
                <a:gd name="connsiteX42" fmla="*/ 1104900 w 1504950"/>
                <a:gd name="connsiteY42" fmla="*/ 1514475 h 1857375"/>
                <a:gd name="connsiteX43" fmla="*/ 1123950 w 1504950"/>
                <a:gd name="connsiteY43" fmla="*/ 1447800 h 1857375"/>
                <a:gd name="connsiteX44" fmla="*/ 1200150 w 1504950"/>
                <a:gd name="connsiteY44" fmla="*/ 1438275 h 1857375"/>
                <a:gd name="connsiteX45" fmla="*/ 1295400 w 1504950"/>
                <a:gd name="connsiteY45" fmla="*/ 1419225 h 1857375"/>
                <a:gd name="connsiteX46" fmla="*/ 1304925 w 1504950"/>
                <a:gd name="connsiteY46" fmla="*/ 1390650 h 1857375"/>
                <a:gd name="connsiteX47" fmla="*/ 1333500 w 1504950"/>
                <a:gd name="connsiteY47" fmla="*/ 1323975 h 1857375"/>
                <a:gd name="connsiteX48" fmla="*/ 1371600 w 1504950"/>
                <a:gd name="connsiteY48" fmla="*/ 1171575 h 1857375"/>
                <a:gd name="connsiteX49" fmla="*/ 1400175 w 1504950"/>
                <a:gd name="connsiteY49" fmla="*/ 1143000 h 1857375"/>
                <a:gd name="connsiteX50" fmla="*/ 1409700 w 1504950"/>
                <a:gd name="connsiteY50" fmla="*/ 1104900 h 1857375"/>
                <a:gd name="connsiteX51" fmla="*/ 1438275 w 1504950"/>
                <a:gd name="connsiteY51" fmla="*/ 1057275 h 1857375"/>
                <a:gd name="connsiteX52" fmla="*/ 1466850 w 1504950"/>
                <a:gd name="connsiteY52" fmla="*/ 1000125 h 1857375"/>
                <a:gd name="connsiteX53" fmla="*/ 1495425 w 1504950"/>
                <a:gd name="connsiteY53" fmla="*/ 866775 h 1857375"/>
                <a:gd name="connsiteX54" fmla="*/ 1504950 w 1504950"/>
                <a:gd name="connsiteY54" fmla="*/ 809625 h 1857375"/>
                <a:gd name="connsiteX55" fmla="*/ 1495425 w 1504950"/>
                <a:gd name="connsiteY55" fmla="*/ 685800 h 1857375"/>
                <a:gd name="connsiteX56" fmla="*/ 1438275 w 1504950"/>
                <a:gd name="connsiteY56" fmla="*/ 638175 h 1857375"/>
                <a:gd name="connsiteX57" fmla="*/ 1285875 w 1504950"/>
                <a:gd name="connsiteY57" fmla="*/ 581025 h 1857375"/>
                <a:gd name="connsiteX58" fmla="*/ 1238250 w 1504950"/>
                <a:gd name="connsiteY58" fmla="*/ 400050 h 1857375"/>
                <a:gd name="connsiteX59" fmla="*/ 1209675 w 1504950"/>
                <a:gd name="connsiteY59" fmla="*/ 323850 h 1857375"/>
                <a:gd name="connsiteX60" fmla="*/ 1171575 w 1504950"/>
                <a:gd name="connsiteY60" fmla="*/ 66675 h 1857375"/>
                <a:gd name="connsiteX61" fmla="*/ 1133475 w 1504950"/>
                <a:gd name="connsiteY61" fmla="*/ 38100 h 1857375"/>
                <a:gd name="connsiteX62" fmla="*/ 1047750 w 1504950"/>
                <a:gd name="connsiteY62" fmla="*/ 85725 h 1857375"/>
                <a:gd name="connsiteX63" fmla="*/ 942975 w 1504950"/>
                <a:gd name="connsiteY63" fmla="*/ 85725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04950" h="1857375">
                  <a:moveTo>
                    <a:pt x="942975" y="85725"/>
                  </a:moveTo>
                  <a:cubicBezTo>
                    <a:pt x="906462" y="80962"/>
                    <a:pt x="866904" y="66145"/>
                    <a:pt x="828675" y="57150"/>
                  </a:cubicBezTo>
                  <a:cubicBezTo>
                    <a:pt x="812916" y="53442"/>
                    <a:pt x="796409" y="52745"/>
                    <a:pt x="781050" y="47625"/>
                  </a:cubicBezTo>
                  <a:cubicBezTo>
                    <a:pt x="767580" y="43135"/>
                    <a:pt x="756001" y="34168"/>
                    <a:pt x="742950" y="28575"/>
                  </a:cubicBezTo>
                  <a:cubicBezTo>
                    <a:pt x="733722" y="24620"/>
                    <a:pt x="723992" y="21935"/>
                    <a:pt x="714375" y="19050"/>
                  </a:cubicBezTo>
                  <a:cubicBezTo>
                    <a:pt x="692235" y="12408"/>
                    <a:pt x="669925" y="6350"/>
                    <a:pt x="647700" y="0"/>
                  </a:cubicBezTo>
                  <a:cubicBezTo>
                    <a:pt x="619125" y="3175"/>
                    <a:pt x="588029" y="-2633"/>
                    <a:pt x="561975" y="9525"/>
                  </a:cubicBezTo>
                  <a:cubicBezTo>
                    <a:pt x="537562" y="20918"/>
                    <a:pt x="527927" y="52814"/>
                    <a:pt x="504825" y="66675"/>
                  </a:cubicBezTo>
                  <a:cubicBezTo>
                    <a:pt x="439767" y="105710"/>
                    <a:pt x="471656" y="83685"/>
                    <a:pt x="409575" y="133350"/>
                  </a:cubicBezTo>
                  <a:lnTo>
                    <a:pt x="371475" y="228600"/>
                  </a:lnTo>
                  <a:cubicBezTo>
                    <a:pt x="365125" y="244475"/>
                    <a:pt x="357832" y="260005"/>
                    <a:pt x="352425" y="276225"/>
                  </a:cubicBezTo>
                  <a:cubicBezTo>
                    <a:pt x="349250" y="285750"/>
                    <a:pt x="345335" y="295060"/>
                    <a:pt x="342900" y="304800"/>
                  </a:cubicBezTo>
                  <a:cubicBezTo>
                    <a:pt x="332773" y="345307"/>
                    <a:pt x="338701" y="356399"/>
                    <a:pt x="314325" y="390525"/>
                  </a:cubicBezTo>
                  <a:cubicBezTo>
                    <a:pt x="306495" y="401486"/>
                    <a:pt x="295275" y="409575"/>
                    <a:pt x="285750" y="419100"/>
                  </a:cubicBezTo>
                  <a:cubicBezTo>
                    <a:pt x="268201" y="506843"/>
                    <a:pt x="297038" y="440972"/>
                    <a:pt x="200025" y="476250"/>
                  </a:cubicBezTo>
                  <a:cubicBezTo>
                    <a:pt x="187366" y="480853"/>
                    <a:pt x="179980" y="494399"/>
                    <a:pt x="171450" y="504825"/>
                  </a:cubicBezTo>
                  <a:cubicBezTo>
                    <a:pt x="151345" y="529398"/>
                    <a:pt x="130635" y="553800"/>
                    <a:pt x="114300" y="581025"/>
                  </a:cubicBezTo>
                  <a:cubicBezTo>
                    <a:pt x="104775" y="596900"/>
                    <a:pt x="94716" y="612466"/>
                    <a:pt x="85725" y="628650"/>
                  </a:cubicBezTo>
                  <a:cubicBezTo>
                    <a:pt x="78829" y="641062"/>
                    <a:pt x="73980" y="654574"/>
                    <a:pt x="66675" y="666750"/>
                  </a:cubicBezTo>
                  <a:cubicBezTo>
                    <a:pt x="54895" y="686383"/>
                    <a:pt x="28575" y="723900"/>
                    <a:pt x="28575" y="723900"/>
                  </a:cubicBezTo>
                  <a:cubicBezTo>
                    <a:pt x="7373" y="851113"/>
                    <a:pt x="18893" y="800728"/>
                    <a:pt x="0" y="876300"/>
                  </a:cubicBezTo>
                  <a:cubicBezTo>
                    <a:pt x="6350" y="933450"/>
                    <a:pt x="5104" y="991965"/>
                    <a:pt x="19050" y="1047750"/>
                  </a:cubicBezTo>
                  <a:cubicBezTo>
                    <a:pt x="24603" y="1069962"/>
                    <a:pt x="43413" y="1086584"/>
                    <a:pt x="57150" y="1104900"/>
                  </a:cubicBezTo>
                  <a:cubicBezTo>
                    <a:pt x="66675" y="1117600"/>
                    <a:pt x="73672" y="1132669"/>
                    <a:pt x="85725" y="1143000"/>
                  </a:cubicBezTo>
                  <a:cubicBezTo>
                    <a:pt x="102385" y="1157280"/>
                    <a:pt x="131865" y="1164108"/>
                    <a:pt x="152400" y="1171575"/>
                  </a:cubicBezTo>
                  <a:cubicBezTo>
                    <a:pt x="234437" y="1201407"/>
                    <a:pt x="208240" y="1189970"/>
                    <a:pt x="266700" y="1219200"/>
                  </a:cubicBezTo>
                  <a:cubicBezTo>
                    <a:pt x="273050" y="1228725"/>
                    <a:pt x="286464" y="1236350"/>
                    <a:pt x="285750" y="1247775"/>
                  </a:cubicBezTo>
                  <a:cubicBezTo>
                    <a:pt x="283108" y="1290052"/>
                    <a:pt x="267449" y="1330505"/>
                    <a:pt x="257175" y="1371600"/>
                  </a:cubicBezTo>
                  <a:cubicBezTo>
                    <a:pt x="254740" y="1381340"/>
                    <a:pt x="252140" y="1391195"/>
                    <a:pt x="247650" y="1400175"/>
                  </a:cubicBezTo>
                  <a:cubicBezTo>
                    <a:pt x="242530" y="1410414"/>
                    <a:pt x="234950" y="1419225"/>
                    <a:pt x="228600" y="1428750"/>
                  </a:cubicBezTo>
                  <a:cubicBezTo>
                    <a:pt x="225425" y="1444625"/>
                    <a:pt x="222587" y="1460571"/>
                    <a:pt x="219075" y="1476375"/>
                  </a:cubicBezTo>
                  <a:cubicBezTo>
                    <a:pt x="216235" y="1489154"/>
                    <a:pt x="209128" y="1501391"/>
                    <a:pt x="209550" y="1514475"/>
                  </a:cubicBezTo>
                  <a:cubicBezTo>
                    <a:pt x="212321" y="1600390"/>
                    <a:pt x="206451" y="1688593"/>
                    <a:pt x="228600" y="1771650"/>
                  </a:cubicBezTo>
                  <a:cubicBezTo>
                    <a:pt x="235699" y="1798270"/>
                    <a:pt x="325789" y="1806328"/>
                    <a:pt x="342900" y="1809750"/>
                  </a:cubicBezTo>
                  <a:cubicBezTo>
                    <a:pt x="440087" y="1829187"/>
                    <a:pt x="313337" y="1806883"/>
                    <a:pt x="428625" y="1838325"/>
                  </a:cubicBezTo>
                  <a:cubicBezTo>
                    <a:pt x="473534" y="1850573"/>
                    <a:pt x="580284" y="1855120"/>
                    <a:pt x="609600" y="1857375"/>
                  </a:cubicBezTo>
                  <a:cubicBezTo>
                    <a:pt x="742950" y="1854200"/>
                    <a:pt x="876533" y="1856347"/>
                    <a:pt x="1009650" y="1847850"/>
                  </a:cubicBezTo>
                  <a:cubicBezTo>
                    <a:pt x="1026713" y="1846761"/>
                    <a:pt x="1041266" y="1834803"/>
                    <a:pt x="1057275" y="1828800"/>
                  </a:cubicBezTo>
                  <a:cubicBezTo>
                    <a:pt x="1066676" y="1825275"/>
                    <a:pt x="1076325" y="1822450"/>
                    <a:pt x="1085850" y="1819275"/>
                  </a:cubicBezTo>
                  <a:cubicBezTo>
                    <a:pt x="1095375" y="1809750"/>
                    <a:pt x="1106595" y="1801661"/>
                    <a:pt x="1114425" y="1790700"/>
                  </a:cubicBezTo>
                  <a:cubicBezTo>
                    <a:pt x="1126560" y="1773711"/>
                    <a:pt x="1145736" y="1721947"/>
                    <a:pt x="1152525" y="1704975"/>
                  </a:cubicBezTo>
                  <a:cubicBezTo>
                    <a:pt x="1149350" y="1679575"/>
                    <a:pt x="1150032" y="1653388"/>
                    <a:pt x="1143000" y="1628775"/>
                  </a:cubicBezTo>
                  <a:cubicBezTo>
                    <a:pt x="1083461" y="1420388"/>
                    <a:pt x="1138172" y="1714107"/>
                    <a:pt x="1104900" y="1514475"/>
                  </a:cubicBezTo>
                  <a:cubicBezTo>
                    <a:pt x="1111250" y="1492250"/>
                    <a:pt x="1105901" y="1462239"/>
                    <a:pt x="1123950" y="1447800"/>
                  </a:cubicBezTo>
                  <a:cubicBezTo>
                    <a:pt x="1143938" y="1431809"/>
                    <a:pt x="1174901" y="1442483"/>
                    <a:pt x="1200150" y="1438275"/>
                  </a:cubicBezTo>
                  <a:cubicBezTo>
                    <a:pt x="1232088" y="1432952"/>
                    <a:pt x="1263650" y="1425575"/>
                    <a:pt x="1295400" y="1419225"/>
                  </a:cubicBezTo>
                  <a:cubicBezTo>
                    <a:pt x="1298575" y="1409700"/>
                    <a:pt x="1300970" y="1399878"/>
                    <a:pt x="1304925" y="1390650"/>
                  </a:cubicBezTo>
                  <a:cubicBezTo>
                    <a:pt x="1319175" y="1357400"/>
                    <a:pt x="1326054" y="1356241"/>
                    <a:pt x="1333500" y="1323975"/>
                  </a:cubicBezTo>
                  <a:cubicBezTo>
                    <a:pt x="1340167" y="1295085"/>
                    <a:pt x="1352433" y="1206076"/>
                    <a:pt x="1371600" y="1171575"/>
                  </a:cubicBezTo>
                  <a:cubicBezTo>
                    <a:pt x="1378142" y="1159800"/>
                    <a:pt x="1390650" y="1152525"/>
                    <a:pt x="1400175" y="1143000"/>
                  </a:cubicBezTo>
                  <a:cubicBezTo>
                    <a:pt x="1403350" y="1130300"/>
                    <a:pt x="1404383" y="1116863"/>
                    <a:pt x="1409700" y="1104900"/>
                  </a:cubicBezTo>
                  <a:cubicBezTo>
                    <a:pt x="1417219" y="1087982"/>
                    <a:pt x="1429410" y="1073528"/>
                    <a:pt x="1438275" y="1057275"/>
                  </a:cubicBezTo>
                  <a:cubicBezTo>
                    <a:pt x="1448474" y="1038577"/>
                    <a:pt x="1457325" y="1019175"/>
                    <a:pt x="1466850" y="1000125"/>
                  </a:cubicBezTo>
                  <a:cubicBezTo>
                    <a:pt x="1489433" y="864628"/>
                    <a:pt x="1459824" y="1032913"/>
                    <a:pt x="1495425" y="866775"/>
                  </a:cubicBezTo>
                  <a:cubicBezTo>
                    <a:pt x="1499472" y="847891"/>
                    <a:pt x="1501775" y="828675"/>
                    <a:pt x="1504950" y="809625"/>
                  </a:cubicBezTo>
                  <a:cubicBezTo>
                    <a:pt x="1501775" y="768350"/>
                    <a:pt x="1510429" y="724382"/>
                    <a:pt x="1495425" y="685800"/>
                  </a:cubicBezTo>
                  <a:cubicBezTo>
                    <a:pt x="1486437" y="662689"/>
                    <a:pt x="1458330" y="652760"/>
                    <a:pt x="1438275" y="638175"/>
                  </a:cubicBezTo>
                  <a:cubicBezTo>
                    <a:pt x="1381635" y="596982"/>
                    <a:pt x="1365440" y="602725"/>
                    <a:pt x="1285875" y="581025"/>
                  </a:cubicBezTo>
                  <a:cubicBezTo>
                    <a:pt x="1224788" y="438488"/>
                    <a:pt x="1288905" y="602672"/>
                    <a:pt x="1238250" y="400050"/>
                  </a:cubicBezTo>
                  <a:cubicBezTo>
                    <a:pt x="1231671" y="373733"/>
                    <a:pt x="1219200" y="349250"/>
                    <a:pt x="1209675" y="323850"/>
                  </a:cubicBezTo>
                  <a:cubicBezTo>
                    <a:pt x="1202473" y="150993"/>
                    <a:pt x="1253569" y="136956"/>
                    <a:pt x="1171575" y="66675"/>
                  </a:cubicBezTo>
                  <a:cubicBezTo>
                    <a:pt x="1159522" y="56344"/>
                    <a:pt x="1146175" y="47625"/>
                    <a:pt x="1133475" y="38100"/>
                  </a:cubicBezTo>
                  <a:cubicBezTo>
                    <a:pt x="1127899" y="41446"/>
                    <a:pt x="1060821" y="83349"/>
                    <a:pt x="1047750" y="85725"/>
                  </a:cubicBezTo>
                  <a:cubicBezTo>
                    <a:pt x="1025883" y="89701"/>
                    <a:pt x="979488" y="90488"/>
                    <a:pt x="942975" y="85725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1"/>
              <a:extLst>
                <a:ext uri="{FF2B5EF4-FFF2-40B4-BE49-F238E27FC236}">
                  <a16:creationId xmlns:a16="http://schemas.microsoft.com/office/drawing/2014/main" id="{80604800-28FA-4F38-AA25-174CDDB8B0FA}"/>
                </a:ext>
              </a:extLst>
            </p:cNvPr>
            <p:cNvSpPr/>
            <p:nvPr/>
          </p:nvSpPr>
          <p:spPr>
            <a:xfrm>
              <a:off x="3048000" y="4714875"/>
              <a:ext cx="1686406" cy="1809750"/>
            </a:xfrm>
            <a:custGeom>
              <a:avLst/>
              <a:gdLst>
                <a:gd name="connsiteX0" fmla="*/ 295275 w 1686406"/>
                <a:gd name="connsiteY0" fmla="*/ 114300 h 1809750"/>
                <a:gd name="connsiteX1" fmla="*/ 190500 w 1686406"/>
                <a:gd name="connsiteY1" fmla="*/ 180975 h 1809750"/>
                <a:gd name="connsiteX2" fmla="*/ 133350 w 1686406"/>
                <a:gd name="connsiteY2" fmla="*/ 238125 h 1809750"/>
                <a:gd name="connsiteX3" fmla="*/ 123825 w 1686406"/>
                <a:gd name="connsiteY3" fmla="*/ 285750 h 1809750"/>
                <a:gd name="connsiteX4" fmla="*/ 114300 w 1686406"/>
                <a:gd name="connsiteY4" fmla="*/ 371475 h 1809750"/>
                <a:gd name="connsiteX5" fmla="*/ 95250 w 1686406"/>
                <a:gd name="connsiteY5" fmla="*/ 428625 h 1809750"/>
                <a:gd name="connsiteX6" fmla="*/ 47625 w 1686406"/>
                <a:gd name="connsiteY6" fmla="*/ 581025 h 1809750"/>
                <a:gd name="connsiteX7" fmla="*/ 28575 w 1686406"/>
                <a:gd name="connsiteY7" fmla="*/ 619125 h 1809750"/>
                <a:gd name="connsiteX8" fmla="*/ 28575 w 1686406"/>
                <a:gd name="connsiteY8" fmla="*/ 1133475 h 1809750"/>
                <a:gd name="connsiteX9" fmla="*/ 38100 w 1686406"/>
                <a:gd name="connsiteY9" fmla="*/ 1162050 h 1809750"/>
                <a:gd name="connsiteX10" fmla="*/ 28575 w 1686406"/>
                <a:gd name="connsiteY10" fmla="*/ 1362075 h 1809750"/>
                <a:gd name="connsiteX11" fmla="*/ 0 w 1686406"/>
                <a:gd name="connsiteY11" fmla="*/ 1381125 h 1809750"/>
                <a:gd name="connsiteX12" fmla="*/ 19050 w 1686406"/>
                <a:gd name="connsiteY12" fmla="*/ 1504950 h 1809750"/>
                <a:gd name="connsiteX13" fmla="*/ 47625 w 1686406"/>
                <a:gd name="connsiteY13" fmla="*/ 1533525 h 1809750"/>
                <a:gd name="connsiteX14" fmla="*/ 95250 w 1686406"/>
                <a:gd name="connsiteY14" fmla="*/ 1571625 h 1809750"/>
                <a:gd name="connsiteX15" fmla="*/ 133350 w 1686406"/>
                <a:gd name="connsiteY15" fmla="*/ 1609725 h 1809750"/>
                <a:gd name="connsiteX16" fmla="*/ 171450 w 1686406"/>
                <a:gd name="connsiteY16" fmla="*/ 1628775 h 1809750"/>
                <a:gd name="connsiteX17" fmla="*/ 180975 w 1686406"/>
                <a:gd name="connsiteY17" fmla="*/ 1657350 h 1809750"/>
                <a:gd name="connsiteX18" fmla="*/ 200025 w 1686406"/>
                <a:gd name="connsiteY18" fmla="*/ 1752600 h 1809750"/>
                <a:gd name="connsiteX19" fmla="*/ 247650 w 1686406"/>
                <a:gd name="connsiteY19" fmla="*/ 1809750 h 1809750"/>
                <a:gd name="connsiteX20" fmla="*/ 342900 w 1686406"/>
                <a:gd name="connsiteY20" fmla="*/ 1790700 h 1809750"/>
                <a:gd name="connsiteX21" fmla="*/ 390525 w 1686406"/>
                <a:gd name="connsiteY21" fmla="*/ 1666875 h 1809750"/>
                <a:gd name="connsiteX22" fmla="*/ 552450 w 1686406"/>
                <a:gd name="connsiteY22" fmla="*/ 1657350 h 1809750"/>
                <a:gd name="connsiteX23" fmla="*/ 752475 w 1686406"/>
                <a:gd name="connsiteY23" fmla="*/ 1628775 h 1809750"/>
                <a:gd name="connsiteX24" fmla="*/ 895350 w 1686406"/>
                <a:gd name="connsiteY24" fmla="*/ 1600200 h 1809750"/>
                <a:gd name="connsiteX25" fmla="*/ 1009650 w 1686406"/>
                <a:gd name="connsiteY25" fmla="*/ 1571625 h 1809750"/>
                <a:gd name="connsiteX26" fmla="*/ 1057275 w 1686406"/>
                <a:gd name="connsiteY26" fmla="*/ 1552575 h 1809750"/>
                <a:gd name="connsiteX27" fmla="*/ 1076325 w 1686406"/>
                <a:gd name="connsiteY27" fmla="*/ 1524000 h 1809750"/>
                <a:gd name="connsiteX28" fmla="*/ 1152525 w 1686406"/>
                <a:gd name="connsiteY28" fmla="*/ 1485900 h 1809750"/>
                <a:gd name="connsiteX29" fmla="*/ 1162050 w 1686406"/>
                <a:gd name="connsiteY29" fmla="*/ 1447800 h 1809750"/>
                <a:gd name="connsiteX30" fmla="*/ 1152525 w 1686406"/>
                <a:gd name="connsiteY30" fmla="*/ 1419225 h 1809750"/>
                <a:gd name="connsiteX31" fmla="*/ 1143000 w 1686406"/>
                <a:gd name="connsiteY31" fmla="*/ 1371600 h 1809750"/>
                <a:gd name="connsiteX32" fmla="*/ 1085850 w 1686406"/>
                <a:gd name="connsiteY32" fmla="*/ 1266825 h 1809750"/>
                <a:gd name="connsiteX33" fmla="*/ 1066800 w 1686406"/>
                <a:gd name="connsiteY33" fmla="*/ 1238250 h 1809750"/>
                <a:gd name="connsiteX34" fmla="*/ 1047750 w 1686406"/>
                <a:gd name="connsiteY34" fmla="*/ 1200150 h 1809750"/>
                <a:gd name="connsiteX35" fmla="*/ 1076325 w 1686406"/>
                <a:gd name="connsiteY35" fmla="*/ 1123950 h 1809750"/>
                <a:gd name="connsiteX36" fmla="*/ 1104900 w 1686406"/>
                <a:gd name="connsiteY36" fmla="*/ 1114425 h 1809750"/>
                <a:gd name="connsiteX37" fmla="*/ 1152525 w 1686406"/>
                <a:gd name="connsiteY37" fmla="*/ 1095375 h 1809750"/>
                <a:gd name="connsiteX38" fmla="*/ 1238250 w 1686406"/>
                <a:gd name="connsiteY38" fmla="*/ 1057275 h 1809750"/>
                <a:gd name="connsiteX39" fmla="*/ 1304925 w 1686406"/>
                <a:gd name="connsiteY39" fmla="*/ 1047750 h 1809750"/>
                <a:gd name="connsiteX40" fmla="*/ 1476375 w 1686406"/>
                <a:gd name="connsiteY40" fmla="*/ 990600 h 1809750"/>
                <a:gd name="connsiteX41" fmla="*/ 1533525 w 1686406"/>
                <a:gd name="connsiteY41" fmla="*/ 971550 h 1809750"/>
                <a:gd name="connsiteX42" fmla="*/ 1514475 w 1686406"/>
                <a:gd name="connsiteY42" fmla="*/ 666750 h 1809750"/>
                <a:gd name="connsiteX43" fmla="*/ 1495425 w 1686406"/>
                <a:gd name="connsiteY43" fmla="*/ 609600 h 1809750"/>
                <a:gd name="connsiteX44" fmla="*/ 1504950 w 1686406"/>
                <a:gd name="connsiteY44" fmla="*/ 561975 h 1809750"/>
                <a:gd name="connsiteX45" fmla="*/ 1609725 w 1686406"/>
                <a:gd name="connsiteY45" fmla="*/ 590550 h 1809750"/>
                <a:gd name="connsiteX46" fmla="*/ 1638300 w 1686406"/>
                <a:gd name="connsiteY46" fmla="*/ 581025 h 1809750"/>
                <a:gd name="connsiteX47" fmla="*/ 1647825 w 1686406"/>
                <a:gd name="connsiteY47" fmla="*/ 533400 h 1809750"/>
                <a:gd name="connsiteX48" fmla="*/ 1666875 w 1686406"/>
                <a:gd name="connsiteY48" fmla="*/ 504825 h 1809750"/>
                <a:gd name="connsiteX49" fmla="*/ 1666875 w 1686406"/>
                <a:gd name="connsiteY49" fmla="*/ 400050 h 1809750"/>
                <a:gd name="connsiteX50" fmla="*/ 1628775 w 1686406"/>
                <a:gd name="connsiteY50" fmla="*/ 390525 h 1809750"/>
                <a:gd name="connsiteX51" fmla="*/ 1600200 w 1686406"/>
                <a:gd name="connsiteY51" fmla="*/ 361950 h 1809750"/>
                <a:gd name="connsiteX52" fmla="*/ 1495425 w 1686406"/>
                <a:gd name="connsiteY52" fmla="*/ 295275 h 1809750"/>
                <a:gd name="connsiteX53" fmla="*/ 1400175 w 1686406"/>
                <a:gd name="connsiteY53" fmla="*/ 228600 h 1809750"/>
                <a:gd name="connsiteX54" fmla="*/ 1333500 w 1686406"/>
                <a:gd name="connsiteY54" fmla="*/ 180975 h 1809750"/>
                <a:gd name="connsiteX55" fmla="*/ 1285875 w 1686406"/>
                <a:gd name="connsiteY55" fmla="*/ 161925 h 1809750"/>
                <a:gd name="connsiteX56" fmla="*/ 1228725 w 1686406"/>
                <a:gd name="connsiteY56" fmla="*/ 123825 h 1809750"/>
                <a:gd name="connsiteX57" fmla="*/ 1095375 w 1686406"/>
                <a:gd name="connsiteY57" fmla="*/ 85725 h 1809750"/>
                <a:gd name="connsiteX58" fmla="*/ 933450 w 1686406"/>
                <a:gd name="connsiteY58" fmla="*/ 47625 h 1809750"/>
                <a:gd name="connsiteX59" fmla="*/ 876300 w 1686406"/>
                <a:gd name="connsiteY59" fmla="*/ 19050 h 1809750"/>
                <a:gd name="connsiteX60" fmla="*/ 781050 w 1686406"/>
                <a:gd name="connsiteY60" fmla="*/ 9525 h 1809750"/>
                <a:gd name="connsiteX61" fmla="*/ 742950 w 1686406"/>
                <a:gd name="connsiteY61" fmla="*/ 0 h 1809750"/>
                <a:gd name="connsiteX62" fmla="*/ 552450 w 1686406"/>
                <a:gd name="connsiteY62" fmla="*/ 19050 h 1809750"/>
                <a:gd name="connsiteX63" fmla="*/ 523875 w 1686406"/>
                <a:gd name="connsiteY63" fmla="*/ 28575 h 1809750"/>
                <a:gd name="connsiteX64" fmla="*/ 485775 w 1686406"/>
                <a:gd name="connsiteY64" fmla="*/ 57150 h 1809750"/>
                <a:gd name="connsiteX65" fmla="*/ 457200 w 1686406"/>
                <a:gd name="connsiteY65" fmla="*/ 66675 h 1809750"/>
                <a:gd name="connsiteX66" fmla="*/ 428625 w 1686406"/>
                <a:gd name="connsiteY66" fmla="*/ 85725 h 1809750"/>
                <a:gd name="connsiteX67" fmla="*/ 371475 w 1686406"/>
                <a:gd name="connsiteY67" fmla="*/ 104775 h 1809750"/>
                <a:gd name="connsiteX68" fmla="*/ 304800 w 1686406"/>
                <a:gd name="connsiteY68" fmla="*/ 123825 h 1809750"/>
                <a:gd name="connsiteX69" fmla="*/ 295275 w 1686406"/>
                <a:gd name="connsiteY69" fmla="*/ 11430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686406" h="1809750">
                  <a:moveTo>
                    <a:pt x="295275" y="114300"/>
                  </a:moveTo>
                  <a:cubicBezTo>
                    <a:pt x="276907" y="125321"/>
                    <a:pt x="202592" y="168883"/>
                    <a:pt x="190500" y="180975"/>
                  </a:cubicBezTo>
                  <a:lnTo>
                    <a:pt x="133350" y="238125"/>
                  </a:lnTo>
                  <a:cubicBezTo>
                    <a:pt x="130175" y="254000"/>
                    <a:pt x="126115" y="269723"/>
                    <a:pt x="123825" y="285750"/>
                  </a:cubicBezTo>
                  <a:cubicBezTo>
                    <a:pt x="119759" y="314212"/>
                    <a:pt x="119939" y="343282"/>
                    <a:pt x="114300" y="371475"/>
                  </a:cubicBezTo>
                  <a:cubicBezTo>
                    <a:pt x="110362" y="391166"/>
                    <a:pt x="101020" y="409391"/>
                    <a:pt x="95250" y="428625"/>
                  </a:cubicBezTo>
                  <a:cubicBezTo>
                    <a:pt x="76678" y="490531"/>
                    <a:pt x="87737" y="500801"/>
                    <a:pt x="47625" y="581025"/>
                  </a:cubicBezTo>
                  <a:lnTo>
                    <a:pt x="28575" y="619125"/>
                  </a:lnTo>
                  <a:cubicBezTo>
                    <a:pt x="-5111" y="821244"/>
                    <a:pt x="11557" y="699512"/>
                    <a:pt x="28575" y="1133475"/>
                  </a:cubicBezTo>
                  <a:cubicBezTo>
                    <a:pt x="28968" y="1143508"/>
                    <a:pt x="34925" y="1152525"/>
                    <a:pt x="38100" y="1162050"/>
                  </a:cubicBezTo>
                  <a:cubicBezTo>
                    <a:pt x="48330" y="1243892"/>
                    <a:pt x="58817" y="1271349"/>
                    <a:pt x="28575" y="1362075"/>
                  </a:cubicBezTo>
                  <a:cubicBezTo>
                    <a:pt x="24955" y="1372935"/>
                    <a:pt x="9525" y="1374775"/>
                    <a:pt x="0" y="1381125"/>
                  </a:cubicBezTo>
                  <a:cubicBezTo>
                    <a:pt x="6350" y="1422400"/>
                    <a:pt x="6594" y="1465090"/>
                    <a:pt x="19050" y="1504950"/>
                  </a:cubicBezTo>
                  <a:cubicBezTo>
                    <a:pt x="23068" y="1517807"/>
                    <a:pt x="37488" y="1524655"/>
                    <a:pt x="47625" y="1533525"/>
                  </a:cubicBezTo>
                  <a:cubicBezTo>
                    <a:pt x="62925" y="1546912"/>
                    <a:pt x="80055" y="1558119"/>
                    <a:pt x="95250" y="1571625"/>
                  </a:cubicBezTo>
                  <a:cubicBezTo>
                    <a:pt x="108674" y="1583557"/>
                    <a:pt x="118982" y="1598949"/>
                    <a:pt x="133350" y="1609725"/>
                  </a:cubicBezTo>
                  <a:cubicBezTo>
                    <a:pt x="144709" y="1618244"/>
                    <a:pt x="158750" y="1622425"/>
                    <a:pt x="171450" y="1628775"/>
                  </a:cubicBezTo>
                  <a:cubicBezTo>
                    <a:pt x="174625" y="1638300"/>
                    <a:pt x="178717" y="1647567"/>
                    <a:pt x="180975" y="1657350"/>
                  </a:cubicBezTo>
                  <a:cubicBezTo>
                    <a:pt x="188256" y="1688900"/>
                    <a:pt x="182064" y="1725659"/>
                    <a:pt x="200025" y="1752600"/>
                  </a:cubicBezTo>
                  <a:cubicBezTo>
                    <a:pt x="226547" y="1792383"/>
                    <a:pt x="210980" y="1773080"/>
                    <a:pt x="247650" y="1809750"/>
                  </a:cubicBezTo>
                  <a:cubicBezTo>
                    <a:pt x="279400" y="1803400"/>
                    <a:pt x="320938" y="1814492"/>
                    <a:pt x="342900" y="1790700"/>
                  </a:cubicBezTo>
                  <a:cubicBezTo>
                    <a:pt x="364086" y="1767749"/>
                    <a:pt x="332386" y="1675596"/>
                    <a:pt x="390525" y="1666875"/>
                  </a:cubicBezTo>
                  <a:cubicBezTo>
                    <a:pt x="443995" y="1658854"/>
                    <a:pt x="498475" y="1660525"/>
                    <a:pt x="552450" y="1657350"/>
                  </a:cubicBezTo>
                  <a:cubicBezTo>
                    <a:pt x="854601" y="1596920"/>
                    <a:pt x="428608" y="1678601"/>
                    <a:pt x="752475" y="1628775"/>
                  </a:cubicBezTo>
                  <a:cubicBezTo>
                    <a:pt x="800478" y="1621390"/>
                    <a:pt x="847725" y="1609725"/>
                    <a:pt x="895350" y="1600200"/>
                  </a:cubicBezTo>
                  <a:cubicBezTo>
                    <a:pt x="945068" y="1590256"/>
                    <a:pt x="956780" y="1589248"/>
                    <a:pt x="1009650" y="1571625"/>
                  </a:cubicBezTo>
                  <a:cubicBezTo>
                    <a:pt x="1025870" y="1566218"/>
                    <a:pt x="1041400" y="1558925"/>
                    <a:pt x="1057275" y="1552575"/>
                  </a:cubicBezTo>
                  <a:cubicBezTo>
                    <a:pt x="1063625" y="1543050"/>
                    <a:pt x="1067633" y="1531450"/>
                    <a:pt x="1076325" y="1524000"/>
                  </a:cubicBezTo>
                  <a:cubicBezTo>
                    <a:pt x="1104953" y="1499461"/>
                    <a:pt x="1121358" y="1496289"/>
                    <a:pt x="1152525" y="1485900"/>
                  </a:cubicBezTo>
                  <a:cubicBezTo>
                    <a:pt x="1155700" y="1473200"/>
                    <a:pt x="1162050" y="1460891"/>
                    <a:pt x="1162050" y="1447800"/>
                  </a:cubicBezTo>
                  <a:cubicBezTo>
                    <a:pt x="1162050" y="1437760"/>
                    <a:pt x="1154960" y="1428965"/>
                    <a:pt x="1152525" y="1419225"/>
                  </a:cubicBezTo>
                  <a:cubicBezTo>
                    <a:pt x="1148598" y="1403519"/>
                    <a:pt x="1148533" y="1386815"/>
                    <a:pt x="1143000" y="1371600"/>
                  </a:cubicBezTo>
                  <a:cubicBezTo>
                    <a:pt x="1132818" y="1343599"/>
                    <a:pt x="1102199" y="1292983"/>
                    <a:pt x="1085850" y="1266825"/>
                  </a:cubicBezTo>
                  <a:cubicBezTo>
                    <a:pt x="1079783" y="1257117"/>
                    <a:pt x="1072480" y="1248189"/>
                    <a:pt x="1066800" y="1238250"/>
                  </a:cubicBezTo>
                  <a:cubicBezTo>
                    <a:pt x="1059755" y="1225922"/>
                    <a:pt x="1054100" y="1212850"/>
                    <a:pt x="1047750" y="1200150"/>
                  </a:cubicBezTo>
                  <a:cubicBezTo>
                    <a:pt x="1057275" y="1174750"/>
                    <a:pt x="1061278" y="1146521"/>
                    <a:pt x="1076325" y="1123950"/>
                  </a:cubicBezTo>
                  <a:cubicBezTo>
                    <a:pt x="1081894" y="1115596"/>
                    <a:pt x="1095499" y="1117950"/>
                    <a:pt x="1104900" y="1114425"/>
                  </a:cubicBezTo>
                  <a:cubicBezTo>
                    <a:pt x="1120909" y="1108422"/>
                    <a:pt x="1136901" y="1102319"/>
                    <a:pt x="1152525" y="1095375"/>
                  </a:cubicBezTo>
                  <a:cubicBezTo>
                    <a:pt x="1182217" y="1082179"/>
                    <a:pt x="1205981" y="1065342"/>
                    <a:pt x="1238250" y="1057275"/>
                  </a:cubicBezTo>
                  <a:cubicBezTo>
                    <a:pt x="1260030" y="1051830"/>
                    <a:pt x="1282700" y="1050925"/>
                    <a:pt x="1304925" y="1047750"/>
                  </a:cubicBezTo>
                  <a:cubicBezTo>
                    <a:pt x="1448446" y="983963"/>
                    <a:pt x="1331062" y="1029350"/>
                    <a:pt x="1476375" y="990600"/>
                  </a:cubicBezTo>
                  <a:cubicBezTo>
                    <a:pt x="1495777" y="985426"/>
                    <a:pt x="1533525" y="971550"/>
                    <a:pt x="1533525" y="971550"/>
                  </a:cubicBezTo>
                  <a:cubicBezTo>
                    <a:pt x="1532693" y="952407"/>
                    <a:pt x="1528161" y="735182"/>
                    <a:pt x="1514475" y="666750"/>
                  </a:cubicBezTo>
                  <a:cubicBezTo>
                    <a:pt x="1510537" y="647059"/>
                    <a:pt x="1501775" y="628650"/>
                    <a:pt x="1495425" y="609600"/>
                  </a:cubicBezTo>
                  <a:cubicBezTo>
                    <a:pt x="1498600" y="593725"/>
                    <a:pt x="1490470" y="569215"/>
                    <a:pt x="1504950" y="561975"/>
                  </a:cubicBezTo>
                  <a:cubicBezTo>
                    <a:pt x="1533783" y="547559"/>
                    <a:pt x="1584368" y="577872"/>
                    <a:pt x="1609725" y="590550"/>
                  </a:cubicBezTo>
                  <a:cubicBezTo>
                    <a:pt x="1619250" y="587375"/>
                    <a:pt x="1632731" y="589379"/>
                    <a:pt x="1638300" y="581025"/>
                  </a:cubicBezTo>
                  <a:cubicBezTo>
                    <a:pt x="1647280" y="567555"/>
                    <a:pt x="1642141" y="548559"/>
                    <a:pt x="1647825" y="533400"/>
                  </a:cubicBezTo>
                  <a:cubicBezTo>
                    <a:pt x="1651845" y="522681"/>
                    <a:pt x="1660525" y="514350"/>
                    <a:pt x="1666875" y="504825"/>
                  </a:cubicBezTo>
                  <a:cubicBezTo>
                    <a:pt x="1674990" y="472365"/>
                    <a:pt x="1706443" y="426429"/>
                    <a:pt x="1666875" y="400050"/>
                  </a:cubicBezTo>
                  <a:cubicBezTo>
                    <a:pt x="1655983" y="392788"/>
                    <a:pt x="1641475" y="393700"/>
                    <a:pt x="1628775" y="390525"/>
                  </a:cubicBezTo>
                  <a:cubicBezTo>
                    <a:pt x="1619250" y="381000"/>
                    <a:pt x="1611094" y="369873"/>
                    <a:pt x="1600200" y="361950"/>
                  </a:cubicBezTo>
                  <a:cubicBezTo>
                    <a:pt x="1566721" y="337601"/>
                    <a:pt x="1528543" y="320113"/>
                    <a:pt x="1495425" y="295275"/>
                  </a:cubicBezTo>
                  <a:cubicBezTo>
                    <a:pt x="1338941" y="177912"/>
                    <a:pt x="1551199" y="329283"/>
                    <a:pt x="1400175" y="228600"/>
                  </a:cubicBezTo>
                  <a:cubicBezTo>
                    <a:pt x="1387232" y="219971"/>
                    <a:pt x="1350539" y="189495"/>
                    <a:pt x="1333500" y="180975"/>
                  </a:cubicBezTo>
                  <a:cubicBezTo>
                    <a:pt x="1318207" y="173329"/>
                    <a:pt x="1300885" y="170112"/>
                    <a:pt x="1285875" y="161925"/>
                  </a:cubicBezTo>
                  <a:cubicBezTo>
                    <a:pt x="1265775" y="150962"/>
                    <a:pt x="1249472" y="133507"/>
                    <a:pt x="1228725" y="123825"/>
                  </a:cubicBezTo>
                  <a:cubicBezTo>
                    <a:pt x="1156718" y="90222"/>
                    <a:pt x="1156908" y="101108"/>
                    <a:pt x="1095375" y="85725"/>
                  </a:cubicBezTo>
                  <a:cubicBezTo>
                    <a:pt x="938311" y="46459"/>
                    <a:pt x="1044264" y="66094"/>
                    <a:pt x="933450" y="47625"/>
                  </a:cubicBezTo>
                  <a:cubicBezTo>
                    <a:pt x="914400" y="38100"/>
                    <a:pt x="896963" y="24216"/>
                    <a:pt x="876300" y="19050"/>
                  </a:cubicBezTo>
                  <a:cubicBezTo>
                    <a:pt x="845344" y="11311"/>
                    <a:pt x="812638" y="14038"/>
                    <a:pt x="781050" y="9525"/>
                  </a:cubicBezTo>
                  <a:cubicBezTo>
                    <a:pt x="768091" y="7674"/>
                    <a:pt x="755650" y="3175"/>
                    <a:pt x="742950" y="0"/>
                  </a:cubicBezTo>
                  <a:cubicBezTo>
                    <a:pt x="679450" y="6350"/>
                    <a:pt x="615731" y="10796"/>
                    <a:pt x="552450" y="19050"/>
                  </a:cubicBezTo>
                  <a:cubicBezTo>
                    <a:pt x="542494" y="20349"/>
                    <a:pt x="532592" y="23594"/>
                    <a:pt x="523875" y="28575"/>
                  </a:cubicBezTo>
                  <a:cubicBezTo>
                    <a:pt x="510092" y="36451"/>
                    <a:pt x="499558" y="49274"/>
                    <a:pt x="485775" y="57150"/>
                  </a:cubicBezTo>
                  <a:cubicBezTo>
                    <a:pt x="477058" y="62131"/>
                    <a:pt x="466180" y="62185"/>
                    <a:pt x="457200" y="66675"/>
                  </a:cubicBezTo>
                  <a:cubicBezTo>
                    <a:pt x="446961" y="71795"/>
                    <a:pt x="439086" y="81076"/>
                    <a:pt x="428625" y="85725"/>
                  </a:cubicBezTo>
                  <a:cubicBezTo>
                    <a:pt x="410275" y="93880"/>
                    <a:pt x="390525" y="98425"/>
                    <a:pt x="371475" y="104775"/>
                  </a:cubicBezTo>
                  <a:cubicBezTo>
                    <a:pt x="348827" y="112324"/>
                    <a:pt x="328720" y="119838"/>
                    <a:pt x="304800" y="123825"/>
                  </a:cubicBezTo>
                  <a:cubicBezTo>
                    <a:pt x="298536" y="124869"/>
                    <a:pt x="292100" y="123825"/>
                    <a:pt x="295275" y="11430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12"/>
              <a:extLst>
                <a:ext uri="{FF2B5EF4-FFF2-40B4-BE49-F238E27FC236}">
                  <a16:creationId xmlns:a16="http://schemas.microsoft.com/office/drawing/2014/main" id="{A8E3F794-38A2-424A-9343-22D14900CB22}"/>
                </a:ext>
              </a:extLst>
            </p:cNvPr>
            <p:cNvSpPr/>
            <p:nvPr/>
          </p:nvSpPr>
          <p:spPr>
            <a:xfrm>
              <a:off x="5084837" y="4676775"/>
              <a:ext cx="2349409" cy="1896886"/>
            </a:xfrm>
            <a:custGeom>
              <a:avLst/>
              <a:gdLst>
                <a:gd name="connsiteX0" fmla="*/ 801613 w 2349409"/>
                <a:gd name="connsiteY0" fmla="*/ 47625 h 1896886"/>
                <a:gd name="connsiteX1" fmla="*/ 744463 w 2349409"/>
                <a:gd name="connsiteY1" fmla="*/ 66675 h 1896886"/>
                <a:gd name="connsiteX2" fmla="*/ 715888 w 2349409"/>
                <a:gd name="connsiteY2" fmla="*/ 95250 h 1896886"/>
                <a:gd name="connsiteX3" fmla="*/ 639688 w 2349409"/>
                <a:gd name="connsiteY3" fmla="*/ 123825 h 1896886"/>
                <a:gd name="connsiteX4" fmla="*/ 563488 w 2349409"/>
                <a:gd name="connsiteY4" fmla="*/ 228600 h 1896886"/>
                <a:gd name="connsiteX5" fmla="*/ 534913 w 2349409"/>
                <a:gd name="connsiteY5" fmla="*/ 266700 h 1896886"/>
                <a:gd name="connsiteX6" fmla="*/ 515863 w 2349409"/>
                <a:gd name="connsiteY6" fmla="*/ 295275 h 1896886"/>
                <a:gd name="connsiteX7" fmla="*/ 487288 w 2349409"/>
                <a:gd name="connsiteY7" fmla="*/ 400050 h 1896886"/>
                <a:gd name="connsiteX8" fmla="*/ 477763 w 2349409"/>
                <a:gd name="connsiteY8" fmla="*/ 428625 h 1896886"/>
                <a:gd name="connsiteX9" fmla="*/ 439663 w 2349409"/>
                <a:gd name="connsiteY9" fmla="*/ 438150 h 1896886"/>
                <a:gd name="connsiteX10" fmla="*/ 372988 w 2349409"/>
                <a:gd name="connsiteY10" fmla="*/ 428625 h 1896886"/>
                <a:gd name="connsiteX11" fmla="*/ 306313 w 2349409"/>
                <a:gd name="connsiteY11" fmla="*/ 409575 h 1896886"/>
                <a:gd name="connsiteX12" fmla="*/ 201538 w 2349409"/>
                <a:gd name="connsiteY12" fmla="*/ 400050 h 1896886"/>
                <a:gd name="connsiteX13" fmla="*/ 49138 w 2349409"/>
                <a:gd name="connsiteY13" fmla="*/ 371475 h 1896886"/>
                <a:gd name="connsiteX14" fmla="*/ 20563 w 2349409"/>
                <a:gd name="connsiteY14" fmla="*/ 466725 h 1896886"/>
                <a:gd name="connsiteX15" fmla="*/ 49138 w 2349409"/>
                <a:gd name="connsiteY15" fmla="*/ 485775 h 1896886"/>
                <a:gd name="connsiteX16" fmla="*/ 77713 w 2349409"/>
                <a:gd name="connsiteY16" fmla="*/ 495300 h 1896886"/>
                <a:gd name="connsiteX17" fmla="*/ 163438 w 2349409"/>
                <a:gd name="connsiteY17" fmla="*/ 523875 h 1896886"/>
                <a:gd name="connsiteX18" fmla="*/ 239638 w 2349409"/>
                <a:gd name="connsiteY18" fmla="*/ 581025 h 1896886"/>
                <a:gd name="connsiteX19" fmla="*/ 296788 w 2349409"/>
                <a:gd name="connsiteY19" fmla="*/ 628650 h 1896886"/>
                <a:gd name="connsiteX20" fmla="*/ 258688 w 2349409"/>
                <a:gd name="connsiteY20" fmla="*/ 676275 h 1896886"/>
                <a:gd name="connsiteX21" fmla="*/ 192013 w 2349409"/>
                <a:gd name="connsiteY21" fmla="*/ 752475 h 1896886"/>
                <a:gd name="connsiteX22" fmla="*/ 163438 w 2349409"/>
                <a:gd name="connsiteY22" fmla="*/ 828675 h 1896886"/>
                <a:gd name="connsiteX23" fmla="*/ 106288 w 2349409"/>
                <a:gd name="connsiteY23" fmla="*/ 914400 h 1896886"/>
                <a:gd name="connsiteX24" fmla="*/ 77713 w 2349409"/>
                <a:gd name="connsiteY24" fmla="*/ 1000125 h 1896886"/>
                <a:gd name="connsiteX25" fmla="*/ 49138 w 2349409"/>
                <a:gd name="connsiteY25" fmla="*/ 1114425 h 1896886"/>
                <a:gd name="connsiteX26" fmla="*/ 58663 w 2349409"/>
                <a:gd name="connsiteY26" fmla="*/ 1181100 h 1896886"/>
                <a:gd name="connsiteX27" fmla="*/ 87238 w 2349409"/>
                <a:gd name="connsiteY27" fmla="*/ 1228725 h 1896886"/>
                <a:gd name="connsiteX28" fmla="*/ 201538 w 2349409"/>
                <a:gd name="connsiteY28" fmla="*/ 1314450 h 1896886"/>
                <a:gd name="connsiteX29" fmla="*/ 239638 w 2349409"/>
                <a:gd name="connsiteY29" fmla="*/ 1333500 h 1896886"/>
                <a:gd name="connsiteX30" fmla="*/ 277738 w 2349409"/>
                <a:gd name="connsiteY30" fmla="*/ 1371600 h 1896886"/>
                <a:gd name="connsiteX31" fmla="*/ 392038 w 2349409"/>
                <a:gd name="connsiteY31" fmla="*/ 1447800 h 1896886"/>
                <a:gd name="connsiteX32" fmla="*/ 430138 w 2349409"/>
                <a:gd name="connsiteY32" fmla="*/ 1476375 h 1896886"/>
                <a:gd name="connsiteX33" fmla="*/ 458713 w 2349409"/>
                <a:gd name="connsiteY33" fmla="*/ 1504950 h 1896886"/>
                <a:gd name="connsiteX34" fmla="*/ 515863 w 2349409"/>
                <a:gd name="connsiteY34" fmla="*/ 1543050 h 1896886"/>
                <a:gd name="connsiteX35" fmla="*/ 553963 w 2349409"/>
                <a:gd name="connsiteY35" fmla="*/ 1571625 h 1896886"/>
                <a:gd name="connsiteX36" fmla="*/ 592063 w 2349409"/>
                <a:gd name="connsiteY36" fmla="*/ 1590675 h 1896886"/>
                <a:gd name="connsiteX37" fmla="*/ 620638 w 2349409"/>
                <a:gd name="connsiteY37" fmla="*/ 1619250 h 1896886"/>
                <a:gd name="connsiteX38" fmla="*/ 696838 w 2349409"/>
                <a:gd name="connsiteY38" fmla="*/ 1666875 h 1896886"/>
                <a:gd name="connsiteX39" fmla="*/ 744463 w 2349409"/>
                <a:gd name="connsiteY39" fmla="*/ 1714500 h 1896886"/>
                <a:gd name="connsiteX40" fmla="*/ 839713 w 2349409"/>
                <a:gd name="connsiteY40" fmla="*/ 1762125 h 1896886"/>
                <a:gd name="connsiteX41" fmla="*/ 906388 w 2349409"/>
                <a:gd name="connsiteY41" fmla="*/ 1800225 h 1896886"/>
                <a:gd name="connsiteX42" fmla="*/ 954013 w 2349409"/>
                <a:gd name="connsiteY42" fmla="*/ 1819275 h 1896886"/>
                <a:gd name="connsiteX43" fmla="*/ 1287388 w 2349409"/>
                <a:gd name="connsiteY43" fmla="*/ 1847850 h 1896886"/>
                <a:gd name="connsiteX44" fmla="*/ 1335013 w 2349409"/>
                <a:gd name="connsiteY44" fmla="*/ 1866900 h 1896886"/>
                <a:gd name="connsiteX45" fmla="*/ 1373113 w 2349409"/>
                <a:gd name="connsiteY45" fmla="*/ 1895475 h 1896886"/>
                <a:gd name="connsiteX46" fmla="*/ 1601713 w 2349409"/>
                <a:gd name="connsiteY46" fmla="*/ 1885950 h 1896886"/>
                <a:gd name="connsiteX47" fmla="*/ 1696963 w 2349409"/>
                <a:gd name="connsiteY47" fmla="*/ 1809750 h 1896886"/>
                <a:gd name="connsiteX48" fmla="*/ 1744588 w 2349409"/>
                <a:gd name="connsiteY48" fmla="*/ 1771650 h 1896886"/>
                <a:gd name="connsiteX49" fmla="*/ 1811263 w 2349409"/>
                <a:gd name="connsiteY49" fmla="*/ 1695450 h 1896886"/>
                <a:gd name="connsiteX50" fmla="*/ 1925563 w 2349409"/>
                <a:gd name="connsiteY50" fmla="*/ 1638300 h 1896886"/>
                <a:gd name="connsiteX51" fmla="*/ 1954138 w 2349409"/>
                <a:gd name="connsiteY51" fmla="*/ 1619250 h 1896886"/>
                <a:gd name="connsiteX52" fmla="*/ 2039863 w 2349409"/>
                <a:gd name="connsiteY52" fmla="*/ 1581150 h 1896886"/>
                <a:gd name="connsiteX53" fmla="*/ 2097013 w 2349409"/>
                <a:gd name="connsiteY53" fmla="*/ 1543050 h 1896886"/>
                <a:gd name="connsiteX54" fmla="*/ 2201788 w 2349409"/>
                <a:gd name="connsiteY54" fmla="*/ 1476375 h 1896886"/>
                <a:gd name="connsiteX55" fmla="*/ 2297038 w 2349409"/>
                <a:gd name="connsiteY55" fmla="*/ 1409700 h 1896886"/>
                <a:gd name="connsiteX56" fmla="*/ 2325613 w 2349409"/>
                <a:gd name="connsiteY56" fmla="*/ 1400175 h 1896886"/>
                <a:gd name="connsiteX57" fmla="*/ 2335138 w 2349409"/>
                <a:gd name="connsiteY57" fmla="*/ 1247775 h 1896886"/>
                <a:gd name="connsiteX58" fmla="*/ 2239888 w 2349409"/>
                <a:gd name="connsiteY58" fmla="*/ 1190625 h 1896886"/>
                <a:gd name="connsiteX59" fmla="*/ 2201788 w 2349409"/>
                <a:gd name="connsiteY59" fmla="*/ 1162050 h 1896886"/>
                <a:gd name="connsiteX60" fmla="*/ 2097013 w 2349409"/>
                <a:gd name="connsiteY60" fmla="*/ 1104900 h 1896886"/>
                <a:gd name="connsiteX61" fmla="*/ 1963663 w 2349409"/>
                <a:gd name="connsiteY61" fmla="*/ 1066800 h 1896886"/>
                <a:gd name="connsiteX62" fmla="*/ 1925563 w 2349409"/>
                <a:gd name="connsiteY62" fmla="*/ 1057275 h 1896886"/>
                <a:gd name="connsiteX63" fmla="*/ 1868413 w 2349409"/>
                <a:gd name="connsiteY63" fmla="*/ 1038225 h 1896886"/>
                <a:gd name="connsiteX64" fmla="*/ 1887463 w 2349409"/>
                <a:gd name="connsiteY64" fmla="*/ 962025 h 1896886"/>
                <a:gd name="connsiteX65" fmla="*/ 1944613 w 2349409"/>
                <a:gd name="connsiteY65" fmla="*/ 904875 h 1896886"/>
                <a:gd name="connsiteX66" fmla="*/ 1935088 w 2349409"/>
                <a:gd name="connsiteY66" fmla="*/ 628650 h 1896886"/>
                <a:gd name="connsiteX67" fmla="*/ 1925563 w 2349409"/>
                <a:gd name="connsiteY67" fmla="*/ 561975 h 1896886"/>
                <a:gd name="connsiteX68" fmla="*/ 1877938 w 2349409"/>
                <a:gd name="connsiteY68" fmla="*/ 495300 h 1896886"/>
                <a:gd name="connsiteX69" fmla="*/ 1849363 w 2349409"/>
                <a:gd name="connsiteY69" fmla="*/ 457200 h 1896886"/>
                <a:gd name="connsiteX70" fmla="*/ 1763638 w 2349409"/>
                <a:gd name="connsiteY70" fmla="*/ 381000 h 1896886"/>
                <a:gd name="connsiteX71" fmla="*/ 1725538 w 2349409"/>
                <a:gd name="connsiteY71" fmla="*/ 361950 h 1896886"/>
                <a:gd name="connsiteX72" fmla="*/ 1677913 w 2349409"/>
                <a:gd name="connsiteY72" fmla="*/ 333375 h 1896886"/>
                <a:gd name="connsiteX73" fmla="*/ 1487413 w 2349409"/>
                <a:gd name="connsiteY73" fmla="*/ 304800 h 1896886"/>
                <a:gd name="connsiteX74" fmla="*/ 1382638 w 2349409"/>
                <a:gd name="connsiteY74" fmla="*/ 314325 h 1896886"/>
                <a:gd name="connsiteX75" fmla="*/ 1287388 w 2349409"/>
                <a:gd name="connsiteY75" fmla="*/ 209550 h 1896886"/>
                <a:gd name="connsiteX76" fmla="*/ 1258813 w 2349409"/>
                <a:gd name="connsiteY76" fmla="*/ 180975 h 1896886"/>
                <a:gd name="connsiteX77" fmla="*/ 1211188 w 2349409"/>
                <a:gd name="connsiteY77" fmla="*/ 123825 h 1896886"/>
                <a:gd name="connsiteX78" fmla="*/ 1144513 w 2349409"/>
                <a:gd name="connsiteY78" fmla="*/ 104775 h 1896886"/>
                <a:gd name="connsiteX79" fmla="*/ 1115938 w 2349409"/>
                <a:gd name="connsiteY79" fmla="*/ 95250 h 1896886"/>
                <a:gd name="connsiteX80" fmla="*/ 1020688 w 2349409"/>
                <a:gd name="connsiteY80" fmla="*/ 38100 h 1896886"/>
                <a:gd name="connsiteX81" fmla="*/ 934963 w 2349409"/>
                <a:gd name="connsiteY81" fmla="*/ 0 h 1896886"/>
                <a:gd name="connsiteX82" fmla="*/ 811138 w 2349409"/>
                <a:gd name="connsiteY82" fmla="*/ 38100 h 1896886"/>
                <a:gd name="connsiteX83" fmla="*/ 801613 w 2349409"/>
                <a:gd name="connsiteY83" fmla="*/ 47625 h 18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349409" h="1896886">
                  <a:moveTo>
                    <a:pt x="801613" y="47625"/>
                  </a:moveTo>
                  <a:cubicBezTo>
                    <a:pt x="790501" y="52387"/>
                    <a:pt x="762016" y="56923"/>
                    <a:pt x="744463" y="66675"/>
                  </a:cubicBezTo>
                  <a:cubicBezTo>
                    <a:pt x="732688" y="73217"/>
                    <a:pt x="727584" y="88567"/>
                    <a:pt x="715888" y="95250"/>
                  </a:cubicBezTo>
                  <a:cubicBezTo>
                    <a:pt x="634928" y="141513"/>
                    <a:pt x="721044" y="62808"/>
                    <a:pt x="639688" y="123825"/>
                  </a:cubicBezTo>
                  <a:cubicBezTo>
                    <a:pt x="593421" y="158525"/>
                    <a:pt x="596341" y="176974"/>
                    <a:pt x="563488" y="228600"/>
                  </a:cubicBezTo>
                  <a:cubicBezTo>
                    <a:pt x="554965" y="241993"/>
                    <a:pt x="544140" y="253782"/>
                    <a:pt x="534913" y="266700"/>
                  </a:cubicBezTo>
                  <a:cubicBezTo>
                    <a:pt x="528259" y="276015"/>
                    <a:pt x="522213" y="285750"/>
                    <a:pt x="515863" y="295275"/>
                  </a:cubicBezTo>
                  <a:cubicBezTo>
                    <a:pt x="501045" y="399004"/>
                    <a:pt x="518456" y="327324"/>
                    <a:pt x="487288" y="400050"/>
                  </a:cubicBezTo>
                  <a:cubicBezTo>
                    <a:pt x="483333" y="409278"/>
                    <a:pt x="485603" y="422353"/>
                    <a:pt x="477763" y="428625"/>
                  </a:cubicBezTo>
                  <a:cubicBezTo>
                    <a:pt x="467541" y="436803"/>
                    <a:pt x="452363" y="434975"/>
                    <a:pt x="439663" y="438150"/>
                  </a:cubicBezTo>
                  <a:cubicBezTo>
                    <a:pt x="417438" y="434975"/>
                    <a:pt x="394940" y="433329"/>
                    <a:pt x="372988" y="428625"/>
                  </a:cubicBezTo>
                  <a:cubicBezTo>
                    <a:pt x="350387" y="423782"/>
                    <a:pt x="329113" y="413375"/>
                    <a:pt x="306313" y="409575"/>
                  </a:cubicBezTo>
                  <a:cubicBezTo>
                    <a:pt x="271721" y="403810"/>
                    <a:pt x="236285" y="404788"/>
                    <a:pt x="201538" y="400050"/>
                  </a:cubicBezTo>
                  <a:cubicBezTo>
                    <a:pt x="167051" y="395347"/>
                    <a:pt x="92250" y="380097"/>
                    <a:pt x="49138" y="371475"/>
                  </a:cubicBezTo>
                  <a:cubicBezTo>
                    <a:pt x="-6448" y="385371"/>
                    <a:pt x="-13263" y="373703"/>
                    <a:pt x="20563" y="466725"/>
                  </a:cubicBezTo>
                  <a:cubicBezTo>
                    <a:pt x="24475" y="477483"/>
                    <a:pt x="38899" y="480655"/>
                    <a:pt x="49138" y="485775"/>
                  </a:cubicBezTo>
                  <a:cubicBezTo>
                    <a:pt x="58118" y="490265"/>
                    <a:pt x="68485" y="491345"/>
                    <a:pt x="77713" y="495300"/>
                  </a:cubicBezTo>
                  <a:cubicBezTo>
                    <a:pt x="146725" y="524876"/>
                    <a:pt x="83155" y="507818"/>
                    <a:pt x="163438" y="523875"/>
                  </a:cubicBezTo>
                  <a:cubicBezTo>
                    <a:pt x="197462" y="546558"/>
                    <a:pt x="203437" y="549349"/>
                    <a:pt x="239638" y="581025"/>
                  </a:cubicBezTo>
                  <a:cubicBezTo>
                    <a:pt x="298310" y="632363"/>
                    <a:pt x="238307" y="589663"/>
                    <a:pt x="296788" y="628650"/>
                  </a:cubicBezTo>
                  <a:cubicBezTo>
                    <a:pt x="280764" y="676722"/>
                    <a:pt x="298900" y="641808"/>
                    <a:pt x="258688" y="676275"/>
                  </a:cubicBezTo>
                  <a:cubicBezTo>
                    <a:pt x="224160" y="705870"/>
                    <a:pt x="218285" y="717446"/>
                    <a:pt x="192013" y="752475"/>
                  </a:cubicBezTo>
                  <a:cubicBezTo>
                    <a:pt x="182670" y="789849"/>
                    <a:pt x="184410" y="794595"/>
                    <a:pt x="163438" y="828675"/>
                  </a:cubicBezTo>
                  <a:cubicBezTo>
                    <a:pt x="145439" y="857923"/>
                    <a:pt x="117148" y="881819"/>
                    <a:pt x="106288" y="914400"/>
                  </a:cubicBezTo>
                  <a:cubicBezTo>
                    <a:pt x="96763" y="942975"/>
                    <a:pt x="85018" y="970904"/>
                    <a:pt x="77713" y="1000125"/>
                  </a:cubicBezTo>
                  <a:lnTo>
                    <a:pt x="49138" y="1114425"/>
                  </a:lnTo>
                  <a:cubicBezTo>
                    <a:pt x="52313" y="1136650"/>
                    <a:pt x="51563" y="1159801"/>
                    <a:pt x="58663" y="1181100"/>
                  </a:cubicBezTo>
                  <a:cubicBezTo>
                    <a:pt x="64517" y="1198663"/>
                    <a:pt x="76130" y="1213914"/>
                    <a:pt x="87238" y="1228725"/>
                  </a:cubicBezTo>
                  <a:cubicBezTo>
                    <a:pt x="111349" y="1260874"/>
                    <a:pt x="177897" y="1302630"/>
                    <a:pt x="201538" y="1314450"/>
                  </a:cubicBezTo>
                  <a:cubicBezTo>
                    <a:pt x="214238" y="1320800"/>
                    <a:pt x="228279" y="1324981"/>
                    <a:pt x="239638" y="1333500"/>
                  </a:cubicBezTo>
                  <a:cubicBezTo>
                    <a:pt x="254006" y="1344276"/>
                    <a:pt x="264027" y="1359999"/>
                    <a:pt x="277738" y="1371600"/>
                  </a:cubicBezTo>
                  <a:cubicBezTo>
                    <a:pt x="358902" y="1440277"/>
                    <a:pt x="332583" y="1427982"/>
                    <a:pt x="392038" y="1447800"/>
                  </a:cubicBezTo>
                  <a:cubicBezTo>
                    <a:pt x="404738" y="1457325"/>
                    <a:pt x="418085" y="1466044"/>
                    <a:pt x="430138" y="1476375"/>
                  </a:cubicBezTo>
                  <a:cubicBezTo>
                    <a:pt x="440365" y="1485141"/>
                    <a:pt x="448080" y="1496680"/>
                    <a:pt x="458713" y="1504950"/>
                  </a:cubicBezTo>
                  <a:cubicBezTo>
                    <a:pt x="476785" y="1519006"/>
                    <a:pt x="497106" y="1529920"/>
                    <a:pt x="515863" y="1543050"/>
                  </a:cubicBezTo>
                  <a:cubicBezTo>
                    <a:pt x="528868" y="1552154"/>
                    <a:pt x="540501" y="1563211"/>
                    <a:pt x="553963" y="1571625"/>
                  </a:cubicBezTo>
                  <a:cubicBezTo>
                    <a:pt x="566004" y="1579150"/>
                    <a:pt x="580509" y="1582422"/>
                    <a:pt x="592063" y="1590675"/>
                  </a:cubicBezTo>
                  <a:cubicBezTo>
                    <a:pt x="603024" y="1598505"/>
                    <a:pt x="609744" y="1611327"/>
                    <a:pt x="620638" y="1619250"/>
                  </a:cubicBezTo>
                  <a:cubicBezTo>
                    <a:pt x="644862" y="1636867"/>
                    <a:pt x="675658" y="1645695"/>
                    <a:pt x="696838" y="1666875"/>
                  </a:cubicBezTo>
                  <a:cubicBezTo>
                    <a:pt x="712713" y="1682750"/>
                    <a:pt x="726932" y="1700475"/>
                    <a:pt x="744463" y="1714500"/>
                  </a:cubicBezTo>
                  <a:cubicBezTo>
                    <a:pt x="775606" y="1739415"/>
                    <a:pt x="803661" y="1747704"/>
                    <a:pt x="839713" y="1762125"/>
                  </a:cubicBezTo>
                  <a:cubicBezTo>
                    <a:pt x="884126" y="1806538"/>
                    <a:pt x="848824" y="1781037"/>
                    <a:pt x="906388" y="1800225"/>
                  </a:cubicBezTo>
                  <a:cubicBezTo>
                    <a:pt x="922608" y="1805632"/>
                    <a:pt x="937671" y="1814247"/>
                    <a:pt x="954013" y="1819275"/>
                  </a:cubicBezTo>
                  <a:cubicBezTo>
                    <a:pt x="1079453" y="1857872"/>
                    <a:pt x="1115391" y="1841480"/>
                    <a:pt x="1287388" y="1847850"/>
                  </a:cubicBezTo>
                  <a:cubicBezTo>
                    <a:pt x="1303263" y="1854200"/>
                    <a:pt x="1320067" y="1858597"/>
                    <a:pt x="1335013" y="1866900"/>
                  </a:cubicBezTo>
                  <a:cubicBezTo>
                    <a:pt x="1348890" y="1874610"/>
                    <a:pt x="1357278" y="1894344"/>
                    <a:pt x="1373113" y="1895475"/>
                  </a:cubicBezTo>
                  <a:cubicBezTo>
                    <a:pt x="1449185" y="1900909"/>
                    <a:pt x="1525513" y="1889125"/>
                    <a:pt x="1601713" y="1885950"/>
                  </a:cubicBezTo>
                  <a:cubicBezTo>
                    <a:pt x="1708410" y="1814819"/>
                    <a:pt x="1615529" y="1882136"/>
                    <a:pt x="1696963" y="1809750"/>
                  </a:cubicBezTo>
                  <a:cubicBezTo>
                    <a:pt x="1712158" y="1796244"/>
                    <a:pt x="1730213" y="1786025"/>
                    <a:pt x="1744588" y="1771650"/>
                  </a:cubicBezTo>
                  <a:cubicBezTo>
                    <a:pt x="1768453" y="1747785"/>
                    <a:pt x="1785638" y="1717415"/>
                    <a:pt x="1811263" y="1695450"/>
                  </a:cubicBezTo>
                  <a:cubicBezTo>
                    <a:pt x="1857494" y="1655823"/>
                    <a:pt x="1877742" y="1662210"/>
                    <a:pt x="1925563" y="1638300"/>
                  </a:cubicBezTo>
                  <a:cubicBezTo>
                    <a:pt x="1935802" y="1633180"/>
                    <a:pt x="1944199" y="1624930"/>
                    <a:pt x="1954138" y="1619250"/>
                  </a:cubicBezTo>
                  <a:cubicBezTo>
                    <a:pt x="1985284" y="1601452"/>
                    <a:pt x="2005843" y="1594758"/>
                    <a:pt x="2039863" y="1581150"/>
                  </a:cubicBezTo>
                  <a:cubicBezTo>
                    <a:pt x="2121773" y="1499240"/>
                    <a:pt x="2021197" y="1591296"/>
                    <a:pt x="2097013" y="1543050"/>
                  </a:cubicBezTo>
                  <a:cubicBezTo>
                    <a:pt x="2212832" y="1469347"/>
                    <a:pt x="2133104" y="1499270"/>
                    <a:pt x="2201788" y="1476375"/>
                  </a:cubicBezTo>
                  <a:cubicBezTo>
                    <a:pt x="2219176" y="1463334"/>
                    <a:pt x="2282966" y="1414391"/>
                    <a:pt x="2297038" y="1409700"/>
                  </a:cubicBezTo>
                  <a:lnTo>
                    <a:pt x="2325613" y="1400175"/>
                  </a:lnTo>
                  <a:cubicBezTo>
                    <a:pt x="2344329" y="1344027"/>
                    <a:pt x="2363226" y="1313313"/>
                    <a:pt x="2335138" y="1247775"/>
                  </a:cubicBezTo>
                  <a:cubicBezTo>
                    <a:pt x="2319835" y="1212068"/>
                    <a:pt x="2267977" y="1206230"/>
                    <a:pt x="2239888" y="1190625"/>
                  </a:cubicBezTo>
                  <a:cubicBezTo>
                    <a:pt x="2226011" y="1182915"/>
                    <a:pt x="2215181" y="1170573"/>
                    <a:pt x="2201788" y="1162050"/>
                  </a:cubicBezTo>
                  <a:cubicBezTo>
                    <a:pt x="2193561" y="1156815"/>
                    <a:pt x="2118749" y="1113260"/>
                    <a:pt x="2097013" y="1104900"/>
                  </a:cubicBezTo>
                  <a:cubicBezTo>
                    <a:pt x="2008206" y="1070743"/>
                    <a:pt x="2034226" y="1082481"/>
                    <a:pt x="1963663" y="1066800"/>
                  </a:cubicBezTo>
                  <a:cubicBezTo>
                    <a:pt x="1950884" y="1063960"/>
                    <a:pt x="1938102" y="1061037"/>
                    <a:pt x="1925563" y="1057275"/>
                  </a:cubicBezTo>
                  <a:cubicBezTo>
                    <a:pt x="1906329" y="1051505"/>
                    <a:pt x="1868413" y="1038225"/>
                    <a:pt x="1868413" y="1038225"/>
                  </a:cubicBezTo>
                  <a:cubicBezTo>
                    <a:pt x="1874763" y="1012825"/>
                    <a:pt x="1874473" y="984757"/>
                    <a:pt x="1887463" y="962025"/>
                  </a:cubicBezTo>
                  <a:cubicBezTo>
                    <a:pt x="1900829" y="938634"/>
                    <a:pt x="1944613" y="904875"/>
                    <a:pt x="1944613" y="904875"/>
                  </a:cubicBezTo>
                  <a:cubicBezTo>
                    <a:pt x="1992017" y="786366"/>
                    <a:pt x="1966532" y="872344"/>
                    <a:pt x="1935088" y="628650"/>
                  </a:cubicBezTo>
                  <a:cubicBezTo>
                    <a:pt x="1932215" y="606384"/>
                    <a:pt x="1931470" y="583635"/>
                    <a:pt x="1925563" y="561975"/>
                  </a:cubicBezTo>
                  <a:cubicBezTo>
                    <a:pt x="1914491" y="521379"/>
                    <a:pt x="1903269" y="524853"/>
                    <a:pt x="1877938" y="495300"/>
                  </a:cubicBezTo>
                  <a:cubicBezTo>
                    <a:pt x="1867607" y="483247"/>
                    <a:pt x="1859817" y="469147"/>
                    <a:pt x="1849363" y="457200"/>
                  </a:cubicBezTo>
                  <a:cubicBezTo>
                    <a:pt x="1827880" y="432648"/>
                    <a:pt x="1790206" y="398712"/>
                    <a:pt x="1763638" y="381000"/>
                  </a:cubicBezTo>
                  <a:cubicBezTo>
                    <a:pt x="1751824" y="373124"/>
                    <a:pt x="1737950" y="368846"/>
                    <a:pt x="1725538" y="361950"/>
                  </a:cubicBezTo>
                  <a:cubicBezTo>
                    <a:pt x="1709354" y="352959"/>
                    <a:pt x="1695476" y="339229"/>
                    <a:pt x="1677913" y="333375"/>
                  </a:cubicBezTo>
                  <a:cubicBezTo>
                    <a:pt x="1623682" y="315298"/>
                    <a:pt x="1543624" y="310421"/>
                    <a:pt x="1487413" y="304800"/>
                  </a:cubicBezTo>
                  <a:cubicBezTo>
                    <a:pt x="1452488" y="307975"/>
                    <a:pt x="1417106" y="320788"/>
                    <a:pt x="1382638" y="314325"/>
                  </a:cubicBezTo>
                  <a:cubicBezTo>
                    <a:pt x="1347188" y="307678"/>
                    <a:pt x="1301820" y="227590"/>
                    <a:pt x="1287388" y="209550"/>
                  </a:cubicBezTo>
                  <a:cubicBezTo>
                    <a:pt x="1278973" y="199031"/>
                    <a:pt x="1267437" y="191323"/>
                    <a:pt x="1258813" y="180975"/>
                  </a:cubicBezTo>
                  <a:cubicBezTo>
                    <a:pt x="1243184" y="162220"/>
                    <a:pt x="1235040" y="135751"/>
                    <a:pt x="1211188" y="123825"/>
                  </a:cubicBezTo>
                  <a:cubicBezTo>
                    <a:pt x="1190514" y="113488"/>
                    <a:pt x="1166653" y="111417"/>
                    <a:pt x="1144513" y="104775"/>
                  </a:cubicBezTo>
                  <a:cubicBezTo>
                    <a:pt x="1134896" y="101890"/>
                    <a:pt x="1125463" y="98425"/>
                    <a:pt x="1115938" y="95250"/>
                  </a:cubicBezTo>
                  <a:cubicBezTo>
                    <a:pt x="1048981" y="45032"/>
                    <a:pt x="1107892" y="85666"/>
                    <a:pt x="1020688" y="38100"/>
                  </a:cubicBezTo>
                  <a:cubicBezTo>
                    <a:pt x="950973" y="74"/>
                    <a:pt x="998706" y="15936"/>
                    <a:pt x="934963" y="0"/>
                  </a:cubicBezTo>
                  <a:cubicBezTo>
                    <a:pt x="893914" y="8210"/>
                    <a:pt x="843522" y="5716"/>
                    <a:pt x="811138" y="38100"/>
                  </a:cubicBezTo>
                  <a:cubicBezTo>
                    <a:pt x="803043" y="46195"/>
                    <a:pt x="812725" y="42863"/>
                    <a:pt x="801613" y="47625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386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2022-04-06T16:55:05Z</dcterms:created>
  <dcterms:modified xsi:type="dcterms:W3CDTF">2022-04-06T17:16:04Z</dcterms:modified>
</cp:coreProperties>
</file>