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5162-312A-4A1F-B54A-CEC55C2E0CC9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2CF5-56F5-486A-87DE-B29B582D3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154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5162-312A-4A1F-B54A-CEC55C2E0CC9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2CF5-56F5-486A-87DE-B29B582D3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966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5162-312A-4A1F-B54A-CEC55C2E0CC9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2CF5-56F5-486A-87DE-B29B582D3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104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5162-312A-4A1F-B54A-CEC55C2E0CC9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2CF5-56F5-486A-87DE-B29B582D3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600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5162-312A-4A1F-B54A-CEC55C2E0CC9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2CF5-56F5-486A-87DE-B29B582D3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67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5162-312A-4A1F-B54A-CEC55C2E0CC9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2CF5-56F5-486A-87DE-B29B582D3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53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5162-312A-4A1F-B54A-CEC55C2E0CC9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2CF5-56F5-486A-87DE-B29B582D3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15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5162-312A-4A1F-B54A-CEC55C2E0CC9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2CF5-56F5-486A-87DE-B29B582D3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14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5162-312A-4A1F-B54A-CEC55C2E0CC9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2CF5-56F5-486A-87DE-B29B582D3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26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5162-312A-4A1F-B54A-CEC55C2E0CC9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2CF5-56F5-486A-87DE-B29B582D3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078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5162-312A-4A1F-B54A-CEC55C2E0CC9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2CF5-56F5-486A-87DE-B29B582D3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28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65162-312A-4A1F-B54A-CEC55C2E0CC9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2CF5-56F5-486A-87DE-B29B582D3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31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nologystudent.com/despro2/prneff2.htm" TargetMode="External"/><Relationship Id="rId13" Type="http://schemas.openxmlformats.org/officeDocument/2006/relationships/hyperlink" Target="https://technologystudent.com/despro_flsh/flexographic1.html" TargetMode="External"/><Relationship Id="rId3" Type="http://schemas.openxmlformats.org/officeDocument/2006/relationships/hyperlink" Target="https://technologystudent.com/designpro/prtpro3.htm" TargetMode="External"/><Relationship Id="rId7" Type="http://schemas.openxmlformats.org/officeDocument/2006/relationships/hyperlink" Target="https://technologystudent.com/despro_flsh/foilblk1.html" TargetMode="External"/><Relationship Id="rId12" Type="http://schemas.openxmlformats.org/officeDocument/2006/relationships/hyperlink" Target="https://technologystudent.com/despro_flsh/subprint1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chnologystudent.com/designpro/prtpro5.htm" TargetMode="External"/><Relationship Id="rId11" Type="http://schemas.openxmlformats.org/officeDocument/2006/relationships/hyperlink" Target="https://technologystudent.com/grp08/prnt1.html" TargetMode="External"/><Relationship Id="rId5" Type="http://schemas.openxmlformats.org/officeDocument/2006/relationships/hyperlink" Target="https://technologystudent.com/designpro/prtpro4.htm" TargetMode="External"/><Relationship Id="rId10" Type="http://schemas.openxmlformats.org/officeDocument/2006/relationships/hyperlink" Target="https://technologystudent.com/rmprp07/glidr2.html" TargetMode="External"/><Relationship Id="rId4" Type="http://schemas.openxmlformats.org/officeDocument/2006/relationships/hyperlink" Target="https://technologystudent.com/designpro/prtpro2.htm" TargetMode="External"/><Relationship Id="rId9" Type="http://schemas.openxmlformats.org/officeDocument/2006/relationships/hyperlink" Target="https://technologystudent.com/despro2/embossing2.html" TargetMode="External"/><Relationship Id="rId14" Type="http://schemas.openxmlformats.org/officeDocument/2006/relationships/hyperlink" Target="https://technologystudent.com/despro_flsh/flex2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A05A40E-00FD-4E58-9BAC-B2AC768306D5}"/>
              </a:ext>
            </a:extLst>
          </p:cNvPr>
          <p:cNvGrpSpPr/>
          <p:nvPr/>
        </p:nvGrpSpPr>
        <p:grpSpPr>
          <a:xfrm>
            <a:off x="67112" y="231641"/>
            <a:ext cx="9001387" cy="6388764"/>
            <a:chOff x="67112" y="231641"/>
            <a:chExt cx="9001387" cy="6388764"/>
          </a:xfrm>
        </p:grpSpPr>
        <p:pic>
          <p:nvPicPr>
            <p:cNvPr id="7" name="Picture 6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9F566D26-A47B-43BF-BD91-802A337D9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12" y="231641"/>
              <a:ext cx="9001387" cy="6388764"/>
            </a:xfrm>
            <a:prstGeom prst="rect">
              <a:avLst/>
            </a:prstGeom>
          </p:spPr>
        </p:pic>
        <p:sp>
          <p:nvSpPr>
            <p:cNvPr id="8" name="Freeform: Shape 7">
              <a:hlinkClick r:id="rId3"/>
              <a:extLst>
                <a:ext uri="{FF2B5EF4-FFF2-40B4-BE49-F238E27FC236}">
                  <a16:creationId xmlns:a16="http://schemas.microsoft.com/office/drawing/2014/main" id="{EF4E5075-DCFB-4507-9075-18DAB608BB9D}"/>
                </a:ext>
              </a:extLst>
            </p:cNvPr>
            <p:cNvSpPr/>
            <p:nvPr/>
          </p:nvSpPr>
          <p:spPr>
            <a:xfrm>
              <a:off x="1065402" y="796954"/>
              <a:ext cx="947956" cy="1677798"/>
            </a:xfrm>
            <a:custGeom>
              <a:avLst/>
              <a:gdLst>
                <a:gd name="connsiteX0" fmla="*/ 587229 w 947956"/>
                <a:gd name="connsiteY0" fmla="*/ 0 h 1677798"/>
                <a:gd name="connsiteX1" fmla="*/ 436227 w 947956"/>
                <a:gd name="connsiteY1" fmla="*/ 8389 h 1677798"/>
                <a:gd name="connsiteX2" fmla="*/ 176169 w 947956"/>
                <a:gd name="connsiteY2" fmla="*/ 226503 h 1677798"/>
                <a:gd name="connsiteX3" fmla="*/ 167780 w 947956"/>
                <a:gd name="connsiteY3" fmla="*/ 444617 h 1677798"/>
                <a:gd name="connsiteX4" fmla="*/ 125835 w 947956"/>
                <a:gd name="connsiteY4" fmla="*/ 763398 h 1677798"/>
                <a:gd name="connsiteX5" fmla="*/ 0 w 947956"/>
                <a:gd name="connsiteY5" fmla="*/ 1031846 h 1677798"/>
                <a:gd name="connsiteX6" fmla="*/ 176169 w 947956"/>
                <a:gd name="connsiteY6" fmla="*/ 1333850 h 1677798"/>
                <a:gd name="connsiteX7" fmla="*/ 58723 w 947956"/>
                <a:gd name="connsiteY7" fmla="*/ 1669409 h 1677798"/>
                <a:gd name="connsiteX8" fmla="*/ 654341 w 947956"/>
                <a:gd name="connsiteY8" fmla="*/ 1677798 h 1677798"/>
                <a:gd name="connsiteX9" fmla="*/ 729842 w 947956"/>
                <a:gd name="connsiteY9" fmla="*/ 1510018 h 1677798"/>
                <a:gd name="connsiteX10" fmla="*/ 528506 w 947956"/>
                <a:gd name="connsiteY10" fmla="*/ 1233182 h 1677798"/>
                <a:gd name="connsiteX11" fmla="*/ 494950 w 947956"/>
                <a:gd name="connsiteY11" fmla="*/ 981512 h 1677798"/>
                <a:gd name="connsiteX12" fmla="*/ 629174 w 947956"/>
                <a:gd name="connsiteY12" fmla="*/ 813732 h 1677798"/>
                <a:gd name="connsiteX13" fmla="*/ 612396 w 947956"/>
                <a:gd name="connsiteY13" fmla="*/ 360727 h 1677798"/>
                <a:gd name="connsiteX14" fmla="*/ 947956 w 947956"/>
                <a:gd name="connsiteY14" fmla="*/ 343949 h 1677798"/>
                <a:gd name="connsiteX15" fmla="*/ 838899 w 947956"/>
                <a:gd name="connsiteY15" fmla="*/ 117446 h 1677798"/>
                <a:gd name="connsiteX16" fmla="*/ 662730 w 947956"/>
                <a:gd name="connsiteY16" fmla="*/ 25167 h 1677798"/>
                <a:gd name="connsiteX17" fmla="*/ 587229 w 947956"/>
                <a:gd name="connsiteY17" fmla="*/ 0 h 1677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7956" h="1677798">
                  <a:moveTo>
                    <a:pt x="587229" y="0"/>
                  </a:moveTo>
                  <a:lnTo>
                    <a:pt x="436227" y="8389"/>
                  </a:lnTo>
                  <a:lnTo>
                    <a:pt x="176169" y="226503"/>
                  </a:lnTo>
                  <a:lnTo>
                    <a:pt x="167780" y="444617"/>
                  </a:lnTo>
                  <a:lnTo>
                    <a:pt x="125835" y="763398"/>
                  </a:lnTo>
                  <a:lnTo>
                    <a:pt x="0" y="1031846"/>
                  </a:lnTo>
                  <a:lnTo>
                    <a:pt x="176169" y="1333850"/>
                  </a:lnTo>
                  <a:lnTo>
                    <a:pt x="58723" y="1669409"/>
                  </a:lnTo>
                  <a:lnTo>
                    <a:pt x="654341" y="1677798"/>
                  </a:lnTo>
                  <a:lnTo>
                    <a:pt x="729842" y="1510018"/>
                  </a:lnTo>
                  <a:lnTo>
                    <a:pt x="528506" y="1233182"/>
                  </a:lnTo>
                  <a:lnTo>
                    <a:pt x="494950" y="981512"/>
                  </a:lnTo>
                  <a:lnTo>
                    <a:pt x="629174" y="813732"/>
                  </a:lnTo>
                  <a:lnTo>
                    <a:pt x="612396" y="360727"/>
                  </a:lnTo>
                  <a:lnTo>
                    <a:pt x="947956" y="343949"/>
                  </a:lnTo>
                  <a:lnTo>
                    <a:pt x="838899" y="117446"/>
                  </a:lnTo>
                  <a:lnTo>
                    <a:pt x="662730" y="25167"/>
                  </a:lnTo>
                  <a:lnTo>
                    <a:pt x="587229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: Shape 8">
              <a:hlinkClick r:id="rId4"/>
              <a:extLst>
                <a:ext uri="{FF2B5EF4-FFF2-40B4-BE49-F238E27FC236}">
                  <a16:creationId xmlns:a16="http://schemas.microsoft.com/office/drawing/2014/main" id="{730753B3-321D-4856-B577-65916D219E23}"/>
                </a:ext>
              </a:extLst>
            </p:cNvPr>
            <p:cNvSpPr/>
            <p:nvPr/>
          </p:nvSpPr>
          <p:spPr>
            <a:xfrm>
              <a:off x="3380763" y="931178"/>
              <a:ext cx="1015068" cy="1526796"/>
            </a:xfrm>
            <a:custGeom>
              <a:avLst/>
              <a:gdLst>
                <a:gd name="connsiteX0" fmla="*/ 511729 w 1015068"/>
                <a:gd name="connsiteY0" fmla="*/ 0 h 1526796"/>
                <a:gd name="connsiteX1" fmla="*/ 125835 w 1015068"/>
                <a:gd name="connsiteY1" fmla="*/ 201336 h 1526796"/>
                <a:gd name="connsiteX2" fmla="*/ 0 w 1015068"/>
                <a:gd name="connsiteY2" fmla="*/ 469783 h 1526796"/>
                <a:gd name="connsiteX3" fmla="*/ 0 w 1015068"/>
                <a:gd name="connsiteY3" fmla="*/ 587229 h 1526796"/>
                <a:gd name="connsiteX4" fmla="*/ 109057 w 1015068"/>
                <a:gd name="connsiteY4" fmla="*/ 612396 h 1526796"/>
                <a:gd name="connsiteX5" fmla="*/ 167780 w 1015068"/>
                <a:gd name="connsiteY5" fmla="*/ 847288 h 1526796"/>
                <a:gd name="connsiteX6" fmla="*/ 201336 w 1015068"/>
                <a:gd name="connsiteY6" fmla="*/ 931178 h 1526796"/>
                <a:gd name="connsiteX7" fmla="*/ 243281 w 1015068"/>
                <a:gd name="connsiteY7" fmla="*/ 1115736 h 1526796"/>
                <a:gd name="connsiteX8" fmla="*/ 167780 w 1015068"/>
                <a:gd name="connsiteY8" fmla="*/ 1526796 h 1526796"/>
                <a:gd name="connsiteX9" fmla="*/ 411061 w 1015068"/>
                <a:gd name="connsiteY9" fmla="*/ 1526796 h 1526796"/>
                <a:gd name="connsiteX10" fmla="*/ 461395 w 1015068"/>
                <a:gd name="connsiteY10" fmla="*/ 1308683 h 1526796"/>
                <a:gd name="connsiteX11" fmla="*/ 687898 w 1015068"/>
                <a:gd name="connsiteY11" fmla="*/ 1451295 h 1526796"/>
                <a:gd name="connsiteX12" fmla="*/ 864066 w 1015068"/>
                <a:gd name="connsiteY12" fmla="*/ 1392572 h 1526796"/>
                <a:gd name="connsiteX13" fmla="*/ 864066 w 1015068"/>
                <a:gd name="connsiteY13" fmla="*/ 1249960 h 1526796"/>
                <a:gd name="connsiteX14" fmla="*/ 771787 w 1015068"/>
                <a:gd name="connsiteY14" fmla="*/ 1216404 h 1526796"/>
                <a:gd name="connsiteX15" fmla="*/ 713065 w 1015068"/>
                <a:gd name="connsiteY15" fmla="*/ 1031846 h 1526796"/>
                <a:gd name="connsiteX16" fmla="*/ 746620 w 1015068"/>
                <a:gd name="connsiteY16" fmla="*/ 931178 h 1526796"/>
                <a:gd name="connsiteX17" fmla="*/ 771787 w 1015068"/>
                <a:gd name="connsiteY17" fmla="*/ 864066 h 1526796"/>
                <a:gd name="connsiteX18" fmla="*/ 805343 w 1015068"/>
                <a:gd name="connsiteY18" fmla="*/ 687897 h 1526796"/>
                <a:gd name="connsiteX19" fmla="*/ 906011 w 1015068"/>
                <a:gd name="connsiteY19" fmla="*/ 612396 h 1526796"/>
                <a:gd name="connsiteX20" fmla="*/ 1015068 w 1015068"/>
                <a:gd name="connsiteY20" fmla="*/ 570451 h 1526796"/>
                <a:gd name="connsiteX21" fmla="*/ 939567 w 1015068"/>
                <a:gd name="connsiteY21" fmla="*/ 209725 h 1526796"/>
                <a:gd name="connsiteX22" fmla="*/ 696287 w 1015068"/>
                <a:gd name="connsiteY22" fmla="*/ 50334 h 1526796"/>
                <a:gd name="connsiteX23" fmla="*/ 511729 w 1015068"/>
                <a:gd name="connsiteY23" fmla="*/ 0 h 152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5068" h="1526796">
                  <a:moveTo>
                    <a:pt x="511729" y="0"/>
                  </a:moveTo>
                  <a:lnTo>
                    <a:pt x="125835" y="201336"/>
                  </a:lnTo>
                  <a:lnTo>
                    <a:pt x="0" y="469783"/>
                  </a:lnTo>
                  <a:lnTo>
                    <a:pt x="0" y="587229"/>
                  </a:lnTo>
                  <a:lnTo>
                    <a:pt x="109057" y="612396"/>
                  </a:lnTo>
                  <a:lnTo>
                    <a:pt x="167780" y="847288"/>
                  </a:lnTo>
                  <a:lnTo>
                    <a:pt x="201336" y="931178"/>
                  </a:lnTo>
                  <a:lnTo>
                    <a:pt x="243281" y="1115736"/>
                  </a:lnTo>
                  <a:lnTo>
                    <a:pt x="167780" y="1526796"/>
                  </a:lnTo>
                  <a:lnTo>
                    <a:pt x="411061" y="1526796"/>
                  </a:lnTo>
                  <a:lnTo>
                    <a:pt x="461395" y="1308683"/>
                  </a:lnTo>
                  <a:lnTo>
                    <a:pt x="687898" y="1451295"/>
                  </a:lnTo>
                  <a:lnTo>
                    <a:pt x="864066" y="1392572"/>
                  </a:lnTo>
                  <a:lnTo>
                    <a:pt x="864066" y="1249960"/>
                  </a:lnTo>
                  <a:lnTo>
                    <a:pt x="771787" y="1216404"/>
                  </a:lnTo>
                  <a:lnTo>
                    <a:pt x="713065" y="1031846"/>
                  </a:lnTo>
                  <a:lnTo>
                    <a:pt x="746620" y="931178"/>
                  </a:lnTo>
                  <a:lnTo>
                    <a:pt x="771787" y="864066"/>
                  </a:lnTo>
                  <a:lnTo>
                    <a:pt x="805343" y="687897"/>
                  </a:lnTo>
                  <a:lnTo>
                    <a:pt x="906011" y="612396"/>
                  </a:lnTo>
                  <a:lnTo>
                    <a:pt x="1015068" y="570451"/>
                  </a:lnTo>
                  <a:lnTo>
                    <a:pt x="939567" y="209725"/>
                  </a:lnTo>
                  <a:lnTo>
                    <a:pt x="696287" y="50334"/>
                  </a:lnTo>
                  <a:lnTo>
                    <a:pt x="511729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: Shape 9">
              <a:hlinkClick r:id="rId5"/>
              <a:extLst>
                <a:ext uri="{FF2B5EF4-FFF2-40B4-BE49-F238E27FC236}">
                  <a16:creationId xmlns:a16="http://schemas.microsoft.com/office/drawing/2014/main" id="{429A0629-389D-4AB1-AC7C-4103C44B8A31}"/>
                </a:ext>
              </a:extLst>
            </p:cNvPr>
            <p:cNvSpPr/>
            <p:nvPr/>
          </p:nvSpPr>
          <p:spPr>
            <a:xfrm>
              <a:off x="5696125" y="880844"/>
              <a:ext cx="755009" cy="1568741"/>
            </a:xfrm>
            <a:custGeom>
              <a:avLst/>
              <a:gdLst>
                <a:gd name="connsiteX0" fmla="*/ 192947 w 755009"/>
                <a:gd name="connsiteY0" fmla="*/ 637563 h 1568741"/>
                <a:gd name="connsiteX1" fmla="*/ 0 w 755009"/>
                <a:gd name="connsiteY1" fmla="*/ 788565 h 1568741"/>
                <a:gd name="connsiteX2" fmla="*/ 109057 w 755009"/>
                <a:gd name="connsiteY2" fmla="*/ 897622 h 1568741"/>
                <a:gd name="connsiteX3" fmla="*/ 234892 w 755009"/>
                <a:gd name="connsiteY3" fmla="*/ 906011 h 1568741"/>
                <a:gd name="connsiteX4" fmla="*/ 243281 w 755009"/>
                <a:gd name="connsiteY4" fmla="*/ 1199626 h 1568741"/>
                <a:gd name="connsiteX5" fmla="*/ 201336 w 755009"/>
                <a:gd name="connsiteY5" fmla="*/ 1568741 h 1568741"/>
                <a:gd name="connsiteX6" fmla="*/ 302003 w 755009"/>
                <a:gd name="connsiteY6" fmla="*/ 1568741 h 1568741"/>
                <a:gd name="connsiteX7" fmla="*/ 654341 w 755009"/>
                <a:gd name="connsiteY7" fmla="*/ 1568741 h 1568741"/>
                <a:gd name="connsiteX8" fmla="*/ 570451 w 755009"/>
                <a:gd name="connsiteY8" fmla="*/ 1367406 h 1568741"/>
                <a:gd name="connsiteX9" fmla="*/ 503339 w 755009"/>
                <a:gd name="connsiteY9" fmla="*/ 1224793 h 1568741"/>
                <a:gd name="connsiteX10" fmla="*/ 570451 w 755009"/>
                <a:gd name="connsiteY10" fmla="*/ 1140903 h 1568741"/>
                <a:gd name="connsiteX11" fmla="*/ 620785 w 755009"/>
                <a:gd name="connsiteY11" fmla="*/ 922789 h 1568741"/>
                <a:gd name="connsiteX12" fmla="*/ 696286 w 755009"/>
                <a:gd name="connsiteY12" fmla="*/ 922789 h 1568741"/>
                <a:gd name="connsiteX13" fmla="*/ 746620 w 755009"/>
                <a:gd name="connsiteY13" fmla="*/ 805343 h 1568741"/>
                <a:gd name="connsiteX14" fmla="*/ 755009 w 755009"/>
                <a:gd name="connsiteY14" fmla="*/ 654341 h 1568741"/>
                <a:gd name="connsiteX15" fmla="*/ 704675 w 755009"/>
                <a:gd name="connsiteY15" fmla="*/ 545284 h 1568741"/>
                <a:gd name="connsiteX16" fmla="*/ 595618 w 755009"/>
                <a:gd name="connsiteY16" fmla="*/ 545284 h 1568741"/>
                <a:gd name="connsiteX17" fmla="*/ 620785 w 755009"/>
                <a:gd name="connsiteY17" fmla="*/ 436228 h 1568741"/>
                <a:gd name="connsiteX18" fmla="*/ 570451 w 755009"/>
                <a:gd name="connsiteY18" fmla="*/ 302004 h 1568741"/>
                <a:gd name="connsiteX19" fmla="*/ 729842 w 755009"/>
                <a:gd name="connsiteY19" fmla="*/ 268448 h 1568741"/>
                <a:gd name="connsiteX20" fmla="*/ 679508 w 755009"/>
                <a:gd name="connsiteY20" fmla="*/ 109057 h 1568741"/>
                <a:gd name="connsiteX21" fmla="*/ 578840 w 755009"/>
                <a:gd name="connsiteY21" fmla="*/ 25167 h 1568741"/>
                <a:gd name="connsiteX22" fmla="*/ 419449 w 755009"/>
                <a:gd name="connsiteY22" fmla="*/ 0 h 1568741"/>
                <a:gd name="connsiteX23" fmla="*/ 335559 w 755009"/>
                <a:gd name="connsiteY23" fmla="*/ 33556 h 1568741"/>
                <a:gd name="connsiteX24" fmla="*/ 192947 w 755009"/>
                <a:gd name="connsiteY24" fmla="*/ 134224 h 1568741"/>
                <a:gd name="connsiteX25" fmla="*/ 159391 w 755009"/>
                <a:gd name="connsiteY25" fmla="*/ 243281 h 1568741"/>
                <a:gd name="connsiteX26" fmla="*/ 276836 w 755009"/>
                <a:gd name="connsiteY26" fmla="*/ 385894 h 1568741"/>
                <a:gd name="connsiteX27" fmla="*/ 276836 w 755009"/>
                <a:gd name="connsiteY27" fmla="*/ 545284 h 1568741"/>
                <a:gd name="connsiteX28" fmla="*/ 192947 w 755009"/>
                <a:gd name="connsiteY28" fmla="*/ 637563 h 156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55009" h="1568741">
                  <a:moveTo>
                    <a:pt x="192947" y="637563"/>
                  </a:moveTo>
                  <a:lnTo>
                    <a:pt x="0" y="788565"/>
                  </a:lnTo>
                  <a:lnTo>
                    <a:pt x="109057" y="897622"/>
                  </a:lnTo>
                  <a:lnTo>
                    <a:pt x="234892" y="906011"/>
                  </a:lnTo>
                  <a:lnTo>
                    <a:pt x="243281" y="1199626"/>
                  </a:lnTo>
                  <a:lnTo>
                    <a:pt x="201336" y="1568741"/>
                  </a:lnTo>
                  <a:lnTo>
                    <a:pt x="302003" y="1568741"/>
                  </a:lnTo>
                  <a:lnTo>
                    <a:pt x="654341" y="1568741"/>
                  </a:lnTo>
                  <a:lnTo>
                    <a:pt x="570451" y="1367406"/>
                  </a:lnTo>
                  <a:lnTo>
                    <a:pt x="503339" y="1224793"/>
                  </a:lnTo>
                  <a:lnTo>
                    <a:pt x="570451" y="1140903"/>
                  </a:lnTo>
                  <a:lnTo>
                    <a:pt x="620785" y="922789"/>
                  </a:lnTo>
                  <a:lnTo>
                    <a:pt x="696286" y="922789"/>
                  </a:lnTo>
                  <a:lnTo>
                    <a:pt x="746620" y="805343"/>
                  </a:lnTo>
                  <a:lnTo>
                    <a:pt x="755009" y="654341"/>
                  </a:lnTo>
                  <a:lnTo>
                    <a:pt x="704675" y="545284"/>
                  </a:lnTo>
                  <a:lnTo>
                    <a:pt x="595618" y="545284"/>
                  </a:lnTo>
                  <a:lnTo>
                    <a:pt x="620785" y="436228"/>
                  </a:lnTo>
                  <a:lnTo>
                    <a:pt x="570451" y="302004"/>
                  </a:lnTo>
                  <a:lnTo>
                    <a:pt x="729842" y="268448"/>
                  </a:lnTo>
                  <a:lnTo>
                    <a:pt x="679508" y="109057"/>
                  </a:lnTo>
                  <a:lnTo>
                    <a:pt x="578840" y="25167"/>
                  </a:lnTo>
                  <a:lnTo>
                    <a:pt x="419449" y="0"/>
                  </a:lnTo>
                  <a:lnTo>
                    <a:pt x="335559" y="33556"/>
                  </a:lnTo>
                  <a:lnTo>
                    <a:pt x="192947" y="134224"/>
                  </a:lnTo>
                  <a:lnTo>
                    <a:pt x="159391" y="243281"/>
                  </a:lnTo>
                  <a:lnTo>
                    <a:pt x="276836" y="385894"/>
                  </a:lnTo>
                  <a:lnTo>
                    <a:pt x="276836" y="545284"/>
                  </a:lnTo>
                  <a:lnTo>
                    <a:pt x="192947" y="63756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: Shape 10">
              <a:hlinkClick r:id="rId6"/>
              <a:extLst>
                <a:ext uri="{FF2B5EF4-FFF2-40B4-BE49-F238E27FC236}">
                  <a16:creationId xmlns:a16="http://schemas.microsoft.com/office/drawing/2014/main" id="{9914C6C5-2E20-4168-A82E-72EA9A1FC308}"/>
                </a:ext>
              </a:extLst>
            </p:cNvPr>
            <p:cNvSpPr/>
            <p:nvPr/>
          </p:nvSpPr>
          <p:spPr>
            <a:xfrm>
              <a:off x="7759817" y="931178"/>
              <a:ext cx="947955" cy="1493240"/>
            </a:xfrm>
            <a:custGeom>
              <a:avLst/>
              <a:gdLst>
                <a:gd name="connsiteX0" fmla="*/ 302003 w 947955"/>
                <a:gd name="connsiteY0" fmla="*/ 0 h 1493240"/>
                <a:gd name="connsiteX1" fmla="*/ 260058 w 947955"/>
                <a:gd name="connsiteY1" fmla="*/ 134224 h 1493240"/>
                <a:gd name="connsiteX2" fmla="*/ 75500 w 947955"/>
                <a:gd name="connsiteY2" fmla="*/ 184558 h 1493240"/>
                <a:gd name="connsiteX3" fmla="*/ 0 w 947955"/>
                <a:gd name="connsiteY3" fmla="*/ 293615 h 1493240"/>
                <a:gd name="connsiteX4" fmla="*/ 83889 w 947955"/>
                <a:gd name="connsiteY4" fmla="*/ 411061 h 1493240"/>
                <a:gd name="connsiteX5" fmla="*/ 184557 w 947955"/>
                <a:gd name="connsiteY5" fmla="*/ 453005 h 1493240"/>
                <a:gd name="connsiteX6" fmla="*/ 125834 w 947955"/>
                <a:gd name="connsiteY6" fmla="*/ 671119 h 1493240"/>
                <a:gd name="connsiteX7" fmla="*/ 159390 w 947955"/>
                <a:gd name="connsiteY7" fmla="*/ 897622 h 1493240"/>
                <a:gd name="connsiteX8" fmla="*/ 293614 w 947955"/>
                <a:gd name="connsiteY8" fmla="*/ 1073791 h 1493240"/>
                <a:gd name="connsiteX9" fmla="*/ 411060 w 947955"/>
                <a:gd name="connsiteY9" fmla="*/ 1166070 h 1493240"/>
                <a:gd name="connsiteX10" fmla="*/ 327170 w 947955"/>
                <a:gd name="connsiteY10" fmla="*/ 1317072 h 1493240"/>
                <a:gd name="connsiteX11" fmla="*/ 486561 w 947955"/>
                <a:gd name="connsiteY11" fmla="*/ 1493240 h 1493240"/>
                <a:gd name="connsiteX12" fmla="*/ 713064 w 947955"/>
                <a:gd name="connsiteY12" fmla="*/ 1459684 h 1493240"/>
                <a:gd name="connsiteX13" fmla="*/ 679508 w 947955"/>
                <a:gd name="connsiteY13" fmla="*/ 1367405 h 1493240"/>
                <a:gd name="connsiteX14" fmla="*/ 805343 w 947955"/>
                <a:gd name="connsiteY14" fmla="*/ 1350628 h 1493240"/>
                <a:gd name="connsiteX15" fmla="*/ 947955 w 947955"/>
                <a:gd name="connsiteY15" fmla="*/ 1132514 h 1493240"/>
                <a:gd name="connsiteX16" fmla="*/ 897622 w 947955"/>
                <a:gd name="connsiteY16" fmla="*/ 1031846 h 1493240"/>
                <a:gd name="connsiteX17" fmla="*/ 771787 w 947955"/>
                <a:gd name="connsiteY17" fmla="*/ 998290 h 1493240"/>
                <a:gd name="connsiteX18" fmla="*/ 738231 w 947955"/>
                <a:gd name="connsiteY18" fmla="*/ 947956 h 1493240"/>
                <a:gd name="connsiteX19" fmla="*/ 813732 w 947955"/>
                <a:gd name="connsiteY19" fmla="*/ 796954 h 1493240"/>
                <a:gd name="connsiteX20" fmla="*/ 662730 w 947955"/>
                <a:gd name="connsiteY20" fmla="*/ 369116 h 1493240"/>
                <a:gd name="connsiteX21" fmla="*/ 796954 w 947955"/>
                <a:gd name="connsiteY21" fmla="*/ 293615 h 1493240"/>
                <a:gd name="connsiteX22" fmla="*/ 746620 w 947955"/>
                <a:gd name="connsiteY22" fmla="*/ 125835 h 1493240"/>
                <a:gd name="connsiteX23" fmla="*/ 587229 w 947955"/>
                <a:gd name="connsiteY23" fmla="*/ 83890 h 1493240"/>
                <a:gd name="connsiteX24" fmla="*/ 494950 w 947955"/>
                <a:gd name="connsiteY24" fmla="*/ 83890 h 1493240"/>
                <a:gd name="connsiteX25" fmla="*/ 411060 w 947955"/>
                <a:gd name="connsiteY25" fmla="*/ 33556 h 1493240"/>
                <a:gd name="connsiteX26" fmla="*/ 302003 w 947955"/>
                <a:gd name="connsiteY26" fmla="*/ 0 h 149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47955" h="1493240">
                  <a:moveTo>
                    <a:pt x="302003" y="0"/>
                  </a:moveTo>
                  <a:lnTo>
                    <a:pt x="260058" y="134224"/>
                  </a:lnTo>
                  <a:lnTo>
                    <a:pt x="75500" y="184558"/>
                  </a:lnTo>
                  <a:lnTo>
                    <a:pt x="0" y="293615"/>
                  </a:lnTo>
                  <a:lnTo>
                    <a:pt x="83889" y="411061"/>
                  </a:lnTo>
                  <a:lnTo>
                    <a:pt x="184557" y="453005"/>
                  </a:lnTo>
                  <a:lnTo>
                    <a:pt x="125834" y="671119"/>
                  </a:lnTo>
                  <a:lnTo>
                    <a:pt x="159390" y="897622"/>
                  </a:lnTo>
                  <a:lnTo>
                    <a:pt x="293614" y="1073791"/>
                  </a:lnTo>
                  <a:lnTo>
                    <a:pt x="411060" y="1166070"/>
                  </a:lnTo>
                  <a:lnTo>
                    <a:pt x="327170" y="1317072"/>
                  </a:lnTo>
                  <a:lnTo>
                    <a:pt x="486561" y="1493240"/>
                  </a:lnTo>
                  <a:lnTo>
                    <a:pt x="713064" y="1459684"/>
                  </a:lnTo>
                  <a:lnTo>
                    <a:pt x="679508" y="1367405"/>
                  </a:lnTo>
                  <a:lnTo>
                    <a:pt x="805343" y="1350628"/>
                  </a:lnTo>
                  <a:lnTo>
                    <a:pt x="947955" y="1132514"/>
                  </a:lnTo>
                  <a:lnTo>
                    <a:pt x="897622" y="1031846"/>
                  </a:lnTo>
                  <a:lnTo>
                    <a:pt x="771787" y="998290"/>
                  </a:lnTo>
                  <a:lnTo>
                    <a:pt x="738231" y="947956"/>
                  </a:lnTo>
                  <a:lnTo>
                    <a:pt x="813732" y="796954"/>
                  </a:lnTo>
                  <a:lnTo>
                    <a:pt x="662730" y="369116"/>
                  </a:lnTo>
                  <a:lnTo>
                    <a:pt x="796954" y="293615"/>
                  </a:lnTo>
                  <a:lnTo>
                    <a:pt x="746620" y="125835"/>
                  </a:lnTo>
                  <a:lnTo>
                    <a:pt x="587229" y="83890"/>
                  </a:lnTo>
                  <a:lnTo>
                    <a:pt x="494950" y="83890"/>
                  </a:lnTo>
                  <a:lnTo>
                    <a:pt x="411060" y="33556"/>
                  </a:lnTo>
                  <a:lnTo>
                    <a:pt x="302003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hlinkClick r:id="rId7"/>
              <a:extLst>
                <a:ext uri="{FF2B5EF4-FFF2-40B4-BE49-F238E27FC236}">
                  <a16:creationId xmlns:a16="http://schemas.microsoft.com/office/drawing/2014/main" id="{184AD904-AEDC-47A6-BC5B-A1B709468EE7}"/>
                </a:ext>
              </a:extLst>
            </p:cNvPr>
            <p:cNvSpPr/>
            <p:nvPr/>
          </p:nvSpPr>
          <p:spPr>
            <a:xfrm>
              <a:off x="7432646" y="3003259"/>
              <a:ext cx="620785" cy="1241570"/>
            </a:xfrm>
            <a:custGeom>
              <a:avLst/>
              <a:gdLst>
                <a:gd name="connsiteX0" fmla="*/ 419449 w 620785"/>
                <a:gd name="connsiteY0" fmla="*/ 8389 h 1241570"/>
                <a:gd name="connsiteX1" fmla="*/ 419449 w 620785"/>
                <a:gd name="connsiteY1" fmla="*/ 8389 h 1241570"/>
                <a:gd name="connsiteX2" fmla="*/ 134224 w 620785"/>
                <a:gd name="connsiteY2" fmla="*/ 0 h 1241570"/>
                <a:gd name="connsiteX3" fmla="*/ 41945 w 620785"/>
                <a:gd name="connsiteY3" fmla="*/ 92279 h 1241570"/>
                <a:gd name="connsiteX4" fmla="*/ 25167 w 620785"/>
                <a:gd name="connsiteY4" fmla="*/ 218113 h 1241570"/>
                <a:gd name="connsiteX5" fmla="*/ 25167 w 620785"/>
                <a:gd name="connsiteY5" fmla="*/ 302003 h 1241570"/>
                <a:gd name="connsiteX6" fmla="*/ 0 w 620785"/>
                <a:gd name="connsiteY6" fmla="*/ 553673 h 1241570"/>
                <a:gd name="connsiteX7" fmla="*/ 142613 w 620785"/>
                <a:gd name="connsiteY7" fmla="*/ 906011 h 1241570"/>
                <a:gd name="connsiteX8" fmla="*/ 142613 w 620785"/>
                <a:gd name="connsiteY8" fmla="*/ 1241570 h 1241570"/>
                <a:gd name="connsiteX9" fmla="*/ 478172 w 620785"/>
                <a:gd name="connsiteY9" fmla="*/ 1208014 h 1241570"/>
                <a:gd name="connsiteX10" fmla="*/ 469783 w 620785"/>
                <a:gd name="connsiteY10" fmla="*/ 931178 h 1241570"/>
                <a:gd name="connsiteX11" fmla="*/ 469783 w 620785"/>
                <a:gd name="connsiteY11" fmla="*/ 796954 h 1241570"/>
                <a:gd name="connsiteX12" fmla="*/ 553673 w 620785"/>
                <a:gd name="connsiteY12" fmla="*/ 822121 h 1241570"/>
                <a:gd name="connsiteX13" fmla="*/ 620785 w 620785"/>
                <a:gd name="connsiteY13" fmla="*/ 721453 h 1241570"/>
                <a:gd name="connsiteX14" fmla="*/ 536895 w 620785"/>
                <a:gd name="connsiteY14" fmla="*/ 629174 h 1241570"/>
                <a:gd name="connsiteX15" fmla="*/ 511728 w 620785"/>
                <a:gd name="connsiteY15" fmla="*/ 545284 h 1241570"/>
                <a:gd name="connsiteX16" fmla="*/ 453005 w 620785"/>
                <a:gd name="connsiteY16" fmla="*/ 444616 h 1241570"/>
                <a:gd name="connsiteX17" fmla="*/ 469783 w 620785"/>
                <a:gd name="connsiteY17" fmla="*/ 167780 h 1241570"/>
                <a:gd name="connsiteX18" fmla="*/ 419449 w 620785"/>
                <a:gd name="connsiteY18" fmla="*/ 8389 h 124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20785" h="1241570">
                  <a:moveTo>
                    <a:pt x="419449" y="8389"/>
                  </a:moveTo>
                  <a:lnTo>
                    <a:pt x="419449" y="8389"/>
                  </a:lnTo>
                  <a:lnTo>
                    <a:pt x="134224" y="0"/>
                  </a:lnTo>
                  <a:lnTo>
                    <a:pt x="41945" y="92279"/>
                  </a:lnTo>
                  <a:lnTo>
                    <a:pt x="25167" y="218113"/>
                  </a:lnTo>
                  <a:lnTo>
                    <a:pt x="25167" y="302003"/>
                  </a:lnTo>
                  <a:lnTo>
                    <a:pt x="0" y="553673"/>
                  </a:lnTo>
                  <a:lnTo>
                    <a:pt x="142613" y="906011"/>
                  </a:lnTo>
                  <a:lnTo>
                    <a:pt x="142613" y="1241570"/>
                  </a:lnTo>
                  <a:lnTo>
                    <a:pt x="478172" y="1208014"/>
                  </a:lnTo>
                  <a:lnTo>
                    <a:pt x="469783" y="931178"/>
                  </a:lnTo>
                  <a:lnTo>
                    <a:pt x="469783" y="796954"/>
                  </a:lnTo>
                  <a:lnTo>
                    <a:pt x="553673" y="822121"/>
                  </a:lnTo>
                  <a:lnTo>
                    <a:pt x="620785" y="721453"/>
                  </a:lnTo>
                  <a:lnTo>
                    <a:pt x="536895" y="629174"/>
                  </a:lnTo>
                  <a:lnTo>
                    <a:pt x="511728" y="545284"/>
                  </a:lnTo>
                  <a:lnTo>
                    <a:pt x="453005" y="444616"/>
                  </a:lnTo>
                  <a:lnTo>
                    <a:pt x="469783" y="167780"/>
                  </a:lnTo>
                  <a:lnTo>
                    <a:pt x="419449" y="8389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hlinkClick r:id="rId8"/>
              <a:extLst>
                <a:ext uri="{FF2B5EF4-FFF2-40B4-BE49-F238E27FC236}">
                  <a16:creationId xmlns:a16="http://schemas.microsoft.com/office/drawing/2014/main" id="{FBF69135-153E-4D11-A5D2-C8FBA3FD24DB}"/>
                </a:ext>
              </a:extLst>
            </p:cNvPr>
            <p:cNvSpPr/>
            <p:nvPr/>
          </p:nvSpPr>
          <p:spPr>
            <a:xfrm>
              <a:off x="5788404" y="3053593"/>
              <a:ext cx="922789" cy="1132513"/>
            </a:xfrm>
            <a:custGeom>
              <a:avLst/>
              <a:gdLst>
                <a:gd name="connsiteX0" fmla="*/ 620785 w 922789"/>
                <a:gd name="connsiteY0" fmla="*/ 25167 h 1132513"/>
                <a:gd name="connsiteX1" fmla="*/ 620785 w 922789"/>
                <a:gd name="connsiteY1" fmla="*/ 25167 h 1132513"/>
                <a:gd name="connsiteX2" fmla="*/ 285225 w 922789"/>
                <a:gd name="connsiteY2" fmla="*/ 0 h 1132513"/>
                <a:gd name="connsiteX3" fmla="*/ 159390 w 922789"/>
                <a:gd name="connsiteY3" fmla="*/ 83890 h 1132513"/>
                <a:gd name="connsiteX4" fmla="*/ 117446 w 922789"/>
                <a:gd name="connsiteY4" fmla="*/ 285225 h 1132513"/>
                <a:gd name="connsiteX5" fmla="*/ 0 w 922789"/>
                <a:gd name="connsiteY5" fmla="*/ 402671 h 1132513"/>
                <a:gd name="connsiteX6" fmla="*/ 8389 w 922789"/>
                <a:gd name="connsiteY6" fmla="*/ 494950 h 1132513"/>
                <a:gd name="connsiteX7" fmla="*/ 184557 w 922789"/>
                <a:gd name="connsiteY7" fmla="*/ 595618 h 1132513"/>
                <a:gd name="connsiteX8" fmla="*/ 285225 w 922789"/>
                <a:gd name="connsiteY8" fmla="*/ 796954 h 1132513"/>
                <a:gd name="connsiteX9" fmla="*/ 243280 w 922789"/>
                <a:gd name="connsiteY9" fmla="*/ 973123 h 1132513"/>
                <a:gd name="connsiteX10" fmla="*/ 159390 w 922789"/>
                <a:gd name="connsiteY10" fmla="*/ 1132513 h 1132513"/>
                <a:gd name="connsiteX11" fmla="*/ 478172 w 922789"/>
                <a:gd name="connsiteY11" fmla="*/ 1115735 h 1132513"/>
                <a:gd name="connsiteX12" fmla="*/ 520117 w 922789"/>
                <a:gd name="connsiteY12" fmla="*/ 964734 h 1132513"/>
                <a:gd name="connsiteX13" fmla="*/ 679508 w 922789"/>
                <a:gd name="connsiteY13" fmla="*/ 889233 h 1132513"/>
                <a:gd name="connsiteX14" fmla="*/ 872455 w 922789"/>
                <a:gd name="connsiteY14" fmla="*/ 1006679 h 1132513"/>
                <a:gd name="connsiteX15" fmla="*/ 922789 w 922789"/>
                <a:gd name="connsiteY15" fmla="*/ 645952 h 1132513"/>
                <a:gd name="connsiteX16" fmla="*/ 847288 w 922789"/>
                <a:gd name="connsiteY16" fmla="*/ 637563 h 1132513"/>
                <a:gd name="connsiteX17" fmla="*/ 746620 w 922789"/>
                <a:gd name="connsiteY17" fmla="*/ 629174 h 1132513"/>
                <a:gd name="connsiteX18" fmla="*/ 880844 w 922789"/>
                <a:gd name="connsiteY18" fmla="*/ 528506 h 1132513"/>
                <a:gd name="connsiteX19" fmla="*/ 864066 w 922789"/>
                <a:gd name="connsiteY19" fmla="*/ 402671 h 1132513"/>
                <a:gd name="connsiteX20" fmla="*/ 771787 w 922789"/>
                <a:gd name="connsiteY20" fmla="*/ 369115 h 1132513"/>
                <a:gd name="connsiteX21" fmla="*/ 738231 w 922789"/>
                <a:gd name="connsiteY21" fmla="*/ 192946 h 1132513"/>
                <a:gd name="connsiteX22" fmla="*/ 721453 w 922789"/>
                <a:gd name="connsiteY22" fmla="*/ 92279 h 1132513"/>
                <a:gd name="connsiteX23" fmla="*/ 620785 w 922789"/>
                <a:gd name="connsiteY23" fmla="*/ 25167 h 113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22789" h="1132513">
                  <a:moveTo>
                    <a:pt x="620785" y="25167"/>
                  </a:moveTo>
                  <a:lnTo>
                    <a:pt x="620785" y="25167"/>
                  </a:lnTo>
                  <a:lnTo>
                    <a:pt x="285225" y="0"/>
                  </a:lnTo>
                  <a:lnTo>
                    <a:pt x="159390" y="83890"/>
                  </a:lnTo>
                  <a:lnTo>
                    <a:pt x="117446" y="285225"/>
                  </a:lnTo>
                  <a:lnTo>
                    <a:pt x="0" y="402671"/>
                  </a:lnTo>
                  <a:lnTo>
                    <a:pt x="8389" y="494950"/>
                  </a:lnTo>
                  <a:lnTo>
                    <a:pt x="184557" y="595618"/>
                  </a:lnTo>
                  <a:lnTo>
                    <a:pt x="285225" y="796954"/>
                  </a:lnTo>
                  <a:lnTo>
                    <a:pt x="243280" y="973123"/>
                  </a:lnTo>
                  <a:lnTo>
                    <a:pt x="159390" y="1132513"/>
                  </a:lnTo>
                  <a:lnTo>
                    <a:pt x="478172" y="1115735"/>
                  </a:lnTo>
                  <a:lnTo>
                    <a:pt x="520117" y="964734"/>
                  </a:lnTo>
                  <a:lnTo>
                    <a:pt x="679508" y="889233"/>
                  </a:lnTo>
                  <a:lnTo>
                    <a:pt x="872455" y="1006679"/>
                  </a:lnTo>
                  <a:lnTo>
                    <a:pt x="922789" y="645952"/>
                  </a:lnTo>
                  <a:lnTo>
                    <a:pt x="847288" y="637563"/>
                  </a:lnTo>
                  <a:lnTo>
                    <a:pt x="746620" y="629174"/>
                  </a:lnTo>
                  <a:lnTo>
                    <a:pt x="880844" y="528506"/>
                  </a:lnTo>
                  <a:lnTo>
                    <a:pt x="864066" y="402671"/>
                  </a:lnTo>
                  <a:lnTo>
                    <a:pt x="771787" y="369115"/>
                  </a:lnTo>
                  <a:lnTo>
                    <a:pt x="738231" y="192946"/>
                  </a:lnTo>
                  <a:lnTo>
                    <a:pt x="721453" y="92279"/>
                  </a:lnTo>
                  <a:lnTo>
                    <a:pt x="620785" y="25167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: Shape 13">
              <a:hlinkClick r:id="rId9"/>
              <a:extLst>
                <a:ext uri="{FF2B5EF4-FFF2-40B4-BE49-F238E27FC236}">
                  <a16:creationId xmlns:a16="http://schemas.microsoft.com/office/drawing/2014/main" id="{E0D31A21-5CE6-48C7-AC18-9D9F844028C4}"/>
                </a:ext>
              </a:extLst>
            </p:cNvPr>
            <p:cNvSpPr/>
            <p:nvPr/>
          </p:nvSpPr>
          <p:spPr>
            <a:xfrm>
              <a:off x="3422708" y="2927758"/>
              <a:ext cx="1350628" cy="1325460"/>
            </a:xfrm>
            <a:custGeom>
              <a:avLst/>
              <a:gdLst>
                <a:gd name="connsiteX0" fmla="*/ 1350628 w 1350628"/>
                <a:gd name="connsiteY0" fmla="*/ 973123 h 1325460"/>
                <a:gd name="connsiteX1" fmla="*/ 1098958 w 1350628"/>
                <a:gd name="connsiteY1" fmla="*/ 679508 h 1325460"/>
                <a:gd name="connsiteX2" fmla="*/ 1057013 w 1350628"/>
                <a:gd name="connsiteY2" fmla="*/ 461394 h 1325460"/>
                <a:gd name="connsiteX3" fmla="*/ 1191237 w 1350628"/>
                <a:gd name="connsiteY3" fmla="*/ 335559 h 1325460"/>
                <a:gd name="connsiteX4" fmla="*/ 1157681 w 1350628"/>
                <a:gd name="connsiteY4" fmla="*/ 251670 h 1325460"/>
                <a:gd name="connsiteX5" fmla="*/ 1191237 w 1350628"/>
                <a:gd name="connsiteY5" fmla="*/ 0 h 1325460"/>
                <a:gd name="connsiteX6" fmla="*/ 1015068 w 1350628"/>
                <a:gd name="connsiteY6" fmla="*/ 8389 h 1325460"/>
                <a:gd name="connsiteX7" fmla="*/ 989901 w 1350628"/>
                <a:gd name="connsiteY7" fmla="*/ 83890 h 1325460"/>
                <a:gd name="connsiteX8" fmla="*/ 411061 w 1350628"/>
                <a:gd name="connsiteY8" fmla="*/ 134224 h 1325460"/>
                <a:gd name="connsiteX9" fmla="*/ 327171 w 1350628"/>
                <a:gd name="connsiteY9" fmla="*/ 327170 h 1325460"/>
                <a:gd name="connsiteX10" fmla="*/ 251670 w 1350628"/>
                <a:gd name="connsiteY10" fmla="*/ 302003 h 1325460"/>
                <a:gd name="connsiteX11" fmla="*/ 159391 w 1350628"/>
                <a:gd name="connsiteY11" fmla="*/ 260059 h 1325460"/>
                <a:gd name="connsiteX12" fmla="*/ 0 w 1350628"/>
                <a:gd name="connsiteY12" fmla="*/ 276836 h 1325460"/>
                <a:gd name="connsiteX13" fmla="*/ 83890 w 1350628"/>
                <a:gd name="connsiteY13" fmla="*/ 444616 h 1325460"/>
                <a:gd name="connsiteX14" fmla="*/ 184558 w 1350628"/>
                <a:gd name="connsiteY14" fmla="*/ 562062 h 1325460"/>
                <a:gd name="connsiteX15" fmla="*/ 377505 w 1350628"/>
                <a:gd name="connsiteY15" fmla="*/ 553673 h 1325460"/>
                <a:gd name="connsiteX16" fmla="*/ 310393 w 1350628"/>
                <a:gd name="connsiteY16" fmla="*/ 729842 h 1325460"/>
                <a:gd name="connsiteX17" fmla="*/ 209725 w 1350628"/>
                <a:gd name="connsiteY17" fmla="*/ 1031846 h 1325460"/>
                <a:gd name="connsiteX18" fmla="*/ 125835 w 1350628"/>
                <a:gd name="connsiteY18" fmla="*/ 1048624 h 1325460"/>
                <a:gd name="connsiteX19" fmla="*/ 100668 w 1350628"/>
                <a:gd name="connsiteY19" fmla="*/ 1140903 h 1325460"/>
                <a:gd name="connsiteX20" fmla="*/ 352338 w 1350628"/>
                <a:gd name="connsiteY20" fmla="*/ 1275126 h 1325460"/>
                <a:gd name="connsiteX21" fmla="*/ 587230 w 1350628"/>
                <a:gd name="connsiteY21" fmla="*/ 1325460 h 1325460"/>
                <a:gd name="connsiteX22" fmla="*/ 822121 w 1350628"/>
                <a:gd name="connsiteY22" fmla="*/ 1308682 h 1325460"/>
                <a:gd name="connsiteX23" fmla="*/ 1031846 w 1350628"/>
                <a:gd name="connsiteY23" fmla="*/ 1208014 h 1325460"/>
                <a:gd name="connsiteX24" fmla="*/ 1308683 w 1350628"/>
                <a:gd name="connsiteY24" fmla="*/ 1124125 h 1325460"/>
                <a:gd name="connsiteX25" fmla="*/ 1350628 w 1350628"/>
                <a:gd name="connsiteY25" fmla="*/ 973123 h 1325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50628" h="1325460">
                  <a:moveTo>
                    <a:pt x="1350628" y="973123"/>
                  </a:moveTo>
                  <a:lnTo>
                    <a:pt x="1098958" y="679508"/>
                  </a:lnTo>
                  <a:lnTo>
                    <a:pt x="1057013" y="461394"/>
                  </a:lnTo>
                  <a:lnTo>
                    <a:pt x="1191237" y="335559"/>
                  </a:lnTo>
                  <a:lnTo>
                    <a:pt x="1157681" y="251670"/>
                  </a:lnTo>
                  <a:lnTo>
                    <a:pt x="1191237" y="0"/>
                  </a:lnTo>
                  <a:lnTo>
                    <a:pt x="1015068" y="8389"/>
                  </a:lnTo>
                  <a:lnTo>
                    <a:pt x="989901" y="83890"/>
                  </a:lnTo>
                  <a:lnTo>
                    <a:pt x="411061" y="134224"/>
                  </a:lnTo>
                  <a:lnTo>
                    <a:pt x="327171" y="327170"/>
                  </a:lnTo>
                  <a:lnTo>
                    <a:pt x="251670" y="302003"/>
                  </a:lnTo>
                  <a:lnTo>
                    <a:pt x="159391" y="260059"/>
                  </a:lnTo>
                  <a:lnTo>
                    <a:pt x="0" y="276836"/>
                  </a:lnTo>
                  <a:lnTo>
                    <a:pt x="83890" y="444616"/>
                  </a:lnTo>
                  <a:lnTo>
                    <a:pt x="184558" y="562062"/>
                  </a:lnTo>
                  <a:lnTo>
                    <a:pt x="377505" y="553673"/>
                  </a:lnTo>
                  <a:lnTo>
                    <a:pt x="310393" y="729842"/>
                  </a:lnTo>
                  <a:lnTo>
                    <a:pt x="209725" y="1031846"/>
                  </a:lnTo>
                  <a:lnTo>
                    <a:pt x="125835" y="1048624"/>
                  </a:lnTo>
                  <a:lnTo>
                    <a:pt x="100668" y="1140903"/>
                  </a:lnTo>
                  <a:lnTo>
                    <a:pt x="352338" y="1275126"/>
                  </a:lnTo>
                  <a:lnTo>
                    <a:pt x="587230" y="1325460"/>
                  </a:lnTo>
                  <a:lnTo>
                    <a:pt x="822121" y="1308682"/>
                  </a:lnTo>
                  <a:lnTo>
                    <a:pt x="1031846" y="1208014"/>
                  </a:lnTo>
                  <a:lnTo>
                    <a:pt x="1308683" y="1124125"/>
                  </a:lnTo>
                  <a:lnTo>
                    <a:pt x="1350628" y="973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hlinkClick r:id="rId10"/>
              <a:extLst>
                <a:ext uri="{FF2B5EF4-FFF2-40B4-BE49-F238E27FC236}">
                  <a16:creationId xmlns:a16="http://schemas.microsoft.com/office/drawing/2014/main" id="{1AD51C0D-81C5-43F8-9D8A-77B1E02895A2}"/>
                </a:ext>
              </a:extLst>
            </p:cNvPr>
            <p:cNvSpPr/>
            <p:nvPr/>
          </p:nvSpPr>
          <p:spPr>
            <a:xfrm>
              <a:off x="1023457" y="3011648"/>
              <a:ext cx="1174459" cy="1191236"/>
            </a:xfrm>
            <a:custGeom>
              <a:avLst/>
              <a:gdLst>
                <a:gd name="connsiteX0" fmla="*/ 830510 w 1174459"/>
                <a:gd name="connsiteY0" fmla="*/ 335559 h 1191236"/>
                <a:gd name="connsiteX1" fmla="*/ 805343 w 1174459"/>
                <a:gd name="connsiteY1" fmla="*/ 201335 h 1191236"/>
                <a:gd name="connsiteX2" fmla="*/ 838899 w 1174459"/>
                <a:gd name="connsiteY2" fmla="*/ 100668 h 1191236"/>
                <a:gd name="connsiteX3" fmla="*/ 721453 w 1174459"/>
                <a:gd name="connsiteY3" fmla="*/ 50334 h 1191236"/>
                <a:gd name="connsiteX4" fmla="*/ 721453 w 1174459"/>
                <a:gd name="connsiteY4" fmla="*/ 50334 h 1191236"/>
                <a:gd name="connsiteX5" fmla="*/ 528506 w 1174459"/>
                <a:gd name="connsiteY5" fmla="*/ 0 h 1191236"/>
                <a:gd name="connsiteX6" fmla="*/ 478172 w 1174459"/>
                <a:gd name="connsiteY6" fmla="*/ 50334 h 1191236"/>
                <a:gd name="connsiteX7" fmla="*/ 327171 w 1174459"/>
                <a:gd name="connsiteY7" fmla="*/ 67112 h 1191236"/>
                <a:gd name="connsiteX8" fmla="*/ 159391 w 1174459"/>
                <a:gd name="connsiteY8" fmla="*/ 192946 h 1191236"/>
                <a:gd name="connsiteX9" fmla="*/ 100668 w 1174459"/>
                <a:gd name="connsiteY9" fmla="*/ 352337 h 1191236"/>
                <a:gd name="connsiteX10" fmla="*/ 0 w 1174459"/>
                <a:gd name="connsiteY10" fmla="*/ 545284 h 1191236"/>
                <a:gd name="connsiteX11" fmla="*/ 486561 w 1174459"/>
                <a:gd name="connsiteY11" fmla="*/ 687897 h 1191236"/>
                <a:gd name="connsiteX12" fmla="*/ 461394 w 1174459"/>
                <a:gd name="connsiteY12" fmla="*/ 830510 h 1191236"/>
                <a:gd name="connsiteX13" fmla="*/ 394282 w 1174459"/>
                <a:gd name="connsiteY13" fmla="*/ 1140902 h 1191236"/>
                <a:gd name="connsiteX14" fmla="*/ 889233 w 1174459"/>
                <a:gd name="connsiteY14" fmla="*/ 1191236 h 1191236"/>
                <a:gd name="connsiteX15" fmla="*/ 989901 w 1174459"/>
                <a:gd name="connsiteY15" fmla="*/ 1124124 h 1191236"/>
                <a:gd name="connsiteX16" fmla="*/ 880844 w 1174459"/>
                <a:gd name="connsiteY16" fmla="*/ 822121 h 1191236"/>
                <a:gd name="connsiteX17" fmla="*/ 1098958 w 1174459"/>
                <a:gd name="connsiteY17" fmla="*/ 830510 h 1191236"/>
                <a:gd name="connsiteX18" fmla="*/ 1174459 w 1174459"/>
                <a:gd name="connsiteY18" fmla="*/ 562062 h 1191236"/>
                <a:gd name="connsiteX19" fmla="*/ 1006679 w 1174459"/>
                <a:gd name="connsiteY19" fmla="*/ 285225 h 1191236"/>
                <a:gd name="connsiteX20" fmla="*/ 830510 w 1174459"/>
                <a:gd name="connsiteY20" fmla="*/ 335559 h 119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459" h="1191236">
                  <a:moveTo>
                    <a:pt x="830510" y="335559"/>
                  </a:moveTo>
                  <a:lnTo>
                    <a:pt x="805343" y="201335"/>
                  </a:lnTo>
                  <a:lnTo>
                    <a:pt x="838899" y="100668"/>
                  </a:lnTo>
                  <a:lnTo>
                    <a:pt x="721453" y="50334"/>
                  </a:lnTo>
                  <a:lnTo>
                    <a:pt x="721453" y="50334"/>
                  </a:lnTo>
                  <a:lnTo>
                    <a:pt x="528506" y="0"/>
                  </a:lnTo>
                  <a:lnTo>
                    <a:pt x="478172" y="50334"/>
                  </a:lnTo>
                  <a:lnTo>
                    <a:pt x="327171" y="67112"/>
                  </a:lnTo>
                  <a:lnTo>
                    <a:pt x="159391" y="192946"/>
                  </a:lnTo>
                  <a:lnTo>
                    <a:pt x="100668" y="352337"/>
                  </a:lnTo>
                  <a:lnTo>
                    <a:pt x="0" y="545284"/>
                  </a:lnTo>
                  <a:lnTo>
                    <a:pt x="486561" y="687897"/>
                  </a:lnTo>
                  <a:lnTo>
                    <a:pt x="461394" y="830510"/>
                  </a:lnTo>
                  <a:lnTo>
                    <a:pt x="394282" y="1140902"/>
                  </a:lnTo>
                  <a:lnTo>
                    <a:pt x="889233" y="1191236"/>
                  </a:lnTo>
                  <a:lnTo>
                    <a:pt x="989901" y="1124124"/>
                  </a:lnTo>
                  <a:lnTo>
                    <a:pt x="880844" y="822121"/>
                  </a:lnTo>
                  <a:lnTo>
                    <a:pt x="1098958" y="830510"/>
                  </a:lnTo>
                  <a:lnTo>
                    <a:pt x="1174459" y="562062"/>
                  </a:lnTo>
                  <a:lnTo>
                    <a:pt x="1006679" y="285225"/>
                  </a:lnTo>
                  <a:lnTo>
                    <a:pt x="830510" y="335559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: Shape 15">
              <a:hlinkClick r:id="rId11"/>
              <a:extLst>
                <a:ext uri="{FF2B5EF4-FFF2-40B4-BE49-F238E27FC236}">
                  <a16:creationId xmlns:a16="http://schemas.microsoft.com/office/drawing/2014/main" id="{602C59E0-9777-475E-BE94-C324569C1F8C}"/>
                </a:ext>
              </a:extLst>
            </p:cNvPr>
            <p:cNvSpPr/>
            <p:nvPr/>
          </p:nvSpPr>
          <p:spPr>
            <a:xfrm>
              <a:off x="1048624" y="5125673"/>
              <a:ext cx="604007" cy="1359017"/>
            </a:xfrm>
            <a:custGeom>
              <a:avLst/>
              <a:gdLst>
                <a:gd name="connsiteX0" fmla="*/ 268448 w 604007"/>
                <a:gd name="connsiteY0" fmla="*/ 0 h 1359017"/>
                <a:gd name="connsiteX1" fmla="*/ 67112 w 604007"/>
                <a:gd name="connsiteY1" fmla="*/ 100668 h 1359017"/>
                <a:gd name="connsiteX2" fmla="*/ 0 w 604007"/>
                <a:gd name="connsiteY2" fmla="*/ 142613 h 1359017"/>
                <a:gd name="connsiteX3" fmla="*/ 16778 w 604007"/>
                <a:gd name="connsiteY3" fmla="*/ 402672 h 1359017"/>
                <a:gd name="connsiteX4" fmla="*/ 92279 w 604007"/>
                <a:gd name="connsiteY4" fmla="*/ 570452 h 1359017"/>
                <a:gd name="connsiteX5" fmla="*/ 0 w 604007"/>
                <a:gd name="connsiteY5" fmla="*/ 696287 h 1359017"/>
                <a:gd name="connsiteX6" fmla="*/ 25167 w 604007"/>
                <a:gd name="connsiteY6" fmla="*/ 847288 h 1359017"/>
                <a:gd name="connsiteX7" fmla="*/ 109057 w 604007"/>
                <a:gd name="connsiteY7" fmla="*/ 981512 h 1359017"/>
                <a:gd name="connsiteX8" fmla="*/ 159391 w 604007"/>
                <a:gd name="connsiteY8" fmla="*/ 1359017 h 1359017"/>
                <a:gd name="connsiteX9" fmla="*/ 461394 w 604007"/>
                <a:gd name="connsiteY9" fmla="*/ 1317072 h 1359017"/>
                <a:gd name="connsiteX10" fmla="*/ 461394 w 604007"/>
                <a:gd name="connsiteY10" fmla="*/ 1241571 h 1359017"/>
                <a:gd name="connsiteX11" fmla="*/ 478172 w 604007"/>
                <a:gd name="connsiteY11" fmla="*/ 939567 h 1359017"/>
                <a:gd name="connsiteX12" fmla="*/ 562062 w 604007"/>
                <a:gd name="connsiteY12" fmla="*/ 805344 h 1359017"/>
                <a:gd name="connsiteX13" fmla="*/ 520117 w 604007"/>
                <a:gd name="connsiteY13" fmla="*/ 654342 h 1359017"/>
                <a:gd name="connsiteX14" fmla="*/ 494950 w 604007"/>
                <a:gd name="connsiteY14" fmla="*/ 562063 h 1359017"/>
                <a:gd name="connsiteX15" fmla="*/ 604007 w 604007"/>
                <a:gd name="connsiteY15" fmla="*/ 360727 h 1359017"/>
                <a:gd name="connsiteX16" fmla="*/ 562062 w 604007"/>
                <a:gd name="connsiteY16" fmla="*/ 192947 h 1359017"/>
                <a:gd name="connsiteX17" fmla="*/ 528506 w 604007"/>
                <a:gd name="connsiteY17" fmla="*/ 75501 h 1359017"/>
                <a:gd name="connsiteX18" fmla="*/ 268448 w 604007"/>
                <a:gd name="connsiteY18" fmla="*/ 0 h 135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04007" h="1359017">
                  <a:moveTo>
                    <a:pt x="268448" y="0"/>
                  </a:moveTo>
                  <a:lnTo>
                    <a:pt x="67112" y="100668"/>
                  </a:lnTo>
                  <a:lnTo>
                    <a:pt x="0" y="142613"/>
                  </a:lnTo>
                  <a:lnTo>
                    <a:pt x="16778" y="402672"/>
                  </a:lnTo>
                  <a:lnTo>
                    <a:pt x="92279" y="570452"/>
                  </a:lnTo>
                  <a:lnTo>
                    <a:pt x="0" y="696287"/>
                  </a:lnTo>
                  <a:lnTo>
                    <a:pt x="25167" y="847288"/>
                  </a:lnTo>
                  <a:lnTo>
                    <a:pt x="109057" y="981512"/>
                  </a:lnTo>
                  <a:lnTo>
                    <a:pt x="159391" y="1359017"/>
                  </a:lnTo>
                  <a:lnTo>
                    <a:pt x="461394" y="1317072"/>
                  </a:lnTo>
                  <a:lnTo>
                    <a:pt x="461394" y="1241571"/>
                  </a:lnTo>
                  <a:lnTo>
                    <a:pt x="478172" y="939567"/>
                  </a:lnTo>
                  <a:lnTo>
                    <a:pt x="562062" y="805344"/>
                  </a:lnTo>
                  <a:lnTo>
                    <a:pt x="520117" y="654342"/>
                  </a:lnTo>
                  <a:lnTo>
                    <a:pt x="494950" y="562063"/>
                  </a:lnTo>
                  <a:lnTo>
                    <a:pt x="604007" y="360727"/>
                  </a:lnTo>
                  <a:lnTo>
                    <a:pt x="562062" y="192947"/>
                  </a:lnTo>
                  <a:lnTo>
                    <a:pt x="528506" y="75501"/>
                  </a:lnTo>
                  <a:lnTo>
                    <a:pt x="268448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hlinkClick r:id="rId12"/>
              <a:extLst>
                <a:ext uri="{FF2B5EF4-FFF2-40B4-BE49-F238E27FC236}">
                  <a16:creationId xmlns:a16="http://schemas.microsoft.com/office/drawing/2014/main" id="{CC8F87DB-705F-43FE-A180-58A35CA85E34}"/>
                </a:ext>
              </a:extLst>
            </p:cNvPr>
            <p:cNvSpPr/>
            <p:nvPr/>
          </p:nvSpPr>
          <p:spPr>
            <a:xfrm>
              <a:off x="2701255" y="4941116"/>
              <a:ext cx="1510018" cy="1526796"/>
            </a:xfrm>
            <a:custGeom>
              <a:avLst/>
              <a:gdLst>
                <a:gd name="connsiteX0" fmla="*/ 276837 w 1510018"/>
                <a:gd name="connsiteY0" fmla="*/ 1384183 h 1526796"/>
                <a:gd name="connsiteX1" fmla="*/ 276837 w 1510018"/>
                <a:gd name="connsiteY1" fmla="*/ 1384183 h 1526796"/>
                <a:gd name="connsiteX2" fmla="*/ 184558 w 1510018"/>
                <a:gd name="connsiteY2" fmla="*/ 1333849 h 1526796"/>
                <a:gd name="connsiteX3" fmla="*/ 0 w 1510018"/>
                <a:gd name="connsiteY3" fmla="*/ 1224792 h 1526796"/>
                <a:gd name="connsiteX4" fmla="*/ 276837 w 1510018"/>
                <a:gd name="connsiteY4" fmla="*/ 1082179 h 1526796"/>
                <a:gd name="connsiteX5" fmla="*/ 302004 w 1510018"/>
                <a:gd name="connsiteY5" fmla="*/ 998290 h 1526796"/>
                <a:gd name="connsiteX6" fmla="*/ 553673 w 1510018"/>
                <a:gd name="connsiteY6" fmla="*/ 704675 h 1526796"/>
                <a:gd name="connsiteX7" fmla="*/ 578840 w 1510018"/>
                <a:gd name="connsiteY7" fmla="*/ 327170 h 1526796"/>
                <a:gd name="connsiteX8" fmla="*/ 654341 w 1510018"/>
                <a:gd name="connsiteY8" fmla="*/ 125834 h 1526796"/>
                <a:gd name="connsiteX9" fmla="*/ 830510 w 1510018"/>
                <a:gd name="connsiteY9" fmla="*/ 41945 h 1526796"/>
                <a:gd name="connsiteX10" fmla="*/ 906011 w 1510018"/>
                <a:gd name="connsiteY10" fmla="*/ 0 h 1526796"/>
                <a:gd name="connsiteX11" fmla="*/ 1031846 w 1510018"/>
                <a:gd name="connsiteY11" fmla="*/ 67112 h 1526796"/>
                <a:gd name="connsiteX12" fmla="*/ 1023457 w 1510018"/>
                <a:gd name="connsiteY12" fmla="*/ 201335 h 1526796"/>
                <a:gd name="connsiteX13" fmla="*/ 1098958 w 1510018"/>
                <a:gd name="connsiteY13" fmla="*/ 360726 h 1526796"/>
                <a:gd name="connsiteX14" fmla="*/ 1006679 w 1510018"/>
                <a:gd name="connsiteY14" fmla="*/ 411060 h 1526796"/>
                <a:gd name="connsiteX15" fmla="*/ 947956 w 1510018"/>
                <a:gd name="connsiteY15" fmla="*/ 872455 h 1526796"/>
                <a:gd name="connsiteX16" fmla="*/ 1199626 w 1510018"/>
                <a:gd name="connsiteY16" fmla="*/ 796954 h 1526796"/>
                <a:gd name="connsiteX17" fmla="*/ 1409351 w 1510018"/>
                <a:gd name="connsiteY17" fmla="*/ 763398 h 1526796"/>
                <a:gd name="connsiteX18" fmla="*/ 1434517 w 1510018"/>
                <a:gd name="connsiteY18" fmla="*/ 1082179 h 1526796"/>
                <a:gd name="connsiteX19" fmla="*/ 1510018 w 1510018"/>
                <a:gd name="connsiteY19" fmla="*/ 1350627 h 1526796"/>
                <a:gd name="connsiteX20" fmla="*/ 1241571 w 1510018"/>
                <a:gd name="connsiteY20" fmla="*/ 1493240 h 1526796"/>
                <a:gd name="connsiteX21" fmla="*/ 1107347 w 1510018"/>
                <a:gd name="connsiteY21" fmla="*/ 1400961 h 1526796"/>
                <a:gd name="connsiteX22" fmla="*/ 973123 w 1510018"/>
                <a:gd name="connsiteY22" fmla="*/ 1400961 h 1526796"/>
                <a:gd name="connsiteX23" fmla="*/ 855677 w 1510018"/>
                <a:gd name="connsiteY23" fmla="*/ 1442906 h 1526796"/>
                <a:gd name="connsiteX24" fmla="*/ 822121 w 1510018"/>
                <a:gd name="connsiteY24" fmla="*/ 1526796 h 1526796"/>
                <a:gd name="connsiteX25" fmla="*/ 746620 w 1510018"/>
                <a:gd name="connsiteY25" fmla="*/ 1493240 h 1526796"/>
                <a:gd name="connsiteX26" fmla="*/ 721453 w 1510018"/>
                <a:gd name="connsiteY26" fmla="*/ 1476462 h 1526796"/>
                <a:gd name="connsiteX27" fmla="*/ 704675 w 1510018"/>
                <a:gd name="connsiteY27" fmla="*/ 1468073 h 1526796"/>
                <a:gd name="connsiteX28" fmla="*/ 645952 w 1510018"/>
                <a:gd name="connsiteY28" fmla="*/ 1451295 h 1526796"/>
                <a:gd name="connsiteX29" fmla="*/ 620785 w 1510018"/>
                <a:gd name="connsiteY29" fmla="*/ 1149291 h 1526796"/>
                <a:gd name="connsiteX30" fmla="*/ 276837 w 1510018"/>
                <a:gd name="connsiteY30" fmla="*/ 1384183 h 152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10018" h="1526796">
                  <a:moveTo>
                    <a:pt x="276837" y="1384183"/>
                  </a:moveTo>
                  <a:lnTo>
                    <a:pt x="276837" y="1384183"/>
                  </a:lnTo>
                  <a:lnTo>
                    <a:pt x="184558" y="1333849"/>
                  </a:lnTo>
                  <a:lnTo>
                    <a:pt x="0" y="1224792"/>
                  </a:lnTo>
                  <a:lnTo>
                    <a:pt x="276837" y="1082179"/>
                  </a:lnTo>
                  <a:lnTo>
                    <a:pt x="302004" y="998290"/>
                  </a:lnTo>
                  <a:lnTo>
                    <a:pt x="553673" y="704675"/>
                  </a:lnTo>
                  <a:lnTo>
                    <a:pt x="578840" y="327170"/>
                  </a:lnTo>
                  <a:lnTo>
                    <a:pt x="654341" y="125834"/>
                  </a:lnTo>
                  <a:lnTo>
                    <a:pt x="830510" y="41945"/>
                  </a:lnTo>
                  <a:lnTo>
                    <a:pt x="906011" y="0"/>
                  </a:lnTo>
                  <a:lnTo>
                    <a:pt x="1031846" y="67112"/>
                  </a:lnTo>
                  <a:lnTo>
                    <a:pt x="1023457" y="201335"/>
                  </a:lnTo>
                  <a:lnTo>
                    <a:pt x="1098958" y="360726"/>
                  </a:lnTo>
                  <a:lnTo>
                    <a:pt x="1006679" y="411060"/>
                  </a:lnTo>
                  <a:lnTo>
                    <a:pt x="947956" y="872455"/>
                  </a:lnTo>
                  <a:lnTo>
                    <a:pt x="1199626" y="796954"/>
                  </a:lnTo>
                  <a:lnTo>
                    <a:pt x="1409351" y="763398"/>
                  </a:lnTo>
                  <a:lnTo>
                    <a:pt x="1434517" y="1082179"/>
                  </a:lnTo>
                  <a:lnTo>
                    <a:pt x="1510018" y="1350627"/>
                  </a:lnTo>
                  <a:lnTo>
                    <a:pt x="1241571" y="1493240"/>
                  </a:lnTo>
                  <a:lnTo>
                    <a:pt x="1107347" y="1400961"/>
                  </a:lnTo>
                  <a:lnTo>
                    <a:pt x="973123" y="1400961"/>
                  </a:lnTo>
                  <a:lnTo>
                    <a:pt x="855677" y="1442906"/>
                  </a:lnTo>
                  <a:lnTo>
                    <a:pt x="822121" y="1526796"/>
                  </a:lnTo>
                  <a:cubicBezTo>
                    <a:pt x="796954" y="1515611"/>
                    <a:pt x="771253" y="1505557"/>
                    <a:pt x="746620" y="1493240"/>
                  </a:cubicBezTo>
                  <a:cubicBezTo>
                    <a:pt x="737602" y="1488731"/>
                    <a:pt x="730099" y="1481649"/>
                    <a:pt x="721453" y="1476462"/>
                  </a:cubicBezTo>
                  <a:cubicBezTo>
                    <a:pt x="716091" y="1473245"/>
                    <a:pt x="710268" y="1470869"/>
                    <a:pt x="704675" y="1468073"/>
                  </a:cubicBezTo>
                  <a:lnTo>
                    <a:pt x="645952" y="1451295"/>
                  </a:lnTo>
                  <a:lnTo>
                    <a:pt x="620785" y="1149291"/>
                  </a:lnTo>
                  <a:lnTo>
                    <a:pt x="276837" y="138418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: Shape 17">
              <a:hlinkClick r:id="rId13"/>
              <a:extLst>
                <a:ext uri="{FF2B5EF4-FFF2-40B4-BE49-F238E27FC236}">
                  <a16:creationId xmlns:a16="http://schemas.microsoft.com/office/drawing/2014/main" id="{AFB8EFD8-CB95-41D9-9956-D29E3083C698}"/>
                </a:ext>
              </a:extLst>
            </p:cNvPr>
            <p:cNvSpPr/>
            <p:nvPr/>
          </p:nvSpPr>
          <p:spPr>
            <a:xfrm>
              <a:off x="4882393" y="4941116"/>
              <a:ext cx="1065401" cy="1526796"/>
            </a:xfrm>
            <a:custGeom>
              <a:avLst/>
              <a:gdLst>
                <a:gd name="connsiteX0" fmla="*/ 645952 w 1065401"/>
                <a:gd name="connsiteY0" fmla="*/ 0 h 1526796"/>
                <a:gd name="connsiteX1" fmla="*/ 276836 w 1065401"/>
                <a:gd name="connsiteY1" fmla="*/ 50334 h 1526796"/>
                <a:gd name="connsiteX2" fmla="*/ 109057 w 1065401"/>
                <a:gd name="connsiteY2" fmla="*/ 243280 h 1526796"/>
                <a:gd name="connsiteX3" fmla="*/ 0 w 1065401"/>
                <a:gd name="connsiteY3" fmla="*/ 620785 h 1526796"/>
                <a:gd name="connsiteX4" fmla="*/ 100668 w 1065401"/>
                <a:gd name="connsiteY4" fmla="*/ 796954 h 1526796"/>
                <a:gd name="connsiteX5" fmla="*/ 352337 w 1065401"/>
                <a:gd name="connsiteY5" fmla="*/ 696286 h 1526796"/>
                <a:gd name="connsiteX6" fmla="*/ 494950 w 1065401"/>
                <a:gd name="connsiteY6" fmla="*/ 696286 h 1526796"/>
                <a:gd name="connsiteX7" fmla="*/ 570451 w 1065401"/>
                <a:gd name="connsiteY7" fmla="*/ 906011 h 1526796"/>
                <a:gd name="connsiteX8" fmla="*/ 562062 w 1065401"/>
                <a:gd name="connsiteY8" fmla="*/ 1182847 h 1526796"/>
                <a:gd name="connsiteX9" fmla="*/ 612396 w 1065401"/>
                <a:gd name="connsiteY9" fmla="*/ 1275126 h 1526796"/>
                <a:gd name="connsiteX10" fmla="*/ 503339 w 1065401"/>
                <a:gd name="connsiteY10" fmla="*/ 1342238 h 1526796"/>
                <a:gd name="connsiteX11" fmla="*/ 654341 w 1065401"/>
                <a:gd name="connsiteY11" fmla="*/ 1526796 h 1526796"/>
                <a:gd name="connsiteX12" fmla="*/ 813732 w 1065401"/>
                <a:gd name="connsiteY12" fmla="*/ 1426128 h 1526796"/>
                <a:gd name="connsiteX13" fmla="*/ 922789 w 1065401"/>
                <a:gd name="connsiteY13" fmla="*/ 1484851 h 1526796"/>
                <a:gd name="connsiteX14" fmla="*/ 1023457 w 1065401"/>
                <a:gd name="connsiteY14" fmla="*/ 1258348 h 1526796"/>
                <a:gd name="connsiteX15" fmla="*/ 981512 w 1065401"/>
                <a:gd name="connsiteY15" fmla="*/ 1132513 h 1526796"/>
                <a:gd name="connsiteX16" fmla="*/ 973123 w 1065401"/>
                <a:gd name="connsiteY16" fmla="*/ 1040234 h 1526796"/>
                <a:gd name="connsiteX17" fmla="*/ 973123 w 1065401"/>
                <a:gd name="connsiteY17" fmla="*/ 964734 h 1526796"/>
                <a:gd name="connsiteX18" fmla="*/ 1065401 w 1065401"/>
                <a:gd name="connsiteY18" fmla="*/ 914400 h 1526796"/>
                <a:gd name="connsiteX19" fmla="*/ 914400 w 1065401"/>
                <a:gd name="connsiteY19" fmla="*/ 687897 h 1526796"/>
                <a:gd name="connsiteX20" fmla="*/ 1057013 w 1065401"/>
                <a:gd name="connsiteY20" fmla="*/ 553673 h 1526796"/>
                <a:gd name="connsiteX21" fmla="*/ 1023457 w 1065401"/>
                <a:gd name="connsiteY21" fmla="*/ 427838 h 1526796"/>
                <a:gd name="connsiteX22" fmla="*/ 956345 w 1065401"/>
                <a:gd name="connsiteY22" fmla="*/ 310392 h 1526796"/>
                <a:gd name="connsiteX23" fmla="*/ 973123 w 1065401"/>
                <a:gd name="connsiteY23" fmla="*/ 142612 h 1526796"/>
                <a:gd name="connsiteX24" fmla="*/ 922789 w 1065401"/>
                <a:gd name="connsiteY24" fmla="*/ 50334 h 1526796"/>
                <a:gd name="connsiteX25" fmla="*/ 847288 w 1065401"/>
                <a:gd name="connsiteY25" fmla="*/ 41945 h 1526796"/>
                <a:gd name="connsiteX26" fmla="*/ 645952 w 1065401"/>
                <a:gd name="connsiteY26" fmla="*/ 0 h 152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5401" h="1526796">
                  <a:moveTo>
                    <a:pt x="645952" y="0"/>
                  </a:moveTo>
                  <a:lnTo>
                    <a:pt x="276836" y="50334"/>
                  </a:lnTo>
                  <a:lnTo>
                    <a:pt x="109057" y="243280"/>
                  </a:lnTo>
                  <a:lnTo>
                    <a:pt x="0" y="620785"/>
                  </a:lnTo>
                  <a:lnTo>
                    <a:pt x="100668" y="796954"/>
                  </a:lnTo>
                  <a:lnTo>
                    <a:pt x="352337" y="696286"/>
                  </a:lnTo>
                  <a:lnTo>
                    <a:pt x="494950" y="696286"/>
                  </a:lnTo>
                  <a:lnTo>
                    <a:pt x="570451" y="906011"/>
                  </a:lnTo>
                  <a:lnTo>
                    <a:pt x="562062" y="1182847"/>
                  </a:lnTo>
                  <a:lnTo>
                    <a:pt x="612396" y="1275126"/>
                  </a:lnTo>
                  <a:lnTo>
                    <a:pt x="503339" y="1342238"/>
                  </a:lnTo>
                  <a:lnTo>
                    <a:pt x="654341" y="1526796"/>
                  </a:lnTo>
                  <a:lnTo>
                    <a:pt x="813732" y="1426128"/>
                  </a:lnTo>
                  <a:lnTo>
                    <a:pt x="922789" y="1484851"/>
                  </a:lnTo>
                  <a:lnTo>
                    <a:pt x="1023457" y="1258348"/>
                  </a:lnTo>
                  <a:lnTo>
                    <a:pt x="981512" y="1132513"/>
                  </a:lnTo>
                  <a:lnTo>
                    <a:pt x="973123" y="1040234"/>
                  </a:lnTo>
                  <a:lnTo>
                    <a:pt x="973123" y="964734"/>
                  </a:lnTo>
                  <a:lnTo>
                    <a:pt x="1065401" y="914400"/>
                  </a:lnTo>
                  <a:lnTo>
                    <a:pt x="914400" y="687897"/>
                  </a:lnTo>
                  <a:lnTo>
                    <a:pt x="1057013" y="553673"/>
                  </a:lnTo>
                  <a:lnTo>
                    <a:pt x="1023457" y="427838"/>
                  </a:lnTo>
                  <a:lnTo>
                    <a:pt x="956345" y="310392"/>
                  </a:lnTo>
                  <a:lnTo>
                    <a:pt x="973123" y="142612"/>
                  </a:lnTo>
                  <a:lnTo>
                    <a:pt x="922789" y="50334"/>
                  </a:lnTo>
                  <a:lnTo>
                    <a:pt x="847288" y="41945"/>
                  </a:lnTo>
                  <a:lnTo>
                    <a:pt x="645952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: Shape 18">
              <a:hlinkClick r:id="rId14"/>
              <a:extLst>
                <a:ext uri="{FF2B5EF4-FFF2-40B4-BE49-F238E27FC236}">
                  <a16:creationId xmlns:a16="http://schemas.microsoft.com/office/drawing/2014/main" id="{00FFFF27-50B9-45FE-94F1-68E58591D725}"/>
                </a:ext>
              </a:extLst>
            </p:cNvPr>
            <p:cNvSpPr/>
            <p:nvPr/>
          </p:nvSpPr>
          <p:spPr>
            <a:xfrm>
              <a:off x="6442745" y="4890782"/>
              <a:ext cx="1459684" cy="1585519"/>
            </a:xfrm>
            <a:custGeom>
              <a:avLst/>
              <a:gdLst>
                <a:gd name="connsiteX0" fmla="*/ 486561 w 1459684"/>
                <a:gd name="connsiteY0" fmla="*/ 0 h 1585519"/>
                <a:gd name="connsiteX1" fmla="*/ 192947 w 1459684"/>
                <a:gd name="connsiteY1" fmla="*/ 142612 h 1585519"/>
                <a:gd name="connsiteX2" fmla="*/ 8389 w 1459684"/>
                <a:gd name="connsiteY2" fmla="*/ 360726 h 1585519"/>
                <a:gd name="connsiteX3" fmla="*/ 0 w 1459684"/>
                <a:gd name="connsiteY3" fmla="*/ 461394 h 1585519"/>
                <a:gd name="connsiteX4" fmla="*/ 536895 w 1459684"/>
                <a:gd name="connsiteY4" fmla="*/ 461394 h 1585519"/>
                <a:gd name="connsiteX5" fmla="*/ 570451 w 1459684"/>
                <a:gd name="connsiteY5" fmla="*/ 570451 h 1585519"/>
                <a:gd name="connsiteX6" fmla="*/ 511728 w 1459684"/>
                <a:gd name="connsiteY6" fmla="*/ 914400 h 1585519"/>
                <a:gd name="connsiteX7" fmla="*/ 662730 w 1459684"/>
                <a:gd name="connsiteY7" fmla="*/ 1065401 h 1585519"/>
                <a:gd name="connsiteX8" fmla="*/ 721453 w 1459684"/>
                <a:gd name="connsiteY8" fmla="*/ 1258348 h 1585519"/>
                <a:gd name="connsiteX9" fmla="*/ 671119 w 1459684"/>
                <a:gd name="connsiteY9" fmla="*/ 1535185 h 1585519"/>
                <a:gd name="connsiteX10" fmla="*/ 1015068 w 1459684"/>
                <a:gd name="connsiteY10" fmla="*/ 1585519 h 1585519"/>
                <a:gd name="connsiteX11" fmla="*/ 1157681 w 1459684"/>
                <a:gd name="connsiteY11" fmla="*/ 1384183 h 1585519"/>
                <a:gd name="connsiteX12" fmla="*/ 1057013 w 1459684"/>
                <a:gd name="connsiteY12" fmla="*/ 1182847 h 1585519"/>
                <a:gd name="connsiteX13" fmla="*/ 1384183 w 1459684"/>
                <a:gd name="connsiteY13" fmla="*/ 1124124 h 1585519"/>
                <a:gd name="connsiteX14" fmla="*/ 1367405 w 1459684"/>
                <a:gd name="connsiteY14" fmla="*/ 922789 h 1585519"/>
                <a:gd name="connsiteX15" fmla="*/ 1417739 w 1459684"/>
                <a:gd name="connsiteY15" fmla="*/ 746620 h 1585519"/>
                <a:gd name="connsiteX16" fmla="*/ 1459684 w 1459684"/>
                <a:gd name="connsiteY16" fmla="*/ 587229 h 1585519"/>
                <a:gd name="connsiteX17" fmla="*/ 1333849 w 1459684"/>
                <a:gd name="connsiteY17" fmla="*/ 436227 h 1585519"/>
                <a:gd name="connsiteX18" fmla="*/ 1174459 w 1459684"/>
                <a:gd name="connsiteY18" fmla="*/ 251669 h 1585519"/>
                <a:gd name="connsiteX19" fmla="*/ 989901 w 1459684"/>
                <a:gd name="connsiteY19" fmla="*/ 125835 h 1585519"/>
                <a:gd name="connsiteX20" fmla="*/ 872455 w 1459684"/>
                <a:gd name="connsiteY20" fmla="*/ 92279 h 1585519"/>
                <a:gd name="connsiteX21" fmla="*/ 654341 w 1459684"/>
                <a:gd name="connsiteY21" fmla="*/ 16778 h 1585519"/>
                <a:gd name="connsiteX22" fmla="*/ 486561 w 1459684"/>
                <a:gd name="connsiteY22" fmla="*/ 0 h 1585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59684" h="1585519">
                  <a:moveTo>
                    <a:pt x="486561" y="0"/>
                  </a:moveTo>
                  <a:lnTo>
                    <a:pt x="192947" y="142612"/>
                  </a:lnTo>
                  <a:lnTo>
                    <a:pt x="8389" y="360726"/>
                  </a:lnTo>
                  <a:lnTo>
                    <a:pt x="0" y="461394"/>
                  </a:lnTo>
                  <a:lnTo>
                    <a:pt x="536895" y="461394"/>
                  </a:lnTo>
                  <a:cubicBezTo>
                    <a:pt x="555088" y="561455"/>
                    <a:pt x="531566" y="531566"/>
                    <a:pt x="570451" y="570451"/>
                  </a:cubicBezTo>
                  <a:lnTo>
                    <a:pt x="511728" y="914400"/>
                  </a:lnTo>
                  <a:lnTo>
                    <a:pt x="662730" y="1065401"/>
                  </a:lnTo>
                  <a:lnTo>
                    <a:pt x="721453" y="1258348"/>
                  </a:lnTo>
                  <a:lnTo>
                    <a:pt x="671119" y="1535185"/>
                  </a:lnTo>
                  <a:lnTo>
                    <a:pt x="1015068" y="1585519"/>
                  </a:lnTo>
                  <a:lnTo>
                    <a:pt x="1157681" y="1384183"/>
                  </a:lnTo>
                  <a:lnTo>
                    <a:pt x="1057013" y="1182847"/>
                  </a:lnTo>
                  <a:lnTo>
                    <a:pt x="1384183" y="1124124"/>
                  </a:lnTo>
                  <a:lnTo>
                    <a:pt x="1367405" y="922789"/>
                  </a:lnTo>
                  <a:lnTo>
                    <a:pt x="1417739" y="746620"/>
                  </a:lnTo>
                  <a:lnTo>
                    <a:pt x="1459684" y="587229"/>
                  </a:lnTo>
                  <a:lnTo>
                    <a:pt x="1333849" y="436227"/>
                  </a:lnTo>
                  <a:lnTo>
                    <a:pt x="1174459" y="251669"/>
                  </a:lnTo>
                  <a:lnTo>
                    <a:pt x="989901" y="125835"/>
                  </a:lnTo>
                  <a:lnTo>
                    <a:pt x="872455" y="92279"/>
                  </a:lnTo>
                  <a:lnTo>
                    <a:pt x="654341" y="16778"/>
                  </a:lnTo>
                  <a:lnTo>
                    <a:pt x="486561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14224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4</cp:revision>
  <dcterms:created xsi:type="dcterms:W3CDTF">2021-01-16T18:20:27Z</dcterms:created>
  <dcterms:modified xsi:type="dcterms:W3CDTF">2021-01-16T18:32:37Z</dcterms:modified>
</cp:coreProperties>
</file>