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5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87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34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24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1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4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45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2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6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98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3C6C5-9A14-4FA8-B7F3-23BF501E90AA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D7AE-7932-41AC-91C2-046209F02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61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equip1/pewter2.htm" TargetMode="External"/><Relationship Id="rId13" Type="http://schemas.openxmlformats.org/officeDocument/2006/relationships/hyperlink" Target="https://technologystudent.com/equip1/mlathe1.htm" TargetMode="External"/><Relationship Id="rId3" Type="http://schemas.openxmlformats.org/officeDocument/2006/relationships/hyperlink" Target="https://technologystudent.com/equip_flsh/radial1.html" TargetMode="External"/><Relationship Id="rId7" Type="http://schemas.openxmlformats.org/officeDocument/2006/relationships/hyperlink" Target="https://technologystudent.com/equip1/hypress1.htm" TargetMode="External"/><Relationship Id="rId12" Type="http://schemas.openxmlformats.org/officeDocument/2006/relationships/hyperlink" Target="https://technologystudent.com/equip1/vert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quip_flsh/shears1.html" TargetMode="External"/><Relationship Id="rId11" Type="http://schemas.openxmlformats.org/officeDocument/2006/relationships/hyperlink" Target="https://technologystudent.com/despro_3/heattreat1.html" TargetMode="External"/><Relationship Id="rId5" Type="http://schemas.openxmlformats.org/officeDocument/2006/relationships/hyperlink" Target="https://technologystudent.com/equip_flsh/manualfold1.html" TargetMode="External"/><Relationship Id="rId10" Type="http://schemas.openxmlformats.org/officeDocument/2006/relationships/hyperlink" Target="https://technologystudent.com/cam/waterjet1.html" TargetMode="External"/><Relationship Id="rId4" Type="http://schemas.openxmlformats.org/officeDocument/2006/relationships/hyperlink" Target="https://technologystudent.com/equip1/phcksw1.htm" TargetMode="External"/><Relationship Id="rId9" Type="http://schemas.openxmlformats.org/officeDocument/2006/relationships/hyperlink" Target="https://technologystudent.com/despro_3/sintering1.html" TargetMode="External"/><Relationship Id="rId14" Type="http://schemas.openxmlformats.org/officeDocument/2006/relationships/hyperlink" Target="https://technologystudent.com/despro_flsh/spotweld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DDB1B3C0-579C-4E28-9385-7521B1F83892}"/>
              </a:ext>
            </a:extLst>
          </p:cNvPr>
          <p:cNvGrpSpPr/>
          <p:nvPr/>
        </p:nvGrpSpPr>
        <p:grpSpPr>
          <a:xfrm>
            <a:off x="79898" y="261190"/>
            <a:ext cx="8975325" cy="6329360"/>
            <a:chOff x="79898" y="261190"/>
            <a:chExt cx="8975325" cy="6329360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432596F6-C244-43FF-B085-62E5C77C7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98" y="261190"/>
              <a:ext cx="8975325" cy="6329360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CD56CA78-5FEC-411C-AFDC-6022D4E84528}"/>
                </a:ext>
              </a:extLst>
            </p:cNvPr>
            <p:cNvSpPr/>
            <p:nvPr/>
          </p:nvSpPr>
          <p:spPr>
            <a:xfrm>
              <a:off x="1056443" y="1509204"/>
              <a:ext cx="807868" cy="497149"/>
            </a:xfrm>
            <a:custGeom>
              <a:avLst/>
              <a:gdLst>
                <a:gd name="connsiteX0" fmla="*/ 284085 w 807868"/>
                <a:gd name="connsiteY0" fmla="*/ 0 h 497149"/>
                <a:gd name="connsiteX1" fmla="*/ 0 w 807868"/>
                <a:gd name="connsiteY1" fmla="*/ 97654 h 497149"/>
                <a:gd name="connsiteX2" fmla="*/ 88776 w 807868"/>
                <a:gd name="connsiteY2" fmla="*/ 355107 h 497149"/>
                <a:gd name="connsiteX3" fmla="*/ 523782 w 807868"/>
                <a:gd name="connsiteY3" fmla="*/ 497149 h 497149"/>
                <a:gd name="connsiteX4" fmla="*/ 807868 w 807868"/>
                <a:gd name="connsiteY4" fmla="*/ 337351 h 497149"/>
                <a:gd name="connsiteX5" fmla="*/ 683580 w 807868"/>
                <a:gd name="connsiteY5" fmla="*/ 230819 h 497149"/>
                <a:gd name="connsiteX6" fmla="*/ 603681 w 807868"/>
                <a:gd name="connsiteY6" fmla="*/ 35511 h 497149"/>
                <a:gd name="connsiteX7" fmla="*/ 284085 w 807868"/>
                <a:gd name="connsiteY7" fmla="*/ 0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7868" h="497149">
                  <a:moveTo>
                    <a:pt x="284085" y="0"/>
                  </a:moveTo>
                  <a:lnTo>
                    <a:pt x="0" y="97654"/>
                  </a:lnTo>
                  <a:lnTo>
                    <a:pt x="88776" y="355107"/>
                  </a:lnTo>
                  <a:lnTo>
                    <a:pt x="523782" y="497149"/>
                  </a:lnTo>
                  <a:lnTo>
                    <a:pt x="807868" y="337351"/>
                  </a:lnTo>
                  <a:lnTo>
                    <a:pt x="683580" y="230819"/>
                  </a:lnTo>
                  <a:lnTo>
                    <a:pt x="603681" y="35511"/>
                  </a:lnTo>
                  <a:lnTo>
                    <a:pt x="28408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4"/>
              <a:extLst>
                <a:ext uri="{FF2B5EF4-FFF2-40B4-BE49-F238E27FC236}">
                  <a16:creationId xmlns:a16="http://schemas.microsoft.com/office/drawing/2014/main" id="{72148CFD-568A-4C84-8137-FEFA3E6A3BD0}"/>
                </a:ext>
              </a:extLst>
            </p:cNvPr>
            <p:cNvSpPr/>
            <p:nvPr/>
          </p:nvSpPr>
          <p:spPr>
            <a:xfrm>
              <a:off x="2175029" y="1961965"/>
              <a:ext cx="816746" cy="532660"/>
            </a:xfrm>
            <a:custGeom>
              <a:avLst/>
              <a:gdLst>
                <a:gd name="connsiteX0" fmla="*/ 248575 w 816746"/>
                <a:gd name="connsiteY0" fmla="*/ 0 h 532660"/>
                <a:gd name="connsiteX1" fmla="*/ 0 w 816746"/>
                <a:gd name="connsiteY1" fmla="*/ 159798 h 532660"/>
                <a:gd name="connsiteX2" fmla="*/ 17755 w 816746"/>
                <a:gd name="connsiteY2" fmla="*/ 355107 h 532660"/>
                <a:gd name="connsiteX3" fmla="*/ 328474 w 816746"/>
                <a:gd name="connsiteY3" fmla="*/ 532660 h 532660"/>
                <a:gd name="connsiteX4" fmla="*/ 674703 w 816746"/>
                <a:gd name="connsiteY4" fmla="*/ 523783 h 532660"/>
                <a:gd name="connsiteX5" fmla="*/ 816746 w 816746"/>
                <a:gd name="connsiteY5" fmla="*/ 328474 h 532660"/>
                <a:gd name="connsiteX6" fmla="*/ 710214 w 816746"/>
                <a:gd name="connsiteY6" fmla="*/ 186431 h 532660"/>
                <a:gd name="connsiteX7" fmla="*/ 594804 w 816746"/>
                <a:gd name="connsiteY7" fmla="*/ 26633 h 532660"/>
                <a:gd name="connsiteX8" fmla="*/ 248575 w 816746"/>
                <a:gd name="connsiteY8" fmla="*/ 0 h 532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6746" h="532660">
                  <a:moveTo>
                    <a:pt x="248575" y="0"/>
                  </a:moveTo>
                  <a:lnTo>
                    <a:pt x="0" y="159798"/>
                  </a:lnTo>
                  <a:lnTo>
                    <a:pt x="17755" y="355107"/>
                  </a:lnTo>
                  <a:lnTo>
                    <a:pt x="328474" y="532660"/>
                  </a:lnTo>
                  <a:lnTo>
                    <a:pt x="674703" y="523783"/>
                  </a:lnTo>
                  <a:lnTo>
                    <a:pt x="816746" y="328474"/>
                  </a:lnTo>
                  <a:lnTo>
                    <a:pt x="710214" y="186431"/>
                  </a:lnTo>
                  <a:lnTo>
                    <a:pt x="594804" y="26633"/>
                  </a:lnTo>
                  <a:lnTo>
                    <a:pt x="24857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5"/>
              <a:extLst>
                <a:ext uri="{FF2B5EF4-FFF2-40B4-BE49-F238E27FC236}">
                  <a16:creationId xmlns:a16="http://schemas.microsoft.com/office/drawing/2014/main" id="{8C87BEA4-4A1D-4229-A064-97F93F8999ED}"/>
                </a:ext>
              </a:extLst>
            </p:cNvPr>
            <p:cNvSpPr/>
            <p:nvPr/>
          </p:nvSpPr>
          <p:spPr>
            <a:xfrm>
              <a:off x="2965142" y="1589103"/>
              <a:ext cx="763479" cy="408373"/>
            </a:xfrm>
            <a:custGeom>
              <a:avLst/>
              <a:gdLst>
                <a:gd name="connsiteX0" fmla="*/ 8877 w 763479"/>
                <a:gd name="connsiteY0" fmla="*/ 124287 h 408373"/>
                <a:gd name="connsiteX1" fmla="*/ 0 w 763479"/>
                <a:gd name="connsiteY1" fmla="*/ 284085 h 408373"/>
                <a:gd name="connsiteX2" fmla="*/ 257452 w 763479"/>
                <a:gd name="connsiteY2" fmla="*/ 408373 h 408373"/>
                <a:gd name="connsiteX3" fmla="*/ 603681 w 763479"/>
                <a:gd name="connsiteY3" fmla="*/ 399495 h 408373"/>
                <a:gd name="connsiteX4" fmla="*/ 763479 w 763479"/>
                <a:gd name="connsiteY4" fmla="*/ 213064 h 408373"/>
                <a:gd name="connsiteX5" fmla="*/ 639192 w 763479"/>
                <a:gd name="connsiteY5" fmla="*/ 71021 h 408373"/>
                <a:gd name="connsiteX6" fmla="*/ 523782 w 763479"/>
                <a:gd name="connsiteY6" fmla="*/ 8878 h 408373"/>
                <a:gd name="connsiteX7" fmla="*/ 310718 w 763479"/>
                <a:gd name="connsiteY7" fmla="*/ 0 h 408373"/>
                <a:gd name="connsiteX8" fmla="*/ 159798 w 763479"/>
                <a:gd name="connsiteY8" fmla="*/ 0 h 408373"/>
                <a:gd name="connsiteX9" fmla="*/ 8877 w 763479"/>
                <a:gd name="connsiteY9" fmla="*/ 124287 h 40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3479" h="408373">
                  <a:moveTo>
                    <a:pt x="8877" y="124287"/>
                  </a:moveTo>
                  <a:lnTo>
                    <a:pt x="0" y="284085"/>
                  </a:lnTo>
                  <a:lnTo>
                    <a:pt x="257452" y="408373"/>
                  </a:lnTo>
                  <a:lnTo>
                    <a:pt x="603681" y="399495"/>
                  </a:lnTo>
                  <a:lnTo>
                    <a:pt x="763479" y="213064"/>
                  </a:lnTo>
                  <a:lnTo>
                    <a:pt x="639192" y="71021"/>
                  </a:lnTo>
                  <a:lnTo>
                    <a:pt x="523782" y="8878"/>
                  </a:lnTo>
                  <a:lnTo>
                    <a:pt x="310718" y="0"/>
                  </a:lnTo>
                  <a:lnTo>
                    <a:pt x="159798" y="0"/>
                  </a:lnTo>
                  <a:lnTo>
                    <a:pt x="8877" y="124287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6"/>
              <a:extLst>
                <a:ext uri="{FF2B5EF4-FFF2-40B4-BE49-F238E27FC236}">
                  <a16:creationId xmlns:a16="http://schemas.microsoft.com/office/drawing/2014/main" id="{FFEDA119-48D5-45C1-8310-433152175C63}"/>
                </a:ext>
              </a:extLst>
            </p:cNvPr>
            <p:cNvSpPr/>
            <p:nvPr/>
          </p:nvSpPr>
          <p:spPr>
            <a:xfrm>
              <a:off x="4793942" y="1171852"/>
              <a:ext cx="710213" cy="417251"/>
            </a:xfrm>
            <a:custGeom>
              <a:avLst/>
              <a:gdLst>
                <a:gd name="connsiteX0" fmla="*/ 328474 w 710213"/>
                <a:gd name="connsiteY0" fmla="*/ 0 h 417251"/>
                <a:gd name="connsiteX1" fmla="*/ 133165 w 710213"/>
                <a:gd name="connsiteY1" fmla="*/ 106532 h 417251"/>
                <a:gd name="connsiteX2" fmla="*/ 0 w 710213"/>
                <a:gd name="connsiteY2" fmla="*/ 159798 h 417251"/>
                <a:gd name="connsiteX3" fmla="*/ 8877 w 710213"/>
                <a:gd name="connsiteY3" fmla="*/ 301841 h 417251"/>
                <a:gd name="connsiteX4" fmla="*/ 239697 w 710213"/>
                <a:gd name="connsiteY4" fmla="*/ 417251 h 417251"/>
                <a:gd name="connsiteX5" fmla="*/ 532660 w 710213"/>
                <a:gd name="connsiteY5" fmla="*/ 390618 h 417251"/>
                <a:gd name="connsiteX6" fmla="*/ 710213 w 710213"/>
                <a:gd name="connsiteY6" fmla="*/ 213065 h 417251"/>
                <a:gd name="connsiteX7" fmla="*/ 648070 w 710213"/>
                <a:gd name="connsiteY7" fmla="*/ 150921 h 417251"/>
                <a:gd name="connsiteX8" fmla="*/ 559293 w 710213"/>
                <a:gd name="connsiteY8" fmla="*/ 106532 h 417251"/>
                <a:gd name="connsiteX9" fmla="*/ 443883 w 710213"/>
                <a:gd name="connsiteY9" fmla="*/ 26633 h 417251"/>
                <a:gd name="connsiteX10" fmla="*/ 328474 w 710213"/>
                <a:gd name="connsiteY10" fmla="*/ 0 h 417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0213" h="417251">
                  <a:moveTo>
                    <a:pt x="328474" y="0"/>
                  </a:moveTo>
                  <a:lnTo>
                    <a:pt x="133165" y="106532"/>
                  </a:lnTo>
                  <a:lnTo>
                    <a:pt x="0" y="159798"/>
                  </a:lnTo>
                  <a:lnTo>
                    <a:pt x="8877" y="301841"/>
                  </a:lnTo>
                  <a:lnTo>
                    <a:pt x="239697" y="417251"/>
                  </a:lnTo>
                  <a:lnTo>
                    <a:pt x="532660" y="390618"/>
                  </a:lnTo>
                  <a:lnTo>
                    <a:pt x="710213" y="213065"/>
                  </a:lnTo>
                  <a:lnTo>
                    <a:pt x="648070" y="150921"/>
                  </a:lnTo>
                  <a:lnTo>
                    <a:pt x="559293" y="106532"/>
                  </a:lnTo>
                  <a:lnTo>
                    <a:pt x="443883" y="26633"/>
                  </a:lnTo>
                  <a:lnTo>
                    <a:pt x="328474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7"/>
              <a:extLst>
                <a:ext uri="{FF2B5EF4-FFF2-40B4-BE49-F238E27FC236}">
                  <a16:creationId xmlns:a16="http://schemas.microsoft.com/office/drawing/2014/main" id="{5060A84E-980A-4A71-AEF4-3EBED6C31CE2}"/>
                </a:ext>
              </a:extLst>
            </p:cNvPr>
            <p:cNvSpPr/>
            <p:nvPr/>
          </p:nvSpPr>
          <p:spPr>
            <a:xfrm>
              <a:off x="7359588" y="1589103"/>
              <a:ext cx="692459" cy="417250"/>
            </a:xfrm>
            <a:custGeom>
              <a:avLst/>
              <a:gdLst>
                <a:gd name="connsiteX0" fmla="*/ 612560 w 692459"/>
                <a:gd name="connsiteY0" fmla="*/ 62144 h 417250"/>
                <a:gd name="connsiteX1" fmla="*/ 328474 w 692459"/>
                <a:gd name="connsiteY1" fmla="*/ 0 h 417250"/>
                <a:gd name="connsiteX2" fmla="*/ 186431 w 692459"/>
                <a:gd name="connsiteY2" fmla="*/ 8878 h 417250"/>
                <a:gd name="connsiteX3" fmla="*/ 0 w 692459"/>
                <a:gd name="connsiteY3" fmla="*/ 221942 h 417250"/>
                <a:gd name="connsiteX4" fmla="*/ 8878 w 692459"/>
                <a:gd name="connsiteY4" fmla="*/ 355107 h 417250"/>
                <a:gd name="connsiteX5" fmla="*/ 195309 w 692459"/>
                <a:gd name="connsiteY5" fmla="*/ 417250 h 417250"/>
                <a:gd name="connsiteX6" fmla="*/ 479395 w 692459"/>
                <a:gd name="connsiteY6" fmla="*/ 381740 h 417250"/>
                <a:gd name="connsiteX7" fmla="*/ 692459 w 692459"/>
                <a:gd name="connsiteY7" fmla="*/ 168676 h 417250"/>
                <a:gd name="connsiteX8" fmla="*/ 612560 w 692459"/>
                <a:gd name="connsiteY8" fmla="*/ 62144 h 41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2459" h="417250">
                  <a:moveTo>
                    <a:pt x="612560" y="62144"/>
                  </a:moveTo>
                  <a:lnTo>
                    <a:pt x="328474" y="0"/>
                  </a:lnTo>
                  <a:lnTo>
                    <a:pt x="186431" y="8878"/>
                  </a:lnTo>
                  <a:lnTo>
                    <a:pt x="0" y="221942"/>
                  </a:lnTo>
                  <a:lnTo>
                    <a:pt x="8878" y="355107"/>
                  </a:lnTo>
                  <a:lnTo>
                    <a:pt x="195309" y="417250"/>
                  </a:lnTo>
                  <a:lnTo>
                    <a:pt x="479395" y="381740"/>
                  </a:lnTo>
                  <a:lnTo>
                    <a:pt x="692459" y="168676"/>
                  </a:lnTo>
                  <a:lnTo>
                    <a:pt x="612560" y="62144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8"/>
              <a:extLst>
                <a:ext uri="{FF2B5EF4-FFF2-40B4-BE49-F238E27FC236}">
                  <a16:creationId xmlns:a16="http://schemas.microsoft.com/office/drawing/2014/main" id="{A6B242B5-4CCC-42EB-B492-9DD4731430A5}"/>
                </a:ext>
              </a:extLst>
            </p:cNvPr>
            <p:cNvSpPr/>
            <p:nvPr/>
          </p:nvSpPr>
          <p:spPr>
            <a:xfrm>
              <a:off x="5237825" y="2876365"/>
              <a:ext cx="701336" cy="426128"/>
            </a:xfrm>
            <a:custGeom>
              <a:avLst/>
              <a:gdLst>
                <a:gd name="connsiteX0" fmla="*/ 479394 w 701336"/>
                <a:gd name="connsiteY0" fmla="*/ 53266 h 426128"/>
                <a:gd name="connsiteX1" fmla="*/ 372862 w 701336"/>
                <a:gd name="connsiteY1" fmla="*/ 0 h 426128"/>
                <a:gd name="connsiteX2" fmla="*/ 186431 w 701336"/>
                <a:gd name="connsiteY2" fmla="*/ 0 h 426128"/>
                <a:gd name="connsiteX3" fmla="*/ 88777 w 701336"/>
                <a:gd name="connsiteY3" fmla="*/ 150920 h 426128"/>
                <a:gd name="connsiteX4" fmla="*/ 0 w 701336"/>
                <a:gd name="connsiteY4" fmla="*/ 213064 h 426128"/>
                <a:gd name="connsiteX5" fmla="*/ 71022 w 701336"/>
                <a:gd name="connsiteY5" fmla="*/ 363985 h 426128"/>
                <a:gd name="connsiteX6" fmla="*/ 346229 w 701336"/>
                <a:gd name="connsiteY6" fmla="*/ 426128 h 426128"/>
                <a:gd name="connsiteX7" fmla="*/ 594804 w 701336"/>
                <a:gd name="connsiteY7" fmla="*/ 292963 h 426128"/>
                <a:gd name="connsiteX8" fmla="*/ 701336 w 701336"/>
                <a:gd name="connsiteY8" fmla="*/ 115410 h 426128"/>
                <a:gd name="connsiteX9" fmla="*/ 692458 w 701336"/>
                <a:gd name="connsiteY9" fmla="*/ 53266 h 426128"/>
                <a:gd name="connsiteX10" fmla="*/ 479394 w 701336"/>
                <a:gd name="connsiteY10" fmla="*/ 53266 h 426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1336" h="426128">
                  <a:moveTo>
                    <a:pt x="479394" y="53266"/>
                  </a:moveTo>
                  <a:lnTo>
                    <a:pt x="372862" y="0"/>
                  </a:lnTo>
                  <a:lnTo>
                    <a:pt x="186431" y="0"/>
                  </a:lnTo>
                  <a:lnTo>
                    <a:pt x="88777" y="150920"/>
                  </a:lnTo>
                  <a:lnTo>
                    <a:pt x="0" y="213064"/>
                  </a:lnTo>
                  <a:lnTo>
                    <a:pt x="71022" y="363985"/>
                  </a:lnTo>
                  <a:lnTo>
                    <a:pt x="346229" y="426128"/>
                  </a:lnTo>
                  <a:lnTo>
                    <a:pt x="594804" y="292963"/>
                  </a:lnTo>
                  <a:lnTo>
                    <a:pt x="701336" y="115410"/>
                  </a:lnTo>
                  <a:lnTo>
                    <a:pt x="692458" y="53266"/>
                  </a:lnTo>
                  <a:lnTo>
                    <a:pt x="479394" y="5326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9"/>
              <a:extLst>
                <a:ext uri="{FF2B5EF4-FFF2-40B4-BE49-F238E27FC236}">
                  <a16:creationId xmlns:a16="http://schemas.microsoft.com/office/drawing/2014/main" id="{861C70B4-9CAE-439D-9DC4-8D0307CA51BE}"/>
                </a:ext>
              </a:extLst>
            </p:cNvPr>
            <p:cNvSpPr/>
            <p:nvPr/>
          </p:nvSpPr>
          <p:spPr>
            <a:xfrm>
              <a:off x="3497802" y="3719744"/>
              <a:ext cx="763480" cy="479394"/>
            </a:xfrm>
            <a:custGeom>
              <a:avLst/>
              <a:gdLst>
                <a:gd name="connsiteX0" fmla="*/ 701336 w 763480"/>
                <a:gd name="connsiteY0" fmla="*/ 53266 h 479394"/>
                <a:gd name="connsiteX1" fmla="*/ 541538 w 763480"/>
                <a:gd name="connsiteY1" fmla="*/ 44388 h 479394"/>
                <a:gd name="connsiteX2" fmla="*/ 435006 w 763480"/>
                <a:gd name="connsiteY2" fmla="*/ 0 h 479394"/>
                <a:gd name="connsiteX3" fmla="*/ 204186 w 763480"/>
                <a:gd name="connsiteY3" fmla="*/ 0 h 479394"/>
                <a:gd name="connsiteX4" fmla="*/ 133165 w 763480"/>
                <a:gd name="connsiteY4" fmla="*/ 159798 h 479394"/>
                <a:gd name="connsiteX5" fmla="*/ 0 w 763480"/>
                <a:gd name="connsiteY5" fmla="*/ 292963 h 479394"/>
                <a:gd name="connsiteX6" fmla="*/ 8878 w 763480"/>
                <a:gd name="connsiteY6" fmla="*/ 399495 h 479394"/>
                <a:gd name="connsiteX7" fmla="*/ 328474 w 763480"/>
                <a:gd name="connsiteY7" fmla="*/ 479394 h 479394"/>
                <a:gd name="connsiteX8" fmla="*/ 559293 w 763480"/>
                <a:gd name="connsiteY8" fmla="*/ 399495 h 479394"/>
                <a:gd name="connsiteX9" fmla="*/ 763480 w 763480"/>
                <a:gd name="connsiteY9" fmla="*/ 257452 h 479394"/>
                <a:gd name="connsiteX10" fmla="*/ 701336 w 763480"/>
                <a:gd name="connsiteY10" fmla="*/ 53266 h 47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3480" h="479394">
                  <a:moveTo>
                    <a:pt x="701336" y="53266"/>
                  </a:moveTo>
                  <a:lnTo>
                    <a:pt x="541538" y="44388"/>
                  </a:lnTo>
                  <a:lnTo>
                    <a:pt x="435006" y="0"/>
                  </a:lnTo>
                  <a:lnTo>
                    <a:pt x="204186" y="0"/>
                  </a:lnTo>
                  <a:lnTo>
                    <a:pt x="133165" y="159798"/>
                  </a:lnTo>
                  <a:lnTo>
                    <a:pt x="0" y="292963"/>
                  </a:lnTo>
                  <a:lnTo>
                    <a:pt x="8878" y="399495"/>
                  </a:lnTo>
                  <a:lnTo>
                    <a:pt x="328474" y="479394"/>
                  </a:lnTo>
                  <a:lnTo>
                    <a:pt x="559293" y="399495"/>
                  </a:lnTo>
                  <a:lnTo>
                    <a:pt x="763480" y="257452"/>
                  </a:lnTo>
                  <a:lnTo>
                    <a:pt x="701336" y="5326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10"/>
              <a:extLst>
                <a:ext uri="{FF2B5EF4-FFF2-40B4-BE49-F238E27FC236}">
                  <a16:creationId xmlns:a16="http://schemas.microsoft.com/office/drawing/2014/main" id="{3544BF4D-97C6-4C38-B825-1F5992227038}"/>
                </a:ext>
              </a:extLst>
            </p:cNvPr>
            <p:cNvSpPr/>
            <p:nvPr/>
          </p:nvSpPr>
          <p:spPr>
            <a:xfrm>
              <a:off x="1171852" y="4598633"/>
              <a:ext cx="772358" cy="426128"/>
            </a:xfrm>
            <a:custGeom>
              <a:avLst/>
              <a:gdLst>
                <a:gd name="connsiteX0" fmla="*/ 772358 w 772358"/>
                <a:gd name="connsiteY0" fmla="*/ 142043 h 426128"/>
                <a:gd name="connsiteX1" fmla="*/ 727969 w 772358"/>
                <a:gd name="connsiteY1" fmla="*/ 319596 h 426128"/>
                <a:gd name="connsiteX2" fmla="*/ 488272 w 772358"/>
                <a:gd name="connsiteY2" fmla="*/ 426128 h 426128"/>
                <a:gd name="connsiteX3" fmla="*/ 195309 w 772358"/>
                <a:gd name="connsiteY3" fmla="*/ 408373 h 426128"/>
                <a:gd name="connsiteX4" fmla="*/ 44389 w 772358"/>
                <a:gd name="connsiteY4" fmla="*/ 292963 h 426128"/>
                <a:gd name="connsiteX5" fmla="*/ 0 w 772358"/>
                <a:gd name="connsiteY5" fmla="*/ 195309 h 426128"/>
                <a:gd name="connsiteX6" fmla="*/ 230820 w 772358"/>
                <a:gd name="connsiteY6" fmla="*/ 53266 h 426128"/>
                <a:gd name="connsiteX7" fmla="*/ 310719 w 772358"/>
                <a:gd name="connsiteY7" fmla="*/ 0 h 426128"/>
                <a:gd name="connsiteX8" fmla="*/ 514905 w 772358"/>
                <a:gd name="connsiteY8" fmla="*/ 17755 h 426128"/>
                <a:gd name="connsiteX9" fmla="*/ 603682 w 772358"/>
                <a:gd name="connsiteY9" fmla="*/ 133165 h 426128"/>
                <a:gd name="connsiteX10" fmla="*/ 772358 w 772358"/>
                <a:gd name="connsiteY10" fmla="*/ 142043 h 426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2358" h="426128">
                  <a:moveTo>
                    <a:pt x="772358" y="142043"/>
                  </a:moveTo>
                  <a:lnTo>
                    <a:pt x="727969" y="319596"/>
                  </a:lnTo>
                  <a:lnTo>
                    <a:pt x="488272" y="426128"/>
                  </a:lnTo>
                  <a:lnTo>
                    <a:pt x="195309" y="408373"/>
                  </a:lnTo>
                  <a:lnTo>
                    <a:pt x="44389" y="292963"/>
                  </a:lnTo>
                  <a:lnTo>
                    <a:pt x="0" y="195309"/>
                  </a:lnTo>
                  <a:lnTo>
                    <a:pt x="230820" y="53266"/>
                  </a:lnTo>
                  <a:lnTo>
                    <a:pt x="310719" y="0"/>
                  </a:lnTo>
                  <a:lnTo>
                    <a:pt x="514905" y="17755"/>
                  </a:lnTo>
                  <a:lnTo>
                    <a:pt x="603682" y="133165"/>
                  </a:lnTo>
                  <a:lnTo>
                    <a:pt x="772358" y="142043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11"/>
              <a:extLst>
                <a:ext uri="{FF2B5EF4-FFF2-40B4-BE49-F238E27FC236}">
                  <a16:creationId xmlns:a16="http://schemas.microsoft.com/office/drawing/2014/main" id="{240570B4-5E00-4838-9454-B18A67EBC3DA}"/>
                </a:ext>
              </a:extLst>
            </p:cNvPr>
            <p:cNvSpPr/>
            <p:nvPr/>
          </p:nvSpPr>
          <p:spPr>
            <a:xfrm>
              <a:off x="949911" y="5983550"/>
              <a:ext cx="594804" cy="532660"/>
            </a:xfrm>
            <a:custGeom>
              <a:avLst/>
              <a:gdLst>
                <a:gd name="connsiteX0" fmla="*/ 523782 w 594804"/>
                <a:gd name="connsiteY0" fmla="*/ 0 h 532660"/>
                <a:gd name="connsiteX1" fmla="*/ 115409 w 594804"/>
                <a:gd name="connsiteY1" fmla="*/ 79899 h 532660"/>
                <a:gd name="connsiteX2" fmla="*/ 0 w 594804"/>
                <a:gd name="connsiteY2" fmla="*/ 399495 h 532660"/>
                <a:gd name="connsiteX3" fmla="*/ 133165 w 594804"/>
                <a:gd name="connsiteY3" fmla="*/ 532660 h 532660"/>
                <a:gd name="connsiteX4" fmla="*/ 363984 w 594804"/>
                <a:gd name="connsiteY4" fmla="*/ 488271 h 532660"/>
                <a:gd name="connsiteX5" fmla="*/ 541538 w 594804"/>
                <a:gd name="connsiteY5" fmla="*/ 328473 h 532660"/>
                <a:gd name="connsiteX6" fmla="*/ 594804 w 594804"/>
                <a:gd name="connsiteY6" fmla="*/ 115409 h 532660"/>
                <a:gd name="connsiteX7" fmla="*/ 523782 w 594804"/>
                <a:gd name="connsiteY7" fmla="*/ 0 h 532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4804" h="532660">
                  <a:moveTo>
                    <a:pt x="523782" y="0"/>
                  </a:moveTo>
                  <a:lnTo>
                    <a:pt x="115409" y="79899"/>
                  </a:lnTo>
                  <a:lnTo>
                    <a:pt x="0" y="399495"/>
                  </a:lnTo>
                  <a:lnTo>
                    <a:pt x="133165" y="532660"/>
                  </a:lnTo>
                  <a:lnTo>
                    <a:pt x="363984" y="488271"/>
                  </a:lnTo>
                  <a:lnTo>
                    <a:pt x="541538" y="328473"/>
                  </a:lnTo>
                  <a:lnTo>
                    <a:pt x="594804" y="115409"/>
                  </a:lnTo>
                  <a:lnTo>
                    <a:pt x="52378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12"/>
              <a:extLst>
                <a:ext uri="{FF2B5EF4-FFF2-40B4-BE49-F238E27FC236}">
                  <a16:creationId xmlns:a16="http://schemas.microsoft.com/office/drawing/2014/main" id="{C06F374F-9865-45B9-AD79-14E3ADFE5920}"/>
                </a:ext>
              </a:extLst>
            </p:cNvPr>
            <p:cNvSpPr/>
            <p:nvPr/>
          </p:nvSpPr>
          <p:spPr>
            <a:xfrm>
              <a:off x="3630967" y="5734975"/>
              <a:ext cx="825623" cy="461639"/>
            </a:xfrm>
            <a:custGeom>
              <a:avLst/>
              <a:gdLst>
                <a:gd name="connsiteX0" fmla="*/ 399495 w 825623"/>
                <a:gd name="connsiteY0" fmla="*/ 0 h 461639"/>
                <a:gd name="connsiteX1" fmla="*/ 248575 w 825623"/>
                <a:gd name="connsiteY1" fmla="*/ 97654 h 461639"/>
                <a:gd name="connsiteX2" fmla="*/ 159798 w 825623"/>
                <a:gd name="connsiteY2" fmla="*/ 168675 h 461639"/>
                <a:gd name="connsiteX3" fmla="*/ 0 w 825623"/>
                <a:gd name="connsiteY3" fmla="*/ 186431 h 461639"/>
                <a:gd name="connsiteX4" fmla="*/ 17755 w 825623"/>
                <a:gd name="connsiteY4" fmla="*/ 363984 h 461639"/>
                <a:gd name="connsiteX5" fmla="*/ 284085 w 825623"/>
                <a:gd name="connsiteY5" fmla="*/ 435006 h 461639"/>
                <a:gd name="connsiteX6" fmla="*/ 612559 w 825623"/>
                <a:gd name="connsiteY6" fmla="*/ 461639 h 461639"/>
                <a:gd name="connsiteX7" fmla="*/ 736847 w 825623"/>
                <a:gd name="connsiteY7" fmla="*/ 363984 h 461639"/>
                <a:gd name="connsiteX8" fmla="*/ 825623 w 825623"/>
                <a:gd name="connsiteY8" fmla="*/ 257452 h 461639"/>
                <a:gd name="connsiteX9" fmla="*/ 736847 w 825623"/>
                <a:gd name="connsiteY9" fmla="*/ 159798 h 461639"/>
                <a:gd name="connsiteX10" fmla="*/ 630315 w 825623"/>
                <a:gd name="connsiteY10" fmla="*/ 115409 h 461639"/>
                <a:gd name="connsiteX11" fmla="*/ 399495 w 825623"/>
                <a:gd name="connsiteY11" fmla="*/ 0 h 461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5623" h="461639">
                  <a:moveTo>
                    <a:pt x="399495" y="0"/>
                  </a:moveTo>
                  <a:lnTo>
                    <a:pt x="248575" y="97654"/>
                  </a:lnTo>
                  <a:lnTo>
                    <a:pt x="159798" y="168675"/>
                  </a:lnTo>
                  <a:lnTo>
                    <a:pt x="0" y="186431"/>
                  </a:lnTo>
                  <a:lnTo>
                    <a:pt x="17755" y="363984"/>
                  </a:lnTo>
                  <a:lnTo>
                    <a:pt x="284085" y="435006"/>
                  </a:lnTo>
                  <a:lnTo>
                    <a:pt x="612559" y="461639"/>
                  </a:lnTo>
                  <a:lnTo>
                    <a:pt x="736847" y="363984"/>
                  </a:lnTo>
                  <a:lnTo>
                    <a:pt x="825623" y="257452"/>
                  </a:lnTo>
                  <a:lnTo>
                    <a:pt x="736847" y="159798"/>
                  </a:lnTo>
                  <a:lnTo>
                    <a:pt x="630315" y="115409"/>
                  </a:lnTo>
                  <a:lnTo>
                    <a:pt x="399495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13"/>
              <a:extLst>
                <a:ext uri="{FF2B5EF4-FFF2-40B4-BE49-F238E27FC236}">
                  <a16:creationId xmlns:a16="http://schemas.microsoft.com/office/drawing/2014/main" id="{4A744468-483E-41B3-9AC5-80183D00BE0E}"/>
                </a:ext>
              </a:extLst>
            </p:cNvPr>
            <p:cNvSpPr/>
            <p:nvPr/>
          </p:nvSpPr>
          <p:spPr>
            <a:xfrm>
              <a:off x="5646198" y="4172505"/>
              <a:ext cx="727969" cy="461639"/>
            </a:xfrm>
            <a:custGeom>
              <a:avLst/>
              <a:gdLst>
                <a:gd name="connsiteX0" fmla="*/ 319596 w 727969"/>
                <a:gd name="connsiteY0" fmla="*/ 0 h 461639"/>
                <a:gd name="connsiteX1" fmla="*/ 150920 w 727969"/>
                <a:gd name="connsiteY1" fmla="*/ 124287 h 461639"/>
                <a:gd name="connsiteX2" fmla="*/ 0 w 727969"/>
                <a:gd name="connsiteY2" fmla="*/ 195309 h 461639"/>
                <a:gd name="connsiteX3" fmla="*/ 17755 w 727969"/>
                <a:gd name="connsiteY3" fmla="*/ 346229 h 461639"/>
                <a:gd name="connsiteX4" fmla="*/ 221942 w 727969"/>
                <a:gd name="connsiteY4" fmla="*/ 461639 h 461639"/>
                <a:gd name="connsiteX5" fmla="*/ 603682 w 727969"/>
                <a:gd name="connsiteY5" fmla="*/ 426128 h 461639"/>
                <a:gd name="connsiteX6" fmla="*/ 727969 w 727969"/>
                <a:gd name="connsiteY6" fmla="*/ 230819 h 461639"/>
                <a:gd name="connsiteX7" fmla="*/ 692458 w 727969"/>
                <a:gd name="connsiteY7" fmla="*/ 177553 h 461639"/>
                <a:gd name="connsiteX8" fmla="*/ 523783 w 727969"/>
                <a:gd name="connsiteY8" fmla="*/ 106532 h 461639"/>
                <a:gd name="connsiteX9" fmla="*/ 319596 w 727969"/>
                <a:gd name="connsiteY9" fmla="*/ 0 h 461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7969" h="461639">
                  <a:moveTo>
                    <a:pt x="319596" y="0"/>
                  </a:moveTo>
                  <a:lnTo>
                    <a:pt x="150920" y="124287"/>
                  </a:lnTo>
                  <a:lnTo>
                    <a:pt x="0" y="195309"/>
                  </a:lnTo>
                  <a:lnTo>
                    <a:pt x="17755" y="346229"/>
                  </a:lnTo>
                  <a:lnTo>
                    <a:pt x="221942" y="461639"/>
                  </a:lnTo>
                  <a:lnTo>
                    <a:pt x="603682" y="426128"/>
                  </a:lnTo>
                  <a:lnTo>
                    <a:pt x="727969" y="230819"/>
                  </a:lnTo>
                  <a:lnTo>
                    <a:pt x="692458" y="177553"/>
                  </a:lnTo>
                  <a:lnTo>
                    <a:pt x="523783" y="106532"/>
                  </a:lnTo>
                  <a:lnTo>
                    <a:pt x="319596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hlinkClick r:id="rId14"/>
              <a:extLst>
                <a:ext uri="{FF2B5EF4-FFF2-40B4-BE49-F238E27FC236}">
                  <a16:creationId xmlns:a16="http://schemas.microsoft.com/office/drawing/2014/main" id="{82CF8C4E-6A83-4ED0-B638-DEC695B43756}"/>
                </a:ext>
              </a:extLst>
            </p:cNvPr>
            <p:cNvSpPr/>
            <p:nvPr/>
          </p:nvSpPr>
          <p:spPr>
            <a:xfrm>
              <a:off x="7642860" y="5892800"/>
              <a:ext cx="685800" cy="411480"/>
            </a:xfrm>
            <a:custGeom>
              <a:avLst/>
              <a:gdLst>
                <a:gd name="connsiteX0" fmla="*/ 355600 w 685800"/>
                <a:gd name="connsiteY0" fmla="*/ 0 h 411480"/>
                <a:gd name="connsiteX1" fmla="*/ 226060 w 685800"/>
                <a:gd name="connsiteY1" fmla="*/ 10160 h 411480"/>
                <a:gd name="connsiteX2" fmla="*/ 170180 w 685800"/>
                <a:gd name="connsiteY2" fmla="*/ 104140 h 411480"/>
                <a:gd name="connsiteX3" fmla="*/ 0 w 685800"/>
                <a:gd name="connsiteY3" fmla="*/ 167640 h 411480"/>
                <a:gd name="connsiteX4" fmla="*/ 5080 w 685800"/>
                <a:gd name="connsiteY4" fmla="*/ 271780 h 411480"/>
                <a:gd name="connsiteX5" fmla="*/ 142240 w 685800"/>
                <a:gd name="connsiteY5" fmla="*/ 340360 h 411480"/>
                <a:gd name="connsiteX6" fmla="*/ 292100 w 685800"/>
                <a:gd name="connsiteY6" fmla="*/ 411480 h 411480"/>
                <a:gd name="connsiteX7" fmla="*/ 591820 w 685800"/>
                <a:gd name="connsiteY7" fmla="*/ 381000 h 411480"/>
                <a:gd name="connsiteX8" fmla="*/ 685800 w 685800"/>
                <a:gd name="connsiteY8" fmla="*/ 264160 h 411480"/>
                <a:gd name="connsiteX9" fmla="*/ 673100 w 685800"/>
                <a:gd name="connsiteY9" fmla="*/ 157480 h 411480"/>
                <a:gd name="connsiteX10" fmla="*/ 561340 w 685800"/>
                <a:gd name="connsiteY10" fmla="*/ 78740 h 411480"/>
                <a:gd name="connsiteX11" fmla="*/ 355600 w 685800"/>
                <a:gd name="connsiteY11" fmla="*/ 0 h 41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5800" h="411480">
                  <a:moveTo>
                    <a:pt x="355600" y="0"/>
                  </a:moveTo>
                  <a:lnTo>
                    <a:pt x="226060" y="10160"/>
                  </a:lnTo>
                  <a:lnTo>
                    <a:pt x="170180" y="104140"/>
                  </a:lnTo>
                  <a:lnTo>
                    <a:pt x="0" y="167640"/>
                  </a:lnTo>
                  <a:lnTo>
                    <a:pt x="5080" y="271780"/>
                  </a:lnTo>
                  <a:lnTo>
                    <a:pt x="142240" y="340360"/>
                  </a:lnTo>
                  <a:lnTo>
                    <a:pt x="292100" y="411480"/>
                  </a:lnTo>
                  <a:lnTo>
                    <a:pt x="591820" y="381000"/>
                  </a:lnTo>
                  <a:lnTo>
                    <a:pt x="685800" y="264160"/>
                  </a:lnTo>
                  <a:lnTo>
                    <a:pt x="673100" y="157480"/>
                  </a:lnTo>
                  <a:lnTo>
                    <a:pt x="561340" y="78740"/>
                  </a:lnTo>
                  <a:lnTo>
                    <a:pt x="35560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99342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2020-10-29T18:33:14Z</dcterms:created>
  <dcterms:modified xsi:type="dcterms:W3CDTF">2020-10-29T18:42:53Z</dcterms:modified>
</cp:coreProperties>
</file>