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3B0D-C689-4619-B785-FB0B9EC710A6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850E0-F047-4646-8CFC-71186D8DF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261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3B0D-C689-4619-B785-FB0B9EC710A6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850E0-F047-4646-8CFC-71186D8DF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094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3B0D-C689-4619-B785-FB0B9EC710A6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850E0-F047-4646-8CFC-71186D8DF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100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3B0D-C689-4619-B785-FB0B9EC710A6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850E0-F047-4646-8CFC-71186D8DF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324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3B0D-C689-4619-B785-FB0B9EC710A6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850E0-F047-4646-8CFC-71186D8DF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949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3B0D-C689-4619-B785-FB0B9EC710A6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850E0-F047-4646-8CFC-71186D8DF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52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3B0D-C689-4619-B785-FB0B9EC710A6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850E0-F047-4646-8CFC-71186D8DF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621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3B0D-C689-4619-B785-FB0B9EC710A6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850E0-F047-4646-8CFC-71186D8DF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129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3B0D-C689-4619-B785-FB0B9EC710A6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850E0-F047-4646-8CFC-71186D8DF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861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3B0D-C689-4619-B785-FB0B9EC710A6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850E0-F047-4646-8CFC-71186D8DF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090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3B0D-C689-4619-B785-FB0B9EC710A6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850E0-F047-4646-8CFC-71186D8DF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215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B3B0D-C689-4619-B785-FB0B9EC710A6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850E0-F047-4646-8CFC-71186D8DFD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861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echnologystudent.com/prddes1/qual2.html" TargetMode="External"/><Relationship Id="rId3" Type="http://schemas.openxmlformats.org/officeDocument/2006/relationships/hyperlink" Target="https://technologystudent.com/prddes1/kite1.html" TargetMode="External"/><Relationship Id="rId7" Type="http://schemas.openxmlformats.org/officeDocument/2006/relationships/hyperlink" Target="https://technologystudent.com/prddes1/revcard_risk1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chnologystudent.com/despro_flsh/revise17.html" TargetMode="External"/><Relationship Id="rId11" Type="http://schemas.openxmlformats.org/officeDocument/2006/relationships/hyperlink" Target="https://technologystudent.com/prddes1/healthandsaf1.html" TargetMode="External"/><Relationship Id="rId5" Type="http://schemas.openxmlformats.org/officeDocument/2006/relationships/hyperlink" Target="https://technologystudent.com/prddes1/quality1.html" TargetMode="External"/><Relationship Id="rId10" Type="http://schemas.openxmlformats.org/officeDocument/2006/relationships/hyperlink" Target="https://technologystudent.com/designpro/eval1.htm" TargetMode="External"/><Relationship Id="rId4" Type="http://schemas.openxmlformats.org/officeDocument/2006/relationships/hyperlink" Target="https://technologystudent.com/prddes1/qual1.html" TargetMode="External"/><Relationship Id="rId9" Type="http://schemas.openxmlformats.org/officeDocument/2006/relationships/hyperlink" Target="https://technologystudent.com/prddes1/quality2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F727646B-0917-4CD5-BED2-6D98B3DC7CF6}"/>
              </a:ext>
            </a:extLst>
          </p:cNvPr>
          <p:cNvGrpSpPr/>
          <p:nvPr/>
        </p:nvGrpSpPr>
        <p:grpSpPr>
          <a:xfrm>
            <a:off x="125835" y="312591"/>
            <a:ext cx="8877514" cy="6222434"/>
            <a:chOff x="125835" y="312591"/>
            <a:chExt cx="8877514" cy="6222434"/>
          </a:xfrm>
        </p:grpSpPr>
        <p:pic>
          <p:nvPicPr>
            <p:cNvPr id="5" name="Picture 4" descr="Diagram, timeline&#10;&#10;Description automatically generated">
              <a:extLst>
                <a:ext uri="{FF2B5EF4-FFF2-40B4-BE49-F238E27FC236}">
                  <a16:creationId xmlns:a16="http://schemas.microsoft.com/office/drawing/2014/main" id="{A1B3C5F6-1F1F-496D-A375-09A43FCEB9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5835" y="312591"/>
              <a:ext cx="8877514" cy="6222434"/>
            </a:xfrm>
            <a:prstGeom prst="rect">
              <a:avLst/>
            </a:prstGeom>
          </p:spPr>
        </p:pic>
        <p:sp>
          <p:nvSpPr>
            <p:cNvPr id="6" name="Freeform: Shape 5">
              <a:hlinkClick r:id="rId3"/>
              <a:extLst>
                <a:ext uri="{FF2B5EF4-FFF2-40B4-BE49-F238E27FC236}">
                  <a16:creationId xmlns:a16="http://schemas.microsoft.com/office/drawing/2014/main" id="{21951ABF-E6EE-48B7-AE95-4A4927475F0B}"/>
                </a:ext>
              </a:extLst>
            </p:cNvPr>
            <p:cNvSpPr/>
            <p:nvPr/>
          </p:nvSpPr>
          <p:spPr>
            <a:xfrm>
              <a:off x="3355596" y="637563"/>
              <a:ext cx="1308683" cy="1107347"/>
            </a:xfrm>
            <a:custGeom>
              <a:avLst/>
              <a:gdLst>
                <a:gd name="connsiteX0" fmla="*/ 402672 w 1308683"/>
                <a:gd name="connsiteY0" fmla="*/ 159391 h 1107347"/>
                <a:gd name="connsiteX1" fmla="*/ 402672 w 1308683"/>
                <a:gd name="connsiteY1" fmla="*/ 159391 h 1107347"/>
                <a:gd name="connsiteX2" fmla="*/ 453006 w 1308683"/>
                <a:gd name="connsiteY2" fmla="*/ 335560 h 1107347"/>
                <a:gd name="connsiteX3" fmla="*/ 0 w 1308683"/>
                <a:gd name="connsiteY3" fmla="*/ 872455 h 1107347"/>
                <a:gd name="connsiteX4" fmla="*/ 33556 w 1308683"/>
                <a:gd name="connsiteY4" fmla="*/ 1107347 h 1107347"/>
                <a:gd name="connsiteX5" fmla="*/ 285226 w 1308683"/>
                <a:gd name="connsiteY5" fmla="*/ 1006679 h 1107347"/>
                <a:gd name="connsiteX6" fmla="*/ 385894 w 1308683"/>
                <a:gd name="connsiteY6" fmla="*/ 847288 h 1107347"/>
                <a:gd name="connsiteX7" fmla="*/ 553674 w 1308683"/>
                <a:gd name="connsiteY7" fmla="*/ 998290 h 1107347"/>
                <a:gd name="connsiteX8" fmla="*/ 763398 w 1308683"/>
                <a:gd name="connsiteY8" fmla="*/ 906011 h 1107347"/>
                <a:gd name="connsiteX9" fmla="*/ 713065 w 1308683"/>
                <a:gd name="connsiteY9" fmla="*/ 830510 h 1107347"/>
                <a:gd name="connsiteX10" fmla="*/ 914400 w 1308683"/>
                <a:gd name="connsiteY10" fmla="*/ 771787 h 1107347"/>
                <a:gd name="connsiteX11" fmla="*/ 947956 w 1308683"/>
                <a:gd name="connsiteY11" fmla="*/ 654342 h 1107347"/>
                <a:gd name="connsiteX12" fmla="*/ 864066 w 1308683"/>
                <a:gd name="connsiteY12" fmla="*/ 486562 h 1107347"/>
                <a:gd name="connsiteX13" fmla="*/ 956345 w 1308683"/>
                <a:gd name="connsiteY13" fmla="*/ 394283 h 1107347"/>
                <a:gd name="connsiteX14" fmla="*/ 1031846 w 1308683"/>
                <a:gd name="connsiteY14" fmla="*/ 570452 h 1107347"/>
                <a:gd name="connsiteX15" fmla="*/ 1090569 w 1308683"/>
                <a:gd name="connsiteY15" fmla="*/ 520118 h 1107347"/>
                <a:gd name="connsiteX16" fmla="*/ 1115736 w 1308683"/>
                <a:gd name="connsiteY16" fmla="*/ 503340 h 1107347"/>
                <a:gd name="connsiteX17" fmla="*/ 1308683 w 1308683"/>
                <a:gd name="connsiteY17" fmla="*/ 243281 h 1107347"/>
                <a:gd name="connsiteX18" fmla="*/ 1191237 w 1308683"/>
                <a:gd name="connsiteY18" fmla="*/ 125835 h 1107347"/>
                <a:gd name="connsiteX19" fmla="*/ 989901 w 1308683"/>
                <a:gd name="connsiteY19" fmla="*/ 0 h 1107347"/>
                <a:gd name="connsiteX20" fmla="*/ 687898 w 1308683"/>
                <a:gd name="connsiteY20" fmla="*/ 0 h 1107347"/>
                <a:gd name="connsiteX21" fmla="*/ 402672 w 1308683"/>
                <a:gd name="connsiteY21" fmla="*/ 159391 h 1107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08683" h="1107347">
                  <a:moveTo>
                    <a:pt x="402672" y="159391"/>
                  </a:moveTo>
                  <a:lnTo>
                    <a:pt x="402672" y="159391"/>
                  </a:lnTo>
                  <a:lnTo>
                    <a:pt x="453006" y="335560"/>
                  </a:lnTo>
                  <a:lnTo>
                    <a:pt x="0" y="872455"/>
                  </a:lnTo>
                  <a:lnTo>
                    <a:pt x="33556" y="1107347"/>
                  </a:lnTo>
                  <a:lnTo>
                    <a:pt x="285226" y="1006679"/>
                  </a:lnTo>
                  <a:lnTo>
                    <a:pt x="385894" y="847288"/>
                  </a:lnTo>
                  <a:lnTo>
                    <a:pt x="553674" y="998290"/>
                  </a:lnTo>
                  <a:lnTo>
                    <a:pt x="763398" y="906011"/>
                  </a:lnTo>
                  <a:lnTo>
                    <a:pt x="713065" y="830510"/>
                  </a:lnTo>
                  <a:lnTo>
                    <a:pt x="914400" y="771787"/>
                  </a:lnTo>
                  <a:lnTo>
                    <a:pt x="947956" y="654342"/>
                  </a:lnTo>
                  <a:lnTo>
                    <a:pt x="864066" y="486562"/>
                  </a:lnTo>
                  <a:lnTo>
                    <a:pt x="956345" y="394283"/>
                  </a:lnTo>
                  <a:lnTo>
                    <a:pt x="1031846" y="570452"/>
                  </a:lnTo>
                  <a:cubicBezTo>
                    <a:pt x="1051420" y="553674"/>
                    <a:pt x="1070437" y="536223"/>
                    <a:pt x="1090569" y="520118"/>
                  </a:cubicBezTo>
                  <a:cubicBezTo>
                    <a:pt x="1098442" y="513820"/>
                    <a:pt x="1115736" y="503340"/>
                    <a:pt x="1115736" y="503340"/>
                  </a:cubicBezTo>
                  <a:lnTo>
                    <a:pt x="1308683" y="243281"/>
                  </a:lnTo>
                  <a:lnTo>
                    <a:pt x="1191237" y="125835"/>
                  </a:lnTo>
                  <a:lnTo>
                    <a:pt x="989901" y="0"/>
                  </a:lnTo>
                  <a:lnTo>
                    <a:pt x="687898" y="0"/>
                  </a:lnTo>
                  <a:lnTo>
                    <a:pt x="402672" y="159391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Freeform: Shape 6">
              <a:hlinkClick r:id="rId3"/>
              <a:extLst>
                <a:ext uri="{FF2B5EF4-FFF2-40B4-BE49-F238E27FC236}">
                  <a16:creationId xmlns:a16="http://schemas.microsoft.com/office/drawing/2014/main" id="{B770C385-926D-4504-B333-59E5DC28943A}"/>
                </a:ext>
              </a:extLst>
            </p:cNvPr>
            <p:cNvSpPr/>
            <p:nvPr/>
          </p:nvSpPr>
          <p:spPr>
            <a:xfrm>
              <a:off x="251670" y="1400961"/>
              <a:ext cx="1308682" cy="1115736"/>
            </a:xfrm>
            <a:custGeom>
              <a:avLst/>
              <a:gdLst>
                <a:gd name="connsiteX0" fmla="*/ 1308682 w 1308682"/>
                <a:gd name="connsiteY0" fmla="*/ 176169 h 1115736"/>
                <a:gd name="connsiteX1" fmla="*/ 1132513 w 1308682"/>
                <a:gd name="connsiteY1" fmla="*/ 92279 h 1115736"/>
                <a:gd name="connsiteX2" fmla="*/ 1031846 w 1308682"/>
                <a:gd name="connsiteY2" fmla="*/ 0 h 1115736"/>
                <a:gd name="connsiteX3" fmla="*/ 713064 w 1308682"/>
                <a:gd name="connsiteY3" fmla="*/ 58723 h 1115736"/>
                <a:gd name="connsiteX4" fmla="*/ 461394 w 1308682"/>
                <a:gd name="connsiteY4" fmla="*/ 226503 h 1115736"/>
                <a:gd name="connsiteX5" fmla="*/ 528506 w 1308682"/>
                <a:gd name="connsiteY5" fmla="*/ 377505 h 1115736"/>
                <a:gd name="connsiteX6" fmla="*/ 268447 w 1308682"/>
                <a:gd name="connsiteY6" fmla="*/ 654342 h 1115736"/>
                <a:gd name="connsiteX7" fmla="*/ 0 w 1308682"/>
                <a:gd name="connsiteY7" fmla="*/ 872456 h 1115736"/>
                <a:gd name="connsiteX8" fmla="*/ 109057 w 1308682"/>
                <a:gd name="connsiteY8" fmla="*/ 1115736 h 1115736"/>
                <a:gd name="connsiteX9" fmla="*/ 302003 w 1308682"/>
                <a:gd name="connsiteY9" fmla="*/ 1057013 h 1115736"/>
                <a:gd name="connsiteX10" fmla="*/ 360726 w 1308682"/>
                <a:gd name="connsiteY10" fmla="*/ 922789 h 1115736"/>
                <a:gd name="connsiteX11" fmla="*/ 553673 w 1308682"/>
                <a:gd name="connsiteY11" fmla="*/ 755010 h 1115736"/>
                <a:gd name="connsiteX12" fmla="*/ 528506 w 1308682"/>
                <a:gd name="connsiteY12" fmla="*/ 956345 h 1115736"/>
                <a:gd name="connsiteX13" fmla="*/ 679508 w 1308682"/>
                <a:gd name="connsiteY13" fmla="*/ 1073791 h 1115736"/>
                <a:gd name="connsiteX14" fmla="*/ 838899 w 1308682"/>
                <a:gd name="connsiteY14" fmla="*/ 939567 h 1115736"/>
                <a:gd name="connsiteX15" fmla="*/ 889233 w 1308682"/>
                <a:gd name="connsiteY15" fmla="*/ 763399 h 1115736"/>
                <a:gd name="connsiteX16" fmla="*/ 989901 w 1308682"/>
                <a:gd name="connsiteY16" fmla="*/ 671120 h 1115736"/>
                <a:gd name="connsiteX17" fmla="*/ 880844 w 1308682"/>
                <a:gd name="connsiteY17" fmla="*/ 503340 h 1115736"/>
                <a:gd name="connsiteX18" fmla="*/ 1107347 w 1308682"/>
                <a:gd name="connsiteY18" fmla="*/ 444617 h 1115736"/>
                <a:gd name="connsiteX19" fmla="*/ 1308682 w 1308682"/>
                <a:gd name="connsiteY19" fmla="*/ 176169 h 1115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08682" h="1115736">
                  <a:moveTo>
                    <a:pt x="1308682" y="176169"/>
                  </a:moveTo>
                  <a:lnTo>
                    <a:pt x="1132513" y="92279"/>
                  </a:lnTo>
                  <a:lnTo>
                    <a:pt x="1031846" y="0"/>
                  </a:lnTo>
                  <a:lnTo>
                    <a:pt x="713064" y="58723"/>
                  </a:lnTo>
                  <a:lnTo>
                    <a:pt x="461394" y="226503"/>
                  </a:lnTo>
                  <a:lnTo>
                    <a:pt x="528506" y="377505"/>
                  </a:lnTo>
                  <a:lnTo>
                    <a:pt x="268447" y="654342"/>
                  </a:lnTo>
                  <a:lnTo>
                    <a:pt x="0" y="872456"/>
                  </a:lnTo>
                  <a:lnTo>
                    <a:pt x="109057" y="1115736"/>
                  </a:lnTo>
                  <a:lnTo>
                    <a:pt x="302003" y="1057013"/>
                  </a:lnTo>
                  <a:lnTo>
                    <a:pt x="360726" y="922789"/>
                  </a:lnTo>
                  <a:lnTo>
                    <a:pt x="553673" y="755010"/>
                  </a:lnTo>
                  <a:lnTo>
                    <a:pt x="528506" y="956345"/>
                  </a:lnTo>
                  <a:lnTo>
                    <a:pt x="679508" y="1073791"/>
                  </a:lnTo>
                  <a:lnTo>
                    <a:pt x="838899" y="939567"/>
                  </a:lnTo>
                  <a:lnTo>
                    <a:pt x="889233" y="763399"/>
                  </a:lnTo>
                  <a:lnTo>
                    <a:pt x="989901" y="671120"/>
                  </a:lnTo>
                  <a:lnTo>
                    <a:pt x="880844" y="503340"/>
                  </a:lnTo>
                  <a:lnTo>
                    <a:pt x="1107347" y="444617"/>
                  </a:lnTo>
                  <a:lnTo>
                    <a:pt x="1308682" y="176169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Freeform: Shape 7">
              <a:hlinkClick r:id="rId4"/>
              <a:extLst>
                <a:ext uri="{FF2B5EF4-FFF2-40B4-BE49-F238E27FC236}">
                  <a16:creationId xmlns:a16="http://schemas.microsoft.com/office/drawing/2014/main" id="{C21CCD40-D6FD-4818-AE28-93B53962A1FE}"/>
                </a:ext>
              </a:extLst>
            </p:cNvPr>
            <p:cNvSpPr/>
            <p:nvPr/>
          </p:nvSpPr>
          <p:spPr>
            <a:xfrm>
              <a:off x="2768367" y="2097248"/>
              <a:ext cx="1015068" cy="1140902"/>
            </a:xfrm>
            <a:custGeom>
              <a:avLst/>
              <a:gdLst>
                <a:gd name="connsiteX0" fmla="*/ 377505 w 1015068"/>
                <a:gd name="connsiteY0" fmla="*/ 604007 h 1140902"/>
                <a:gd name="connsiteX1" fmla="*/ 234892 w 1015068"/>
                <a:gd name="connsiteY1" fmla="*/ 637563 h 1140902"/>
                <a:gd name="connsiteX2" fmla="*/ 226503 w 1015068"/>
                <a:gd name="connsiteY2" fmla="*/ 453005 h 1140902"/>
                <a:gd name="connsiteX3" fmla="*/ 260059 w 1015068"/>
                <a:gd name="connsiteY3" fmla="*/ 293614 h 1140902"/>
                <a:gd name="connsiteX4" fmla="*/ 302004 w 1015068"/>
                <a:gd name="connsiteY4" fmla="*/ 218113 h 1140902"/>
                <a:gd name="connsiteX5" fmla="*/ 461394 w 1015068"/>
                <a:gd name="connsiteY5" fmla="*/ 176169 h 1140902"/>
                <a:gd name="connsiteX6" fmla="*/ 486561 w 1015068"/>
                <a:gd name="connsiteY6" fmla="*/ 58723 h 1140902"/>
                <a:gd name="connsiteX7" fmla="*/ 629174 w 1015068"/>
                <a:gd name="connsiteY7" fmla="*/ 0 h 1140902"/>
                <a:gd name="connsiteX8" fmla="*/ 729842 w 1015068"/>
                <a:gd name="connsiteY8" fmla="*/ 184558 h 1140902"/>
                <a:gd name="connsiteX9" fmla="*/ 788565 w 1015068"/>
                <a:gd name="connsiteY9" fmla="*/ 75501 h 1140902"/>
                <a:gd name="connsiteX10" fmla="*/ 872455 w 1015068"/>
                <a:gd name="connsiteY10" fmla="*/ 117446 h 1140902"/>
                <a:gd name="connsiteX11" fmla="*/ 922789 w 1015068"/>
                <a:gd name="connsiteY11" fmla="*/ 327170 h 1140902"/>
                <a:gd name="connsiteX12" fmla="*/ 922789 w 1015068"/>
                <a:gd name="connsiteY12" fmla="*/ 394282 h 1140902"/>
                <a:gd name="connsiteX13" fmla="*/ 780176 w 1015068"/>
                <a:gd name="connsiteY13" fmla="*/ 461394 h 1140902"/>
                <a:gd name="connsiteX14" fmla="*/ 780176 w 1015068"/>
                <a:gd name="connsiteY14" fmla="*/ 553673 h 1140902"/>
                <a:gd name="connsiteX15" fmla="*/ 981512 w 1015068"/>
                <a:gd name="connsiteY15" fmla="*/ 721453 h 1140902"/>
                <a:gd name="connsiteX16" fmla="*/ 889233 w 1015068"/>
                <a:gd name="connsiteY16" fmla="*/ 964734 h 1140902"/>
                <a:gd name="connsiteX17" fmla="*/ 1015068 w 1015068"/>
                <a:gd name="connsiteY17" fmla="*/ 1098958 h 1140902"/>
                <a:gd name="connsiteX18" fmla="*/ 931178 w 1015068"/>
                <a:gd name="connsiteY18" fmla="*/ 1132513 h 1140902"/>
                <a:gd name="connsiteX19" fmla="*/ 662730 w 1015068"/>
                <a:gd name="connsiteY19" fmla="*/ 1073791 h 1140902"/>
                <a:gd name="connsiteX20" fmla="*/ 729842 w 1015068"/>
                <a:gd name="connsiteY20" fmla="*/ 780176 h 1140902"/>
                <a:gd name="connsiteX21" fmla="*/ 612396 w 1015068"/>
                <a:gd name="connsiteY21" fmla="*/ 780176 h 1140902"/>
                <a:gd name="connsiteX22" fmla="*/ 209725 w 1015068"/>
                <a:gd name="connsiteY22" fmla="*/ 1073791 h 1140902"/>
                <a:gd name="connsiteX23" fmla="*/ 0 w 1015068"/>
                <a:gd name="connsiteY23" fmla="*/ 1140902 h 1140902"/>
                <a:gd name="connsiteX24" fmla="*/ 33556 w 1015068"/>
                <a:gd name="connsiteY24" fmla="*/ 906011 h 1140902"/>
                <a:gd name="connsiteX25" fmla="*/ 377505 w 1015068"/>
                <a:gd name="connsiteY25" fmla="*/ 704675 h 1140902"/>
                <a:gd name="connsiteX26" fmla="*/ 377505 w 1015068"/>
                <a:gd name="connsiteY26" fmla="*/ 604007 h 1140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015068" h="1140902">
                  <a:moveTo>
                    <a:pt x="377505" y="604007"/>
                  </a:moveTo>
                  <a:lnTo>
                    <a:pt x="234892" y="637563"/>
                  </a:lnTo>
                  <a:lnTo>
                    <a:pt x="226503" y="453005"/>
                  </a:lnTo>
                  <a:lnTo>
                    <a:pt x="260059" y="293614"/>
                  </a:lnTo>
                  <a:lnTo>
                    <a:pt x="302004" y="218113"/>
                  </a:lnTo>
                  <a:lnTo>
                    <a:pt x="461394" y="176169"/>
                  </a:lnTo>
                  <a:lnTo>
                    <a:pt x="486561" y="58723"/>
                  </a:lnTo>
                  <a:lnTo>
                    <a:pt x="629174" y="0"/>
                  </a:lnTo>
                  <a:lnTo>
                    <a:pt x="729842" y="184558"/>
                  </a:lnTo>
                  <a:lnTo>
                    <a:pt x="788565" y="75501"/>
                  </a:lnTo>
                  <a:lnTo>
                    <a:pt x="872455" y="117446"/>
                  </a:lnTo>
                  <a:lnTo>
                    <a:pt x="922789" y="327170"/>
                  </a:lnTo>
                  <a:lnTo>
                    <a:pt x="922789" y="394282"/>
                  </a:lnTo>
                  <a:lnTo>
                    <a:pt x="780176" y="461394"/>
                  </a:lnTo>
                  <a:lnTo>
                    <a:pt x="780176" y="553673"/>
                  </a:lnTo>
                  <a:lnTo>
                    <a:pt x="981512" y="721453"/>
                  </a:lnTo>
                  <a:lnTo>
                    <a:pt x="889233" y="964734"/>
                  </a:lnTo>
                  <a:lnTo>
                    <a:pt x="1015068" y="1098958"/>
                  </a:lnTo>
                  <a:lnTo>
                    <a:pt x="931178" y="1132513"/>
                  </a:lnTo>
                  <a:lnTo>
                    <a:pt x="662730" y="1073791"/>
                  </a:lnTo>
                  <a:lnTo>
                    <a:pt x="729842" y="780176"/>
                  </a:lnTo>
                  <a:lnTo>
                    <a:pt x="612396" y="780176"/>
                  </a:lnTo>
                  <a:lnTo>
                    <a:pt x="209725" y="1073791"/>
                  </a:lnTo>
                  <a:lnTo>
                    <a:pt x="0" y="1140902"/>
                  </a:lnTo>
                  <a:lnTo>
                    <a:pt x="33556" y="906011"/>
                  </a:lnTo>
                  <a:lnTo>
                    <a:pt x="377505" y="704675"/>
                  </a:lnTo>
                  <a:lnTo>
                    <a:pt x="377505" y="604007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Freeform: Shape 8">
              <a:hlinkClick r:id="rId5"/>
              <a:extLst>
                <a:ext uri="{FF2B5EF4-FFF2-40B4-BE49-F238E27FC236}">
                  <a16:creationId xmlns:a16="http://schemas.microsoft.com/office/drawing/2014/main" id="{CEFDF07E-20C8-4639-A9E1-66272648A3C5}"/>
                </a:ext>
              </a:extLst>
            </p:cNvPr>
            <p:cNvSpPr/>
            <p:nvPr/>
          </p:nvSpPr>
          <p:spPr>
            <a:xfrm>
              <a:off x="3934437" y="2902591"/>
              <a:ext cx="729842" cy="1166070"/>
            </a:xfrm>
            <a:custGeom>
              <a:avLst/>
              <a:gdLst>
                <a:gd name="connsiteX0" fmla="*/ 218113 w 729842"/>
                <a:gd name="connsiteY0" fmla="*/ 352337 h 1166070"/>
                <a:gd name="connsiteX1" fmla="*/ 184557 w 729842"/>
                <a:gd name="connsiteY1" fmla="*/ 511728 h 1166070"/>
                <a:gd name="connsiteX2" fmla="*/ 83890 w 729842"/>
                <a:gd name="connsiteY2" fmla="*/ 511728 h 1166070"/>
                <a:gd name="connsiteX3" fmla="*/ 83890 w 729842"/>
                <a:gd name="connsiteY3" fmla="*/ 511728 h 1166070"/>
                <a:gd name="connsiteX4" fmla="*/ 58723 w 729842"/>
                <a:gd name="connsiteY4" fmla="*/ 327170 h 1166070"/>
                <a:gd name="connsiteX5" fmla="*/ 100668 w 729842"/>
                <a:gd name="connsiteY5" fmla="*/ 268448 h 1166070"/>
                <a:gd name="connsiteX6" fmla="*/ 117446 w 729842"/>
                <a:gd name="connsiteY6" fmla="*/ 134224 h 1166070"/>
                <a:gd name="connsiteX7" fmla="*/ 343948 w 729842"/>
                <a:gd name="connsiteY7" fmla="*/ 117446 h 1166070"/>
                <a:gd name="connsiteX8" fmla="*/ 377504 w 729842"/>
                <a:gd name="connsiteY8" fmla="*/ 0 h 1166070"/>
                <a:gd name="connsiteX9" fmla="*/ 578840 w 729842"/>
                <a:gd name="connsiteY9" fmla="*/ 0 h 1166070"/>
                <a:gd name="connsiteX10" fmla="*/ 654341 w 729842"/>
                <a:gd name="connsiteY10" fmla="*/ 352337 h 1166070"/>
                <a:gd name="connsiteX11" fmla="*/ 578840 w 729842"/>
                <a:gd name="connsiteY11" fmla="*/ 520117 h 1166070"/>
                <a:gd name="connsiteX12" fmla="*/ 729842 w 729842"/>
                <a:gd name="connsiteY12" fmla="*/ 620785 h 1166070"/>
                <a:gd name="connsiteX13" fmla="*/ 545284 w 729842"/>
                <a:gd name="connsiteY13" fmla="*/ 906011 h 1166070"/>
                <a:gd name="connsiteX14" fmla="*/ 562062 w 729842"/>
                <a:gd name="connsiteY14" fmla="*/ 1015068 h 1166070"/>
                <a:gd name="connsiteX15" fmla="*/ 402671 w 729842"/>
                <a:gd name="connsiteY15" fmla="*/ 1048624 h 1166070"/>
                <a:gd name="connsiteX16" fmla="*/ 327170 w 729842"/>
                <a:gd name="connsiteY16" fmla="*/ 931178 h 1166070"/>
                <a:gd name="connsiteX17" fmla="*/ 234891 w 729842"/>
                <a:gd name="connsiteY17" fmla="*/ 964734 h 1166070"/>
                <a:gd name="connsiteX18" fmla="*/ 100668 w 729842"/>
                <a:gd name="connsiteY18" fmla="*/ 1166070 h 1166070"/>
                <a:gd name="connsiteX19" fmla="*/ 41945 w 729842"/>
                <a:gd name="connsiteY19" fmla="*/ 1157681 h 1166070"/>
                <a:gd name="connsiteX20" fmla="*/ 0 w 729842"/>
                <a:gd name="connsiteY20" fmla="*/ 939567 h 1166070"/>
                <a:gd name="connsiteX21" fmla="*/ 109057 w 729842"/>
                <a:gd name="connsiteY21" fmla="*/ 813732 h 1166070"/>
                <a:gd name="connsiteX22" fmla="*/ 268447 w 729842"/>
                <a:gd name="connsiteY22" fmla="*/ 687897 h 1166070"/>
                <a:gd name="connsiteX23" fmla="*/ 218113 w 729842"/>
                <a:gd name="connsiteY23" fmla="*/ 352337 h 1166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29842" h="1166070">
                  <a:moveTo>
                    <a:pt x="218113" y="352337"/>
                  </a:moveTo>
                  <a:lnTo>
                    <a:pt x="184557" y="511728"/>
                  </a:lnTo>
                  <a:lnTo>
                    <a:pt x="83890" y="511728"/>
                  </a:lnTo>
                  <a:lnTo>
                    <a:pt x="83890" y="511728"/>
                  </a:lnTo>
                  <a:lnTo>
                    <a:pt x="58723" y="327170"/>
                  </a:lnTo>
                  <a:lnTo>
                    <a:pt x="100668" y="268448"/>
                  </a:lnTo>
                  <a:lnTo>
                    <a:pt x="117446" y="134224"/>
                  </a:lnTo>
                  <a:lnTo>
                    <a:pt x="343948" y="117446"/>
                  </a:lnTo>
                  <a:lnTo>
                    <a:pt x="377504" y="0"/>
                  </a:lnTo>
                  <a:lnTo>
                    <a:pt x="578840" y="0"/>
                  </a:lnTo>
                  <a:lnTo>
                    <a:pt x="654341" y="352337"/>
                  </a:lnTo>
                  <a:lnTo>
                    <a:pt x="578840" y="520117"/>
                  </a:lnTo>
                  <a:lnTo>
                    <a:pt x="729842" y="620785"/>
                  </a:lnTo>
                  <a:lnTo>
                    <a:pt x="545284" y="906011"/>
                  </a:lnTo>
                  <a:lnTo>
                    <a:pt x="562062" y="1015068"/>
                  </a:lnTo>
                  <a:lnTo>
                    <a:pt x="402671" y="1048624"/>
                  </a:lnTo>
                  <a:lnTo>
                    <a:pt x="327170" y="931178"/>
                  </a:lnTo>
                  <a:lnTo>
                    <a:pt x="234891" y="964734"/>
                  </a:lnTo>
                  <a:lnTo>
                    <a:pt x="100668" y="1166070"/>
                  </a:lnTo>
                  <a:lnTo>
                    <a:pt x="41945" y="1157681"/>
                  </a:lnTo>
                  <a:lnTo>
                    <a:pt x="0" y="939567"/>
                  </a:lnTo>
                  <a:lnTo>
                    <a:pt x="109057" y="813732"/>
                  </a:lnTo>
                  <a:lnTo>
                    <a:pt x="268447" y="687897"/>
                  </a:lnTo>
                  <a:lnTo>
                    <a:pt x="218113" y="352337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Freeform: Shape 9">
              <a:hlinkClick r:id="rId6"/>
              <a:extLst>
                <a:ext uri="{FF2B5EF4-FFF2-40B4-BE49-F238E27FC236}">
                  <a16:creationId xmlns:a16="http://schemas.microsoft.com/office/drawing/2014/main" id="{C9F2FFFE-1CBF-4980-97C6-57DBD9A07781}"/>
                </a:ext>
              </a:extLst>
            </p:cNvPr>
            <p:cNvSpPr/>
            <p:nvPr/>
          </p:nvSpPr>
          <p:spPr>
            <a:xfrm>
              <a:off x="906011" y="3682767"/>
              <a:ext cx="1098958" cy="1233182"/>
            </a:xfrm>
            <a:custGeom>
              <a:avLst/>
              <a:gdLst>
                <a:gd name="connsiteX0" fmla="*/ 1098958 w 1098958"/>
                <a:gd name="connsiteY0" fmla="*/ 243281 h 1233182"/>
                <a:gd name="connsiteX1" fmla="*/ 880844 w 1098958"/>
                <a:gd name="connsiteY1" fmla="*/ 75501 h 1233182"/>
                <a:gd name="connsiteX2" fmla="*/ 587229 w 1098958"/>
                <a:gd name="connsiteY2" fmla="*/ 92279 h 1233182"/>
                <a:gd name="connsiteX3" fmla="*/ 234892 w 1098958"/>
                <a:gd name="connsiteY3" fmla="*/ 0 h 1233182"/>
                <a:gd name="connsiteX4" fmla="*/ 201336 w 1098958"/>
                <a:gd name="connsiteY4" fmla="*/ 100668 h 1233182"/>
                <a:gd name="connsiteX5" fmla="*/ 570451 w 1098958"/>
                <a:gd name="connsiteY5" fmla="*/ 293615 h 1233182"/>
                <a:gd name="connsiteX6" fmla="*/ 310393 w 1098958"/>
                <a:gd name="connsiteY6" fmla="*/ 570451 h 1233182"/>
                <a:gd name="connsiteX7" fmla="*/ 0 w 1098958"/>
                <a:gd name="connsiteY7" fmla="*/ 973123 h 1233182"/>
                <a:gd name="connsiteX8" fmla="*/ 92279 w 1098958"/>
                <a:gd name="connsiteY8" fmla="*/ 1233182 h 1233182"/>
                <a:gd name="connsiteX9" fmla="*/ 192947 w 1098958"/>
                <a:gd name="connsiteY9" fmla="*/ 1149292 h 1233182"/>
                <a:gd name="connsiteX10" fmla="*/ 251670 w 1098958"/>
                <a:gd name="connsiteY10" fmla="*/ 964734 h 1233182"/>
                <a:gd name="connsiteX11" fmla="*/ 553673 w 1098958"/>
                <a:gd name="connsiteY11" fmla="*/ 729842 h 1233182"/>
                <a:gd name="connsiteX12" fmla="*/ 528506 w 1098958"/>
                <a:gd name="connsiteY12" fmla="*/ 906011 h 1233182"/>
                <a:gd name="connsiteX13" fmla="*/ 713064 w 1098958"/>
                <a:gd name="connsiteY13" fmla="*/ 1023457 h 1233182"/>
                <a:gd name="connsiteX14" fmla="*/ 788565 w 1098958"/>
                <a:gd name="connsiteY14" fmla="*/ 897622 h 1233182"/>
                <a:gd name="connsiteX15" fmla="*/ 796954 w 1098958"/>
                <a:gd name="connsiteY15" fmla="*/ 796954 h 1233182"/>
                <a:gd name="connsiteX16" fmla="*/ 964734 w 1098958"/>
                <a:gd name="connsiteY16" fmla="*/ 587229 h 1233182"/>
                <a:gd name="connsiteX17" fmla="*/ 1098958 w 1098958"/>
                <a:gd name="connsiteY17" fmla="*/ 243281 h 1233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098958" h="1233182">
                  <a:moveTo>
                    <a:pt x="1098958" y="243281"/>
                  </a:moveTo>
                  <a:lnTo>
                    <a:pt x="880844" y="75501"/>
                  </a:lnTo>
                  <a:lnTo>
                    <a:pt x="587229" y="92279"/>
                  </a:lnTo>
                  <a:lnTo>
                    <a:pt x="234892" y="0"/>
                  </a:lnTo>
                  <a:lnTo>
                    <a:pt x="201336" y="100668"/>
                  </a:lnTo>
                  <a:lnTo>
                    <a:pt x="570451" y="293615"/>
                  </a:lnTo>
                  <a:lnTo>
                    <a:pt x="310393" y="570451"/>
                  </a:lnTo>
                  <a:lnTo>
                    <a:pt x="0" y="973123"/>
                  </a:lnTo>
                  <a:lnTo>
                    <a:pt x="92279" y="1233182"/>
                  </a:lnTo>
                  <a:lnTo>
                    <a:pt x="192947" y="1149292"/>
                  </a:lnTo>
                  <a:lnTo>
                    <a:pt x="251670" y="964734"/>
                  </a:lnTo>
                  <a:lnTo>
                    <a:pt x="553673" y="729842"/>
                  </a:lnTo>
                  <a:lnTo>
                    <a:pt x="528506" y="906011"/>
                  </a:lnTo>
                  <a:lnTo>
                    <a:pt x="713064" y="1023457"/>
                  </a:lnTo>
                  <a:lnTo>
                    <a:pt x="788565" y="897622"/>
                  </a:lnTo>
                  <a:lnTo>
                    <a:pt x="796954" y="796954"/>
                  </a:lnTo>
                  <a:lnTo>
                    <a:pt x="964734" y="587229"/>
                  </a:lnTo>
                  <a:lnTo>
                    <a:pt x="1098958" y="243281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Freeform: Shape 11">
              <a:hlinkClick r:id="rId7"/>
              <a:extLst>
                <a:ext uri="{FF2B5EF4-FFF2-40B4-BE49-F238E27FC236}">
                  <a16:creationId xmlns:a16="http://schemas.microsoft.com/office/drawing/2014/main" id="{3ADF4671-FA2D-4039-9116-C68A22F94C99}"/>
                </a:ext>
              </a:extLst>
            </p:cNvPr>
            <p:cNvSpPr/>
            <p:nvPr/>
          </p:nvSpPr>
          <p:spPr>
            <a:xfrm>
              <a:off x="3305262" y="4504888"/>
              <a:ext cx="1098958" cy="1098958"/>
            </a:xfrm>
            <a:custGeom>
              <a:avLst/>
              <a:gdLst>
                <a:gd name="connsiteX0" fmla="*/ 796955 w 1098958"/>
                <a:gd name="connsiteY0" fmla="*/ 125835 h 1098958"/>
                <a:gd name="connsiteX1" fmla="*/ 604008 w 1098958"/>
                <a:gd name="connsiteY1" fmla="*/ 0 h 1098958"/>
                <a:gd name="connsiteX2" fmla="*/ 285226 w 1098958"/>
                <a:gd name="connsiteY2" fmla="*/ 25167 h 1098958"/>
                <a:gd name="connsiteX3" fmla="*/ 285226 w 1098958"/>
                <a:gd name="connsiteY3" fmla="*/ 159391 h 1098958"/>
                <a:gd name="connsiteX4" fmla="*/ 528507 w 1098958"/>
                <a:gd name="connsiteY4" fmla="*/ 184558 h 1098958"/>
                <a:gd name="connsiteX5" fmla="*/ 285226 w 1098958"/>
                <a:gd name="connsiteY5" fmla="*/ 411061 h 1098958"/>
                <a:gd name="connsiteX6" fmla="*/ 285226 w 1098958"/>
                <a:gd name="connsiteY6" fmla="*/ 729842 h 1098958"/>
                <a:gd name="connsiteX7" fmla="*/ 0 w 1098958"/>
                <a:gd name="connsiteY7" fmla="*/ 872455 h 1098958"/>
                <a:gd name="connsiteX8" fmla="*/ 75501 w 1098958"/>
                <a:gd name="connsiteY8" fmla="*/ 1098958 h 1098958"/>
                <a:gd name="connsiteX9" fmla="*/ 285226 w 1098958"/>
                <a:gd name="connsiteY9" fmla="*/ 1048624 h 1098958"/>
                <a:gd name="connsiteX10" fmla="*/ 343949 w 1098958"/>
                <a:gd name="connsiteY10" fmla="*/ 939567 h 1098958"/>
                <a:gd name="connsiteX11" fmla="*/ 444617 w 1098958"/>
                <a:gd name="connsiteY11" fmla="*/ 922789 h 1098958"/>
                <a:gd name="connsiteX12" fmla="*/ 654342 w 1098958"/>
                <a:gd name="connsiteY12" fmla="*/ 855677 h 1098958"/>
                <a:gd name="connsiteX13" fmla="*/ 587230 w 1098958"/>
                <a:gd name="connsiteY13" fmla="*/ 511729 h 1098958"/>
                <a:gd name="connsiteX14" fmla="*/ 729843 w 1098958"/>
                <a:gd name="connsiteY14" fmla="*/ 486562 h 1098958"/>
                <a:gd name="connsiteX15" fmla="*/ 755010 w 1098958"/>
                <a:gd name="connsiteY15" fmla="*/ 595618 h 1098958"/>
                <a:gd name="connsiteX16" fmla="*/ 838899 w 1098958"/>
                <a:gd name="connsiteY16" fmla="*/ 570451 h 1098958"/>
                <a:gd name="connsiteX17" fmla="*/ 1098958 w 1098958"/>
                <a:gd name="connsiteY17" fmla="*/ 562062 h 1098958"/>
                <a:gd name="connsiteX18" fmla="*/ 1090569 w 1098958"/>
                <a:gd name="connsiteY18" fmla="*/ 444617 h 1098958"/>
                <a:gd name="connsiteX19" fmla="*/ 914400 w 1098958"/>
                <a:gd name="connsiteY19" fmla="*/ 436228 h 1098958"/>
                <a:gd name="connsiteX20" fmla="*/ 1031846 w 1098958"/>
                <a:gd name="connsiteY20" fmla="*/ 327171 h 1098958"/>
                <a:gd name="connsiteX21" fmla="*/ 1015068 w 1098958"/>
                <a:gd name="connsiteY21" fmla="*/ 176169 h 1098958"/>
                <a:gd name="connsiteX22" fmla="*/ 906011 w 1098958"/>
                <a:gd name="connsiteY22" fmla="*/ 100668 h 1098958"/>
                <a:gd name="connsiteX23" fmla="*/ 796955 w 1098958"/>
                <a:gd name="connsiteY23" fmla="*/ 125835 h 1098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98958" h="1098958">
                  <a:moveTo>
                    <a:pt x="796955" y="125835"/>
                  </a:moveTo>
                  <a:lnTo>
                    <a:pt x="604008" y="0"/>
                  </a:lnTo>
                  <a:lnTo>
                    <a:pt x="285226" y="25167"/>
                  </a:lnTo>
                  <a:lnTo>
                    <a:pt x="285226" y="159391"/>
                  </a:lnTo>
                  <a:lnTo>
                    <a:pt x="528507" y="184558"/>
                  </a:lnTo>
                  <a:lnTo>
                    <a:pt x="285226" y="411061"/>
                  </a:lnTo>
                  <a:lnTo>
                    <a:pt x="285226" y="729842"/>
                  </a:lnTo>
                  <a:lnTo>
                    <a:pt x="0" y="872455"/>
                  </a:lnTo>
                  <a:lnTo>
                    <a:pt x="75501" y="1098958"/>
                  </a:lnTo>
                  <a:lnTo>
                    <a:pt x="285226" y="1048624"/>
                  </a:lnTo>
                  <a:lnTo>
                    <a:pt x="343949" y="939567"/>
                  </a:lnTo>
                  <a:cubicBezTo>
                    <a:pt x="427639" y="920969"/>
                    <a:pt x="393669" y="922789"/>
                    <a:pt x="444617" y="922789"/>
                  </a:cubicBezTo>
                  <a:lnTo>
                    <a:pt x="654342" y="855677"/>
                  </a:lnTo>
                  <a:lnTo>
                    <a:pt x="587230" y="511729"/>
                  </a:lnTo>
                  <a:lnTo>
                    <a:pt x="729843" y="486562"/>
                  </a:lnTo>
                  <a:lnTo>
                    <a:pt x="755010" y="595618"/>
                  </a:lnTo>
                  <a:cubicBezTo>
                    <a:pt x="834370" y="577982"/>
                    <a:pt x="812280" y="597070"/>
                    <a:pt x="838899" y="570451"/>
                  </a:cubicBezTo>
                  <a:lnTo>
                    <a:pt x="1098958" y="562062"/>
                  </a:lnTo>
                  <a:lnTo>
                    <a:pt x="1090569" y="444617"/>
                  </a:lnTo>
                  <a:lnTo>
                    <a:pt x="914400" y="436228"/>
                  </a:lnTo>
                  <a:lnTo>
                    <a:pt x="1031846" y="327171"/>
                  </a:lnTo>
                  <a:lnTo>
                    <a:pt x="1015068" y="176169"/>
                  </a:lnTo>
                  <a:lnTo>
                    <a:pt x="906011" y="100668"/>
                  </a:lnTo>
                  <a:lnTo>
                    <a:pt x="796955" y="125835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Freeform: Shape 12">
              <a:hlinkClick r:id="rId7"/>
              <a:extLst>
                <a:ext uri="{FF2B5EF4-FFF2-40B4-BE49-F238E27FC236}">
                  <a16:creationId xmlns:a16="http://schemas.microsoft.com/office/drawing/2014/main" id="{4ADA9037-D8C2-4B50-AE0C-4DFE5C6E9EA8}"/>
                </a:ext>
              </a:extLst>
            </p:cNvPr>
            <p:cNvSpPr/>
            <p:nvPr/>
          </p:nvSpPr>
          <p:spPr>
            <a:xfrm>
              <a:off x="3548543" y="5352176"/>
              <a:ext cx="998290" cy="1098958"/>
            </a:xfrm>
            <a:custGeom>
              <a:avLst/>
              <a:gdLst>
                <a:gd name="connsiteX0" fmla="*/ 184558 w 998290"/>
                <a:gd name="connsiteY0" fmla="*/ 679508 h 1098958"/>
                <a:gd name="connsiteX1" fmla="*/ 184558 w 998290"/>
                <a:gd name="connsiteY1" fmla="*/ 679508 h 1098958"/>
                <a:gd name="connsiteX2" fmla="*/ 0 w 998290"/>
                <a:gd name="connsiteY2" fmla="*/ 964734 h 1098958"/>
                <a:gd name="connsiteX3" fmla="*/ 125835 w 998290"/>
                <a:gd name="connsiteY3" fmla="*/ 1098958 h 1098958"/>
                <a:gd name="connsiteX4" fmla="*/ 226503 w 998290"/>
                <a:gd name="connsiteY4" fmla="*/ 1073791 h 1098958"/>
                <a:gd name="connsiteX5" fmla="*/ 268448 w 998290"/>
                <a:gd name="connsiteY5" fmla="*/ 889233 h 1098958"/>
                <a:gd name="connsiteX6" fmla="*/ 411061 w 998290"/>
                <a:gd name="connsiteY6" fmla="*/ 922789 h 1098958"/>
                <a:gd name="connsiteX7" fmla="*/ 436228 w 998290"/>
                <a:gd name="connsiteY7" fmla="*/ 788565 h 1098958"/>
                <a:gd name="connsiteX8" fmla="*/ 729842 w 998290"/>
                <a:gd name="connsiteY8" fmla="*/ 729842 h 1098958"/>
                <a:gd name="connsiteX9" fmla="*/ 713064 w 998290"/>
                <a:gd name="connsiteY9" fmla="*/ 553674 h 1098958"/>
                <a:gd name="connsiteX10" fmla="*/ 645952 w 998290"/>
                <a:gd name="connsiteY10" fmla="*/ 461395 h 1098958"/>
                <a:gd name="connsiteX11" fmla="*/ 687897 w 998290"/>
                <a:gd name="connsiteY11" fmla="*/ 427839 h 1098958"/>
                <a:gd name="connsiteX12" fmla="*/ 805343 w 998290"/>
                <a:gd name="connsiteY12" fmla="*/ 511729 h 1098958"/>
                <a:gd name="connsiteX13" fmla="*/ 998290 w 998290"/>
                <a:gd name="connsiteY13" fmla="*/ 343949 h 1098958"/>
                <a:gd name="connsiteX14" fmla="*/ 931178 w 998290"/>
                <a:gd name="connsiteY14" fmla="*/ 226503 h 1098958"/>
                <a:gd name="connsiteX15" fmla="*/ 931178 w 998290"/>
                <a:gd name="connsiteY15" fmla="*/ 75501 h 1098958"/>
                <a:gd name="connsiteX16" fmla="*/ 805343 w 998290"/>
                <a:gd name="connsiteY16" fmla="*/ 0 h 1098958"/>
                <a:gd name="connsiteX17" fmla="*/ 687897 w 998290"/>
                <a:gd name="connsiteY17" fmla="*/ 58723 h 1098958"/>
                <a:gd name="connsiteX18" fmla="*/ 402672 w 998290"/>
                <a:gd name="connsiteY18" fmla="*/ 67112 h 1098958"/>
                <a:gd name="connsiteX19" fmla="*/ 142613 w 998290"/>
                <a:gd name="connsiteY19" fmla="*/ 201336 h 1098958"/>
                <a:gd name="connsiteX20" fmla="*/ 218114 w 998290"/>
                <a:gd name="connsiteY20" fmla="*/ 327171 h 1098958"/>
                <a:gd name="connsiteX21" fmla="*/ 369116 w 998290"/>
                <a:gd name="connsiteY21" fmla="*/ 251670 h 1098958"/>
                <a:gd name="connsiteX22" fmla="*/ 478173 w 998290"/>
                <a:gd name="connsiteY22" fmla="*/ 251670 h 1098958"/>
                <a:gd name="connsiteX23" fmla="*/ 184558 w 998290"/>
                <a:gd name="connsiteY23" fmla="*/ 679508 h 1098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998290" h="1098958">
                  <a:moveTo>
                    <a:pt x="184558" y="679508"/>
                  </a:moveTo>
                  <a:lnTo>
                    <a:pt x="184558" y="679508"/>
                  </a:lnTo>
                  <a:lnTo>
                    <a:pt x="0" y="964734"/>
                  </a:lnTo>
                  <a:lnTo>
                    <a:pt x="125835" y="1098958"/>
                  </a:lnTo>
                  <a:lnTo>
                    <a:pt x="226503" y="1073791"/>
                  </a:lnTo>
                  <a:lnTo>
                    <a:pt x="268448" y="889233"/>
                  </a:lnTo>
                  <a:lnTo>
                    <a:pt x="411061" y="922789"/>
                  </a:lnTo>
                  <a:lnTo>
                    <a:pt x="436228" y="788565"/>
                  </a:lnTo>
                  <a:lnTo>
                    <a:pt x="729842" y="729842"/>
                  </a:lnTo>
                  <a:lnTo>
                    <a:pt x="713064" y="553674"/>
                  </a:lnTo>
                  <a:lnTo>
                    <a:pt x="645952" y="461395"/>
                  </a:lnTo>
                  <a:lnTo>
                    <a:pt x="687897" y="427839"/>
                  </a:lnTo>
                  <a:lnTo>
                    <a:pt x="805343" y="511729"/>
                  </a:lnTo>
                  <a:lnTo>
                    <a:pt x="998290" y="343949"/>
                  </a:lnTo>
                  <a:lnTo>
                    <a:pt x="931178" y="226503"/>
                  </a:lnTo>
                  <a:lnTo>
                    <a:pt x="931178" y="75501"/>
                  </a:lnTo>
                  <a:lnTo>
                    <a:pt x="805343" y="0"/>
                  </a:lnTo>
                  <a:lnTo>
                    <a:pt x="687897" y="58723"/>
                  </a:lnTo>
                  <a:lnTo>
                    <a:pt x="402672" y="67112"/>
                  </a:lnTo>
                  <a:lnTo>
                    <a:pt x="142613" y="201336"/>
                  </a:lnTo>
                  <a:lnTo>
                    <a:pt x="218114" y="327171"/>
                  </a:lnTo>
                  <a:lnTo>
                    <a:pt x="369116" y="251670"/>
                  </a:lnTo>
                  <a:lnTo>
                    <a:pt x="478173" y="251670"/>
                  </a:lnTo>
                  <a:lnTo>
                    <a:pt x="184558" y="679508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>
              <a:hlinkClick r:id="rId3"/>
              <a:extLst>
                <a:ext uri="{FF2B5EF4-FFF2-40B4-BE49-F238E27FC236}">
                  <a16:creationId xmlns:a16="http://schemas.microsoft.com/office/drawing/2014/main" id="{BEFF2009-0263-4AEE-A05B-A5472BB5D2D9}"/>
                </a:ext>
              </a:extLst>
            </p:cNvPr>
            <p:cNvSpPr/>
            <p:nvPr/>
          </p:nvSpPr>
          <p:spPr>
            <a:xfrm>
              <a:off x="7029974" y="1057013"/>
              <a:ext cx="612397" cy="612396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Oval 15">
              <a:hlinkClick r:id="rId3"/>
              <a:extLst>
                <a:ext uri="{FF2B5EF4-FFF2-40B4-BE49-F238E27FC236}">
                  <a16:creationId xmlns:a16="http://schemas.microsoft.com/office/drawing/2014/main" id="{5C83BE89-EDC2-4120-8A8D-E27DA6500A0F}"/>
                </a:ext>
              </a:extLst>
            </p:cNvPr>
            <p:cNvSpPr/>
            <p:nvPr/>
          </p:nvSpPr>
          <p:spPr>
            <a:xfrm>
              <a:off x="7029974" y="1843380"/>
              <a:ext cx="612397" cy="612396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Oval 17">
              <a:hlinkClick r:id="rId8"/>
              <a:extLst>
                <a:ext uri="{FF2B5EF4-FFF2-40B4-BE49-F238E27FC236}">
                  <a16:creationId xmlns:a16="http://schemas.microsoft.com/office/drawing/2014/main" id="{C6D87A5B-7E10-402B-8480-72ED75D8E843}"/>
                </a:ext>
              </a:extLst>
            </p:cNvPr>
            <p:cNvSpPr/>
            <p:nvPr/>
          </p:nvSpPr>
          <p:spPr>
            <a:xfrm>
              <a:off x="7029974" y="2620260"/>
              <a:ext cx="612397" cy="612396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Oval 19">
              <a:hlinkClick r:id="rId9"/>
              <a:extLst>
                <a:ext uri="{FF2B5EF4-FFF2-40B4-BE49-F238E27FC236}">
                  <a16:creationId xmlns:a16="http://schemas.microsoft.com/office/drawing/2014/main" id="{47DC591B-DB54-4CCB-8350-388AAEB7A64D}"/>
                </a:ext>
              </a:extLst>
            </p:cNvPr>
            <p:cNvSpPr/>
            <p:nvPr/>
          </p:nvSpPr>
          <p:spPr>
            <a:xfrm>
              <a:off x="7038363" y="3407030"/>
              <a:ext cx="612397" cy="612396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>
              <a:hlinkClick r:id="rId10"/>
              <a:extLst>
                <a:ext uri="{FF2B5EF4-FFF2-40B4-BE49-F238E27FC236}">
                  <a16:creationId xmlns:a16="http://schemas.microsoft.com/office/drawing/2014/main" id="{79268E5C-43B6-4957-82D1-23F6F0379630}"/>
                </a:ext>
              </a:extLst>
            </p:cNvPr>
            <p:cNvSpPr/>
            <p:nvPr/>
          </p:nvSpPr>
          <p:spPr>
            <a:xfrm>
              <a:off x="7055141" y="4193397"/>
              <a:ext cx="612397" cy="61239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Oval 23">
              <a:hlinkClick r:id="rId7"/>
              <a:extLst>
                <a:ext uri="{FF2B5EF4-FFF2-40B4-BE49-F238E27FC236}">
                  <a16:creationId xmlns:a16="http://schemas.microsoft.com/office/drawing/2014/main" id="{2C98A316-E597-42E7-BA46-3E05E7EAE24B}"/>
                </a:ext>
              </a:extLst>
            </p:cNvPr>
            <p:cNvSpPr/>
            <p:nvPr/>
          </p:nvSpPr>
          <p:spPr>
            <a:xfrm>
              <a:off x="7071918" y="4995095"/>
              <a:ext cx="612397" cy="612396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>
              <a:hlinkClick r:id="rId11"/>
              <a:extLst>
                <a:ext uri="{FF2B5EF4-FFF2-40B4-BE49-F238E27FC236}">
                  <a16:creationId xmlns:a16="http://schemas.microsoft.com/office/drawing/2014/main" id="{02C8E608-193A-45DD-B924-FC9B0F3AC49B}"/>
                </a:ext>
              </a:extLst>
            </p:cNvPr>
            <p:cNvSpPr/>
            <p:nvPr/>
          </p:nvSpPr>
          <p:spPr>
            <a:xfrm>
              <a:off x="7080308" y="5773449"/>
              <a:ext cx="612397" cy="612396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177523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4</cp:revision>
  <dcterms:created xsi:type="dcterms:W3CDTF">2020-10-22T13:43:33Z</dcterms:created>
  <dcterms:modified xsi:type="dcterms:W3CDTF">2020-10-22T13:59:08Z</dcterms:modified>
</cp:coreProperties>
</file>