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38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3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9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5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84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3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4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91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7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29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345A-C4F2-4B01-8CE8-B537636C0EA8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57F7-6AE7-43C7-9E11-7316B1128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06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logystudent.com/equip1/buff1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" TargetMode="External"/><Relationship Id="rId5" Type="http://schemas.openxmlformats.org/officeDocument/2006/relationships/hyperlink" Target="https://technologystudent.com/equip1/hfile1.htm" TargetMode="External"/><Relationship Id="rId4" Type="http://schemas.openxmlformats.org/officeDocument/2006/relationships/hyperlink" Target="https://technologystudent.com/health1/buff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342D22-E47E-4E5B-9F30-71149D71D924}"/>
              </a:ext>
            </a:extLst>
          </p:cNvPr>
          <p:cNvGrpSpPr/>
          <p:nvPr/>
        </p:nvGrpSpPr>
        <p:grpSpPr>
          <a:xfrm>
            <a:off x="167780" y="58130"/>
            <a:ext cx="9546672" cy="6724995"/>
            <a:chOff x="167780" y="58130"/>
            <a:chExt cx="9546672" cy="6724995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86A71B8A-E6C5-4836-ACD0-EBF3F5444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0" y="58130"/>
              <a:ext cx="9546672" cy="6724995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87C904A9-1E03-4A65-AF95-8C7E96E376CE}"/>
                </a:ext>
              </a:extLst>
            </p:cNvPr>
            <p:cNvSpPr/>
            <p:nvPr/>
          </p:nvSpPr>
          <p:spPr>
            <a:xfrm>
              <a:off x="4479721" y="1090569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5B99035C-8DC3-41C5-B66B-3B76F8A6BC2D}"/>
                </a:ext>
              </a:extLst>
            </p:cNvPr>
            <p:cNvSpPr/>
            <p:nvPr/>
          </p:nvSpPr>
          <p:spPr>
            <a:xfrm>
              <a:off x="2862044" y="1654030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3"/>
              <a:extLst>
                <a:ext uri="{FF2B5EF4-FFF2-40B4-BE49-F238E27FC236}">
                  <a16:creationId xmlns:a16="http://schemas.microsoft.com/office/drawing/2014/main" id="{D4791CA0-DD0A-4882-84F1-CEB4B3EB0BD6}"/>
                </a:ext>
              </a:extLst>
            </p:cNvPr>
            <p:cNvSpPr/>
            <p:nvPr/>
          </p:nvSpPr>
          <p:spPr>
            <a:xfrm>
              <a:off x="2803321" y="2761377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3"/>
              <a:extLst>
                <a:ext uri="{FF2B5EF4-FFF2-40B4-BE49-F238E27FC236}">
                  <a16:creationId xmlns:a16="http://schemas.microsoft.com/office/drawing/2014/main" id="{1F1FF6DB-C39F-497C-A6F8-2ACE778F8BC6}"/>
                </a:ext>
              </a:extLst>
            </p:cNvPr>
            <p:cNvSpPr/>
            <p:nvPr/>
          </p:nvSpPr>
          <p:spPr>
            <a:xfrm>
              <a:off x="3088547" y="3777842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3"/>
              <a:extLst>
                <a:ext uri="{FF2B5EF4-FFF2-40B4-BE49-F238E27FC236}">
                  <a16:creationId xmlns:a16="http://schemas.microsoft.com/office/drawing/2014/main" id="{22B102B6-0B62-4C7D-A988-6218E9AEF628}"/>
                </a:ext>
              </a:extLst>
            </p:cNvPr>
            <p:cNvSpPr/>
            <p:nvPr/>
          </p:nvSpPr>
          <p:spPr>
            <a:xfrm>
              <a:off x="3105325" y="4902979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4"/>
              <a:extLst>
                <a:ext uri="{FF2B5EF4-FFF2-40B4-BE49-F238E27FC236}">
                  <a16:creationId xmlns:a16="http://schemas.microsoft.com/office/drawing/2014/main" id="{8AEECD50-6A6B-47A9-88C1-7E991198BC5F}"/>
                </a:ext>
              </a:extLst>
            </p:cNvPr>
            <p:cNvSpPr/>
            <p:nvPr/>
          </p:nvSpPr>
          <p:spPr>
            <a:xfrm>
              <a:off x="2929156" y="6070062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4"/>
              <a:extLst>
                <a:ext uri="{FF2B5EF4-FFF2-40B4-BE49-F238E27FC236}">
                  <a16:creationId xmlns:a16="http://schemas.microsoft.com/office/drawing/2014/main" id="{65DB845A-D849-4E51-A9D5-B6C0332C4F5F}"/>
                </a:ext>
              </a:extLst>
            </p:cNvPr>
            <p:cNvSpPr/>
            <p:nvPr/>
          </p:nvSpPr>
          <p:spPr>
            <a:xfrm>
              <a:off x="6192473" y="5700947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5"/>
              <a:extLst>
                <a:ext uri="{FF2B5EF4-FFF2-40B4-BE49-F238E27FC236}">
                  <a16:creationId xmlns:a16="http://schemas.microsoft.com/office/drawing/2014/main" id="{2D8C50F7-F1DF-46F4-983F-E2614E31C13A}"/>
                </a:ext>
              </a:extLst>
            </p:cNvPr>
            <p:cNvSpPr/>
            <p:nvPr/>
          </p:nvSpPr>
          <p:spPr>
            <a:xfrm>
              <a:off x="6595145" y="4816680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6"/>
              <a:extLst>
                <a:ext uri="{FF2B5EF4-FFF2-40B4-BE49-F238E27FC236}">
                  <a16:creationId xmlns:a16="http://schemas.microsoft.com/office/drawing/2014/main" id="{F4847420-046C-4CFC-8FEB-430D492A5418}"/>
                </a:ext>
              </a:extLst>
            </p:cNvPr>
            <p:cNvSpPr/>
            <p:nvPr/>
          </p:nvSpPr>
          <p:spPr>
            <a:xfrm>
              <a:off x="8130330" y="2794934"/>
              <a:ext cx="335560" cy="33556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70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2021-05-17T16:32:23Z</dcterms:created>
  <dcterms:modified xsi:type="dcterms:W3CDTF">2021-05-17T16:38:02Z</dcterms:modified>
</cp:coreProperties>
</file>