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2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1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81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32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3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3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1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4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1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6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A313-3084-4D33-AB3C-A1BED96B58DF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E746-2D9A-4CA0-8133-F3A0544BF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6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try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" TargetMode="External"/><Relationship Id="rId5" Type="http://schemas.openxmlformats.org/officeDocument/2006/relationships/hyperlink" Target="https://technologystudent.com/equip1/bevel1.htm" TargetMode="External"/><Relationship Id="rId4" Type="http://schemas.openxmlformats.org/officeDocument/2006/relationships/hyperlink" Target="https://technologystudent.com/equip1/mgauge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101ABF9-9028-4A56-AC5B-97E59213C89E}"/>
              </a:ext>
            </a:extLst>
          </p:cNvPr>
          <p:cNvGrpSpPr/>
          <p:nvPr/>
        </p:nvGrpSpPr>
        <p:grpSpPr>
          <a:xfrm>
            <a:off x="195308" y="80704"/>
            <a:ext cx="9516863" cy="6692361"/>
            <a:chOff x="195308" y="80704"/>
            <a:chExt cx="9516863" cy="6692361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BBB7D0FD-755B-4260-A06F-24DDFC716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308" y="80704"/>
              <a:ext cx="9516863" cy="6692361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00434B02-A851-4D63-9E87-97BF4F63EAE4}"/>
                </a:ext>
              </a:extLst>
            </p:cNvPr>
            <p:cNvSpPr/>
            <p:nvPr/>
          </p:nvSpPr>
          <p:spPr>
            <a:xfrm>
              <a:off x="4935244" y="1305017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3"/>
              <a:extLst>
                <a:ext uri="{FF2B5EF4-FFF2-40B4-BE49-F238E27FC236}">
                  <a16:creationId xmlns:a16="http://schemas.microsoft.com/office/drawing/2014/main" id="{E1C2D497-7389-477A-BC9D-A8425D9FF6D8}"/>
                </a:ext>
              </a:extLst>
            </p:cNvPr>
            <p:cNvSpPr/>
            <p:nvPr/>
          </p:nvSpPr>
          <p:spPr>
            <a:xfrm>
              <a:off x="2031875" y="1296138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CF2BB17D-752E-4096-8014-4B2F87402EE1}"/>
                </a:ext>
              </a:extLst>
            </p:cNvPr>
            <p:cNvSpPr/>
            <p:nvPr/>
          </p:nvSpPr>
          <p:spPr>
            <a:xfrm>
              <a:off x="1412289" y="2291918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3"/>
              <a:extLst>
                <a:ext uri="{FF2B5EF4-FFF2-40B4-BE49-F238E27FC236}">
                  <a16:creationId xmlns:a16="http://schemas.microsoft.com/office/drawing/2014/main" id="{BC442FFA-99F6-4677-BE46-4356599BB320}"/>
                </a:ext>
              </a:extLst>
            </p:cNvPr>
            <p:cNvSpPr/>
            <p:nvPr/>
          </p:nvSpPr>
          <p:spPr>
            <a:xfrm>
              <a:off x="2903737" y="4715521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C444EA98-41BF-43BE-A428-2EB33295654C}"/>
                </a:ext>
              </a:extLst>
            </p:cNvPr>
            <p:cNvSpPr/>
            <p:nvPr/>
          </p:nvSpPr>
          <p:spPr>
            <a:xfrm>
              <a:off x="2885242" y="6189215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4"/>
              <a:extLst>
                <a:ext uri="{FF2B5EF4-FFF2-40B4-BE49-F238E27FC236}">
                  <a16:creationId xmlns:a16="http://schemas.microsoft.com/office/drawing/2014/main" id="{E5C97F8A-0312-4F82-9E15-5FD48BBD5D77}"/>
                </a:ext>
              </a:extLst>
            </p:cNvPr>
            <p:cNvSpPr/>
            <p:nvPr/>
          </p:nvSpPr>
          <p:spPr>
            <a:xfrm>
              <a:off x="8088296" y="4680008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5"/>
              <a:extLst>
                <a:ext uri="{FF2B5EF4-FFF2-40B4-BE49-F238E27FC236}">
                  <a16:creationId xmlns:a16="http://schemas.microsoft.com/office/drawing/2014/main" id="{86A2C26D-B48D-438B-8088-DE545839135A}"/>
                </a:ext>
              </a:extLst>
            </p:cNvPr>
            <p:cNvSpPr/>
            <p:nvPr/>
          </p:nvSpPr>
          <p:spPr>
            <a:xfrm>
              <a:off x="7244918" y="1865790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6"/>
              <a:extLst>
                <a:ext uri="{FF2B5EF4-FFF2-40B4-BE49-F238E27FC236}">
                  <a16:creationId xmlns:a16="http://schemas.microsoft.com/office/drawing/2014/main" id="{AEDA7AC7-E9FE-43B0-B5C0-D95DAEDAF344}"/>
                </a:ext>
              </a:extLst>
            </p:cNvPr>
            <p:cNvSpPr/>
            <p:nvPr/>
          </p:nvSpPr>
          <p:spPr>
            <a:xfrm>
              <a:off x="9384437" y="480874"/>
              <a:ext cx="319597" cy="319597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8117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2021-03-19T15:16:37Z</dcterms:created>
  <dcterms:modified xsi:type="dcterms:W3CDTF">2021-03-19T15:23:04Z</dcterms:modified>
</cp:coreProperties>
</file>