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434" y="12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3DDB-E396-4FD6-8ECB-A7103AAF85D6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7AB6-2C56-4443-97AD-7DBCF938D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19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3DDB-E396-4FD6-8ECB-A7103AAF85D6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7AB6-2C56-4443-97AD-7DBCF938D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53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3DDB-E396-4FD6-8ECB-A7103AAF85D6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7AB6-2C56-4443-97AD-7DBCF938D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47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3DDB-E396-4FD6-8ECB-A7103AAF85D6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7AB6-2C56-4443-97AD-7DBCF938D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25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3DDB-E396-4FD6-8ECB-A7103AAF85D6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7AB6-2C56-4443-97AD-7DBCF938D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81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3DDB-E396-4FD6-8ECB-A7103AAF85D6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7AB6-2C56-4443-97AD-7DBCF938D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06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3DDB-E396-4FD6-8ECB-A7103AAF85D6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7AB6-2C56-4443-97AD-7DBCF938D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79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3DDB-E396-4FD6-8ECB-A7103AAF85D6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7AB6-2C56-4443-97AD-7DBCF938D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51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3DDB-E396-4FD6-8ECB-A7103AAF85D6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7AB6-2C56-4443-97AD-7DBCF938D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4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3DDB-E396-4FD6-8ECB-A7103AAF85D6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7AB6-2C56-4443-97AD-7DBCF938D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32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3DDB-E396-4FD6-8ECB-A7103AAF85D6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7AB6-2C56-4443-97AD-7DBCF938D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02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63DDB-E396-4FD6-8ECB-A7103AAF85D6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C7AB6-2C56-4443-97AD-7DBCF938D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23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nologystudent.com/equip_flsh/mort1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echnologystudent.com/joints/morten1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3F8C3CB-A339-4A42-BCDD-BC00D8F2D6B0}"/>
              </a:ext>
            </a:extLst>
          </p:cNvPr>
          <p:cNvGrpSpPr/>
          <p:nvPr/>
        </p:nvGrpSpPr>
        <p:grpSpPr>
          <a:xfrm>
            <a:off x="125506" y="40992"/>
            <a:ext cx="9637060" cy="6763434"/>
            <a:chOff x="125506" y="40992"/>
            <a:chExt cx="9637060" cy="6763434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12250F10-5161-4B8A-9288-4DDB86728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06" y="40992"/>
              <a:ext cx="9637060" cy="6763434"/>
            </a:xfrm>
            <a:prstGeom prst="rect">
              <a:avLst/>
            </a:prstGeom>
          </p:spPr>
        </p:pic>
        <p:sp>
          <p:nvSpPr>
            <p:cNvPr id="6" name="Oval 5">
              <a:hlinkClick r:id="rId3"/>
              <a:extLst>
                <a:ext uri="{FF2B5EF4-FFF2-40B4-BE49-F238E27FC236}">
                  <a16:creationId xmlns:a16="http://schemas.microsoft.com/office/drawing/2014/main" id="{E4ACD987-B9C5-414D-BFF0-341157F214BA}"/>
                </a:ext>
              </a:extLst>
            </p:cNvPr>
            <p:cNvSpPr/>
            <p:nvPr/>
          </p:nvSpPr>
          <p:spPr>
            <a:xfrm>
              <a:off x="968188" y="1335741"/>
              <a:ext cx="430306" cy="43030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hlinkClick r:id="rId3"/>
              <a:extLst>
                <a:ext uri="{FF2B5EF4-FFF2-40B4-BE49-F238E27FC236}">
                  <a16:creationId xmlns:a16="http://schemas.microsoft.com/office/drawing/2014/main" id="{AA3037A2-0F07-490B-81BD-FB41400077B2}"/>
                </a:ext>
              </a:extLst>
            </p:cNvPr>
            <p:cNvSpPr/>
            <p:nvPr/>
          </p:nvSpPr>
          <p:spPr>
            <a:xfrm>
              <a:off x="950258" y="2375646"/>
              <a:ext cx="430306" cy="43030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hlinkClick r:id="rId4"/>
              <a:extLst>
                <a:ext uri="{FF2B5EF4-FFF2-40B4-BE49-F238E27FC236}">
                  <a16:creationId xmlns:a16="http://schemas.microsoft.com/office/drawing/2014/main" id="{A912DE02-F5D2-4A60-A753-3873C14CB5D3}"/>
                </a:ext>
              </a:extLst>
            </p:cNvPr>
            <p:cNvSpPr/>
            <p:nvPr/>
          </p:nvSpPr>
          <p:spPr>
            <a:xfrm>
              <a:off x="959223" y="3518646"/>
              <a:ext cx="430306" cy="43030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hlinkClick r:id="rId3"/>
              <a:extLst>
                <a:ext uri="{FF2B5EF4-FFF2-40B4-BE49-F238E27FC236}">
                  <a16:creationId xmlns:a16="http://schemas.microsoft.com/office/drawing/2014/main" id="{6B450F5C-A783-4B7D-A857-5AB280E070B6}"/>
                </a:ext>
              </a:extLst>
            </p:cNvPr>
            <p:cNvSpPr/>
            <p:nvPr/>
          </p:nvSpPr>
          <p:spPr>
            <a:xfrm>
              <a:off x="1030942" y="4898558"/>
              <a:ext cx="430306" cy="43030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hlinkClick r:id="rId3"/>
              <a:extLst>
                <a:ext uri="{FF2B5EF4-FFF2-40B4-BE49-F238E27FC236}">
                  <a16:creationId xmlns:a16="http://schemas.microsoft.com/office/drawing/2014/main" id="{FEF3053C-BB2A-4D30-9F76-0B3F08F07BC6}"/>
                </a:ext>
              </a:extLst>
            </p:cNvPr>
            <p:cNvSpPr/>
            <p:nvPr/>
          </p:nvSpPr>
          <p:spPr>
            <a:xfrm>
              <a:off x="2814918" y="5764306"/>
              <a:ext cx="430306" cy="43030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hlinkClick r:id="rId3"/>
              <a:extLst>
                <a:ext uri="{FF2B5EF4-FFF2-40B4-BE49-F238E27FC236}">
                  <a16:creationId xmlns:a16="http://schemas.microsoft.com/office/drawing/2014/main" id="{39200347-EC6B-41BB-B0B8-63579E219DBA}"/>
                </a:ext>
              </a:extLst>
            </p:cNvPr>
            <p:cNvSpPr/>
            <p:nvPr/>
          </p:nvSpPr>
          <p:spPr>
            <a:xfrm>
              <a:off x="7512424" y="6212542"/>
              <a:ext cx="430306" cy="43030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hlinkClick r:id="rId3"/>
              <a:extLst>
                <a:ext uri="{FF2B5EF4-FFF2-40B4-BE49-F238E27FC236}">
                  <a16:creationId xmlns:a16="http://schemas.microsoft.com/office/drawing/2014/main" id="{723527F7-49FA-4DC0-835C-2F9BB8231EEA}"/>
                </a:ext>
              </a:extLst>
            </p:cNvPr>
            <p:cNvSpPr/>
            <p:nvPr/>
          </p:nvSpPr>
          <p:spPr>
            <a:xfrm>
              <a:off x="7933765" y="4522042"/>
              <a:ext cx="430306" cy="43030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hlinkClick r:id="rId3"/>
              <a:extLst>
                <a:ext uri="{FF2B5EF4-FFF2-40B4-BE49-F238E27FC236}">
                  <a16:creationId xmlns:a16="http://schemas.microsoft.com/office/drawing/2014/main" id="{5A2967C8-63C3-4C2D-A689-EB742D21903A}"/>
                </a:ext>
              </a:extLst>
            </p:cNvPr>
            <p:cNvSpPr/>
            <p:nvPr/>
          </p:nvSpPr>
          <p:spPr>
            <a:xfrm>
              <a:off x="7476563" y="1782062"/>
              <a:ext cx="430306" cy="43030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hlinkClick r:id="rId4"/>
              <a:extLst>
                <a:ext uri="{FF2B5EF4-FFF2-40B4-BE49-F238E27FC236}">
                  <a16:creationId xmlns:a16="http://schemas.microsoft.com/office/drawing/2014/main" id="{4BA742F5-7E20-4D0C-B449-03D784DEEB09}"/>
                </a:ext>
              </a:extLst>
            </p:cNvPr>
            <p:cNvSpPr/>
            <p:nvPr/>
          </p:nvSpPr>
          <p:spPr>
            <a:xfrm>
              <a:off x="7637926" y="772878"/>
              <a:ext cx="430306" cy="43030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30438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2</cp:revision>
  <dcterms:created xsi:type="dcterms:W3CDTF">2022-01-09T15:56:49Z</dcterms:created>
  <dcterms:modified xsi:type="dcterms:W3CDTF">2022-01-09T16:02:13Z</dcterms:modified>
</cp:coreProperties>
</file>