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03BE-864F-436C-96BD-5429CC22C68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9702-5A21-42B7-BBF8-C0FA61D41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03BE-864F-436C-96BD-5429CC22C68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9702-5A21-42B7-BBF8-C0FA61D41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49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03BE-864F-436C-96BD-5429CC22C68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9702-5A21-42B7-BBF8-C0FA61D41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2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03BE-864F-436C-96BD-5429CC22C68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9702-5A21-42B7-BBF8-C0FA61D41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5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03BE-864F-436C-96BD-5429CC22C68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9702-5A21-42B7-BBF8-C0FA61D41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8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03BE-864F-436C-96BD-5429CC22C68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9702-5A21-42B7-BBF8-C0FA61D41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99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03BE-864F-436C-96BD-5429CC22C68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9702-5A21-42B7-BBF8-C0FA61D41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0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03BE-864F-436C-96BD-5429CC22C68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9702-5A21-42B7-BBF8-C0FA61D41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35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03BE-864F-436C-96BD-5429CC22C68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9702-5A21-42B7-BBF8-C0FA61D41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70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03BE-864F-436C-96BD-5429CC22C68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9702-5A21-42B7-BBF8-C0FA61D41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45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03BE-864F-436C-96BD-5429CC22C68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9702-5A21-42B7-BBF8-C0FA61D41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73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103BE-864F-436C-96BD-5429CC22C688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39702-5A21-42B7-BBF8-C0FA61D41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57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flsh/blockmod17.html" TargetMode="External"/><Relationship Id="rId13" Type="http://schemas.openxmlformats.org/officeDocument/2006/relationships/hyperlink" Target="https://technologystudent.com/prddes1/susenv1.html" TargetMode="External"/><Relationship Id="rId3" Type="http://schemas.openxmlformats.org/officeDocument/2006/relationships/hyperlink" Target="https://technologystudent.com/joints/pet1.html" TargetMode="External"/><Relationship Id="rId7" Type="http://schemas.openxmlformats.org/officeDocument/2006/relationships/hyperlink" Target="https://technologystudent.com/prddes1/polyprop2.html" TargetMode="External"/><Relationship Id="rId12" Type="http://schemas.openxmlformats.org/officeDocument/2006/relationships/hyperlink" Target="https://technologystudent.com/despro_3/aluminium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joints/ldpe1.html" TargetMode="External"/><Relationship Id="rId11" Type="http://schemas.openxmlformats.org/officeDocument/2006/relationships/hyperlink" Target="https://technologystudent.com/joints/alloys1.html" TargetMode="External"/><Relationship Id="rId5" Type="http://schemas.openxmlformats.org/officeDocument/2006/relationships/hyperlink" Target="https://technologystudent.com/despro_flsh/plasticsrev2.html" TargetMode="External"/><Relationship Id="rId10" Type="http://schemas.openxmlformats.org/officeDocument/2006/relationships/hyperlink" Target="https://technologystudent.com/despro2/crdpap1.htm" TargetMode="External"/><Relationship Id="rId4" Type="http://schemas.openxmlformats.org/officeDocument/2006/relationships/hyperlink" Target="https://technologystudent.com/rmprep08/prophd1.html" TargetMode="External"/><Relationship Id="rId9" Type="http://schemas.openxmlformats.org/officeDocument/2006/relationships/hyperlink" Target="https://technologystudent.com/despro_flsh/charity9.html" TargetMode="External"/><Relationship Id="rId14" Type="http://schemas.openxmlformats.org/officeDocument/2006/relationships/hyperlink" Target="https://technologystudent.com/prddes1/biopol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8E326E2A-D78F-486B-B628-5A786576A87D}"/>
              </a:ext>
            </a:extLst>
          </p:cNvPr>
          <p:cNvGrpSpPr/>
          <p:nvPr/>
        </p:nvGrpSpPr>
        <p:grpSpPr>
          <a:xfrm>
            <a:off x="83890" y="250417"/>
            <a:ext cx="8992998" cy="6369047"/>
            <a:chOff x="83890" y="250417"/>
            <a:chExt cx="8992998" cy="6369047"/>
          </a:xfrm>
        </p:grpSpPr>
        <p:pic>
          <p:nvPicPr>
            <p:cNvPr id="5" name="Picture 4" descr="A picture containing polygon&#10;&#10;Description automatically generated">
              <a:extLst>
                <a:ext uri="{FF2B5EF4-FFF2-40B4-BE49-F238E27FC236}">
                  <a16:creationId xmlns:a16="http://schemas.microsoft.com/office/drawing/2014/main" id="{608DCCE7-6B5F-40EF-B6BF-85FBE4FC4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90" y="250417"/>
              <a:ext cx="8992998" cy="6369047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96A49E87-2097-4358-846E-6EEE2630ACDA}"/>
                </a:ext>
              </a:extLst>
            </p:cNvPr>
            <p:cNvSpPr/>
            <p:nvPr/>
          </p:nvSpPr>
          <p:spPr>
            <a:xfrm>
              <a:off x="260059" y="1426128"/>
              <a:ext cx="1057013" cy="880844"/>
            </a:xfrm>
            <a:custGeom>
              <a:avLst/>
              <a:gdLst>
                <a:gd name="connsiteX0" fmla="*/ 595618 w 1057013"/>
                <a:gd name="connsiteY0" fmla="*/ 0 h 880844"/>
                <a:gd name="connsiteX1" fmla="*/ 419449 w 1057013"/>
                <a:gd name="connsiteY1" fmla="*/ 0 h 880844"/>
                <a:gd name="connsiteX2" fmla="*/ 0 w 1057013"/>
                <a:gd name="connsiteY2" fmla="*/ 704676 h 880844"/>
                <a:gd name="connsiteX3" fmla="*/ 92279 w 1057013"/>
                <a:gd name="connsiteY3" fmla="*/ 872455 h 880844"/>
                <a:gd name="connsiteX4" fmla="*/ 1006679 w 1057013"/>
                <a:gd name="connsiteY4" fmla="*/ 880844 h 880844"/>
                <a:gd name="connsiteX5" fmla="*/ 1057013 w 1057013"/>
                <a:gd name="connsiteY5" fmla="*/ 746621 h 880844"/>
                <a:gd name="connsiteX6" fmla="*/ 595618 w 1057013"/>
                <a:gd name="connsiteY6" fmla="*/ 0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013" h="880844">
                  <a:moveTo>
                    <a:pt x="595618" y="0"/>
                  </a:moveTo>
                  <a:lnTo>
                    <a:pt x="419449" y="0"/>
                  </a:lnTo>
                  <a:lnTo>
                    <a:pt x="0" y="704676"/>
                  </a:lnTo>
                  <a:lnTo>
                    <a:pt x="92279" y="872455"/>
                  </a:lnTo>
                  <a:lnTo>
                    <a:pt x="1006679" y="880844"/>
                  </a:lnTo>
                  <a:lnTo>
                    <a:pt x="1057013" y="746621"/>
                  </a:lnTo>
                  <a:lnTo>
                    <a:pt x="5956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4"/>
              <a:extLst>
                <a:ext uri="{FF2B5EF4-FFF2-40B4-BE49-F238E27FC236}">
                  <a16:creationId xmlns:a16="http://schemas.microsoft.com/office/drawing/2014/main" id="{3ED6F248-FAA1-422F-9BB9-FA704840713B}"/>
                </a:ext>
              </a:extLst>
            </p:cNvPr>
            <p:cNvSpPr/>
            <p:nvPr/>
          </p:nvSpPr>
          <p:spPr>
            <a:xfrm>
              <a:off x="1501630" y="1426128"/>
              <a:ext cx="1057013" cy="880844"/>
            </a:xfrm>
            <a:custGeom>
              <a:avLst/>
              <a:gdLst>
                <a:gd name="connsiteX0" fmla="*/ 595618 w 1057013"/>
                <a:gd name="connsiteY0" fmla="*/ 0 h 880844"/>
                <a:gd name="connsiteX1" fmla="*/ 419449 w 1057013"/>
                <a:gd name="connsiteY1" fmla="*/ 0 h 880844"/>
                <a:gd name="connsiteX2" fmla="*/ 0 w 1057013"/>
                <a:gd name="connsiteY2" fmla="*/ 704676 h 880844"/>
                <a:gd name="connsiteX3" fmla="*/ 92279 w 1057013"/>
                <a:gd name="connsiteY3" fmla="*/ 872455 h 880844"/>
                <a:gd name="connsiteX4" fmla="*/ 1006679 w 1057013"/>
                <a:gd name="connsiteY4" fmla="*/ 880844 h 880844"/>
                <a:gd name="connsiteX5" fmla="*/ 1057013 w 1057013"/>
                <a:gd name="connsiteY5" fmla="*/ 746621 h 880844"/>
                <a:gd name="connsiteX6" fmla="*/ 595618 w 1057013"/>
                <a:gd name="connsiteY6" fmla="*/ 0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013" h="880844">
                  <a:moveTo>
                    <a:pt x="595618" y="0"/>
                  </a:moveTo>
                  <a:lnTo>
                    <a:pt x="419449" y="0"/>
                  </a:lnTo>
                  <a:lnTo>
                    <a:pt x="0" y="704676"/>
                  </a:lnTo>
                  <a:lnTo>
                    <a:pt x="92279" y="872455"/>
                  </a:lnTo>
                  <a:lnTo>
                    <a:pt x="1006679" y="880844"/>
                  </a:lnTo>
                  <a:lnTo>
                    <a:pt x="1057013" y="746621"/>
                  </a:lnTo>
                  <a:lnTo>
                    <a:pt x="5956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5"/>
              <a:extLst>
                <a:ext uri="{FF2B5EF4-FFF2-40B4-BE49-F238E27FC236}">
                  <a16:creationId xmlns:a16="http://schemas.microsoft.com/office/drawing/2014/main" id="{AEBBDFEE-E0EF-47E3-8159-CF860D646B6A}"/>
                </a:ext>
              </a:extLst>
            </p:cNvPr>
            <p:cNvSpPr/>
            <p:nvPr/>
          </p:nvSpPr>
          <p:spPr>
            <a:xfrm>
              <a:off x="3053593" y="1426128"/>
              <a:ext cx="1057013" cy="880844"/>
            </a:xfrm>
            <a:custGeom>
              <a:avLst/>
              <a:gdLst>
                <a:gd name="connsiteX0" fmla="*/ 595618 w 1057013"/>
                <a:gd name="connsiteY0" fmla="*/ 0 h 880844"/>
                <a:gd name="connsiteX1" fmla="*/ 419449 w 1057013"/>
                <a:gd name="connsiteY1" fmla="*/ 0 h 880844"/>
                <a:gd name="connsiteX2" fmla="*/ 0 w 1057013"/>
                <a:gd name="connsiteY2" fmla="*/ 704676 h 880844"/>
                <a:gd name="connsiteX3" fmla="*/ 92279 w 1057013"/>
                <a:gd name="connsiteY3" fmla="*/ 872455 h 880844"/>
                <a:gd name="connsiteX4" fmla="*/ 1006679 w 1057013"/>
                <a:gd name="connsiteY4" fmla="*/ 880844 h 880844"/>
                <a:gd name="connsiteX5" fmla="*/ 1057013 w 1057013"/>
                <a:gd name="connsiteY5" fmla="*/ 746621 h 880844"/>
                <a:gd name="connsiteX6" fmla="*/ 595618 w 1057013"/>
                <a:gd name="connsiteY6" fmla="*/ 0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013" h="880844">
                  <a:moveTo>
                    <a:pt x="595618" y="0"/>
                  </a:moveTo>
                  <a:lnTo>
                    <a:pt x="419449" y="0"/>
                  </a:lnTo>
                  <a:lnTo>
                    <a:pt x="0" y="704676"/>
                  </a:lnTo>
                  <a:lnTo>
                    <a:pt x="92279" y="872455"/>
                  </a:lnTo>
                  <a:lnTo>
                    <a:pt x="1006679" y="880844"/>
                  </a:lnTo>
                  <a:lnTo>
                    <a:pt x="1057013" y="746621"/>
                  </a:lnTo>
                  <a:lnTo>
                    <a:pt x="5956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6"/>
              <a:extLst>
                <a:ext uri="{FF2B5EF4-FFF2-40B4-BE49-F238E27FC236}">
                  <a16:creationId xmlns:a16="http://schemas.microsoft.com/office/drawing/2014/main" id="{BB6098E9-E099-43A2-8410-80247FBF4901}"/>
                </a:ext>
              </a:extLst>
            </p:cNvPr>
            <p:cNvSpPr/>
            <p:nvPr/>
          </p:nvSpPr>
          <p:spPr>
            <a:xfrm>
              <a:off x="5202573" y="1426128"/>
              <a:ext cx="1057013" cy="880844"/>
            </a:xfrm>
            <a:custGeom>
              <a:avLst/>
              <a:gdLst>
                <a:gd name="connsiteX0" fmla="*/ 595618 w 1057013"/>
                <a:gd name="connsiteY0" fmla="*/ 0 h 880844"/>
                <a:gd name="connsiteX1" fmla="*/ 419449 w 1057013"/>
                <a:gd name="connsiteY1" fmla="*/ 0 h 880844"/>
                <a:gd name="connsiteX2" fmla="*/ 0 w 1057013"/>
                <a:gd name="connsiteY2" fmla="*/ 704676 h 880844"/>
                <a:gd name="connsiteX3" fmla="*/ 92279 w 1057013"/>
                <a:gd name="connsiteY3" fmla="*/ 872455 h 880844"/>
                <a:gd name="connsiteX4" fmla="*/ 1006679 w 1057013"/>
                <a:gd name="connsiteY4" fmla="*/ 880844 h 880844"/>
                <a:gd name="connsiteX5" fmla="*/ 1057013 w 1057013"/>
                <a:gd name="connsiteY5" fmla="*/ 746621 h 880844"/>
                <a:gd name="connsiteX6" fmla="*/ 595618 w 1057013"/>
                <a:gd name="connsiteY6" fmla="*/ 0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013" h="880844">
                  <a:moveTo>
                    <a:pt x="595618" y="0"/>
                  </a:moveTo>
                  <a:lnTo>
                    <a:pt x="419449" y="0"/>
                  </a:lnTo>
                  <a:lnTo>
                    <a:pt x="0" y="704676"/>
                  </a:lnTo>
                  <a:lnTo>
                    <a:pt x="92279" y="872455"/>
                  </a:lnTo>
                  <a:lnTo>
                    <a:pt x="1006679" y="880844"/>
                  </a:lnTo>
                  <a:lnTo>
                    <a:pt x="1057013" y="746621"/>
                  </a:lnTo>
                  <a:lnTo>
                    <a:pt x="5956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7"/>
              <a:extLst>
                <a:ext uri="{FF2B5EF4-FFF2-40B4-BE49-F238E27FC236}">
                  <a16:creationId xmlns:a16="http://schemas.microsoft.com/office/drawing/2014/main" id="{2CE6BB2B-F5A5-46DD-97E1-481D6F132EC2}"/>
                </a:ext>
              </a:extLst>
            </p:cNvPr>
            <p:cNvSpPr/>
            <p:nvPr/>
          </p:nvSpPr>
          <p:spPr>
            <a:xfrm>
              <a:off x="7257176" y="1426128"/>
              <a:ext cx="1057013" cy="880844"/>
            </a:xfrm>
            <a:custGeom>
              <a:avLst/>
              <a:gdLst>
                <a:gd name="connsiteX0" fmla="*/ 595618 w 1057013"/>
                <a:gd name="connsiteY0" fmla="*/ 0 h 880844"/>
                <a:gd name="connsiteX1" fmla="*/ 419449 w 1057013"/>
                <a:gd name="connsiteY1" fmla="*/ 0 h 880844"/>
                <a:gd name="connsiteX2" fmla="*/ 0 w 1057013"/>
                <a:gd name="connsiteY2" fmla="*/ 704676 h 880844"/>
                <a:gd name="connsiteX3" fmla="*/ 92279 w 1057013"/>
                <a:gd name="connsiteY3" fmla="*/ 872455 h 880844"/>
                <a:gd name="connsiteX4" fmla="*/ 1006679 w 1057013"/>
                <a:gd name="connsiteY4" fmla="*/ 880844 h 880844"/>
                <a:gd name="connsiteX5" fmla="*/ 1057013 w 1057013"/>
                <a:gd name="connsiteY5" fmla="*/ 746621 h 880844"/>
                <a:gd name="connsiteX6" fmla="*/ 595618 w 1057013"/>
                <a:gd name="connsiteY6" fmla="*/ 0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013" h="880844">
                  <a:moveTo>
                    <a:pt x="595618" y="0"/>
                  </a:moveTo>
                  <a:lnTo>
                    <a:pt x="419449" y="0"/>
                  </a:lnTo>
                  <a:lnTo>
                    <a:pt x="0" y="704676"/>
                  </a:lnTo>
                  <a:lnTo>
                    <a:pt x="92279" y="872455"/>
                  </a:lnTo>
                  <a:lnTo>
                    <a:pt x="1006679" y="880844"/>
                  </a:lnTo>
                  <a:lnTo>
                    <a:pt x="1057013" y="746621"/>
                  </a:lnTo>
                  <a:lnTo>
                    <a:pt x="5956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8"/>
              <a:extLst>
                <a:ext uri="{FF2B5EF4-FFF2-40B4-BE49-F238E27FC236}">
                  <a16:creationId xmlns:a16="http://schemas.microsoft.com/office/drawing/2014/main" id="{777B83FF-BD8F-47B1-90FC-03AAE92B3132}"/>
                </a:ext>
              </a:extLst>
            </p:cNvPr>
            <p:cNvSpPr/>
            <p:nvPr/>
          </p:nvSpPr>
          <p:spPr>
            <a:xfrm>
              <a:off x="7282343" y="3391249"/>
              <a:ext cx="1057013" cy="880844"/>
            </a:xfrm>
            <a:custGeom>
              <a:avLst/>
              <a:gdLst>
                <a:gd name="connsiteX0" fmla="*/ 595618 w 1057013"/>
                <a:gd name="connsiteY0" fmla="*/ 0 h 880844"/>
                <a:gd name="connsiteX1" fmla="*/ 419449 w 1057013"/>
                <a:gd name="connsiteY1" fmla="*/ 0 h 880844"/>
                <a:gd name="connsiteX2" fmla="*/ 0 w 1057013"/>
                <a:gd name="connsiteY2" fmla="*/ 704676 h 880844"/>
                <a:gd name="connsiteX3" fmla="*/ 92279 w 1057013"/>
                <a:gd name="connsiteY3" fmla="*/ 872455 h 880844"/>
                <a:gd name="connsiteX4" fmla="*/ 1006679 w 1057013"/>
                <a:gd name="connsiteY4" fmla="*/ 880844 h 880844"/>
                <a:gd name="connsiteX5" fmla="*/ 1057013 w 1057013"/>
                <a:gd name="connsiteY5" fmla="*/ 746621 h 880844"/>
                <a:gd name="connsiteX6" fmla="*/ 595618 w 1057013"/>
                <a:gd name="connsiteY6" fmla="*/ 0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013" h="880844">
                  <a:moveTo>
                    <a:pt x="595618" y="0"/>
                  </a:moveTo>
                  <a:lnTo>
                    <a:pt x="419449" y="0"/>
                  </a:lnTo>
                  <a:lnTo>
                    <a:pt x="0" y="704676"/>
                  </a:lnTo>
                  <a:lnTo>
                    <a:pt x="92279" y="872455"/>
                  </a:lnTo>
                  <a:lnTo>
                    <a:pt x="1006679" y="880844"/>
                  </a:lnTo>
                  <a:lnTo>
                    <a:pt x="1057013" y="746621"/>
                  </a:lnTo>
                  <a:lnTo>
                    <a:pt x="5956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9"/>
              <a:extLst>
                <a:ext uri="{FF2B5EF4-FFF2-40B4-BE49-F238E27FC236}">
                  <a16:creationId xmlns:a16="http://schemas.microsoft.com/office/drawing/2014/main" id="{F8221CDE-DCA5-4307-9F1B-6A7B7A9758F5}"/>
                </a:ext>
              </a:extLst>
            </p:cNvPr>
            <p:cNvSpPr/>
            <p:nvPr/>
          </p:nvSpPr>
          <p:spPr>
            <a:xfrm>
              <a:off x="5177405" y="3432349"/>
              <a:ext cx="1057013" cy="880844"/>
            </a:xfrm>
            <a:custGeom>
              <a:avLst/>
              <a:gdLst>
                <a:gd name="connsiteX0" fmla="*/ 595618 w 1057013"/>
                <a:gd name="connsiteY0" fmla="*/ 0 h 880844"/>
                <a:gd name="connsiteX1" fmla="*/ 419449 w 1057013"/>
                <a:gd name="connsiteY1" fmla="*/ 0 h 880844"/>
                <a:gd name="connsiteX2" fmla="*/ 0 w 1057013"/>
                <a:gd name="connsiteY2" fmla="*/ 704676 h 880844"/>
                <a:gd name="connsiteX3" fmla="*/ 92279 w 1057013"/>
                <a:gd name="connsiteY3" fmla="*/ 872455 h 880844"/>
                <a:gd name="connsiteX4" fmla="*/ 1006679 w 1057013"/>
                <a:gd name="connsiteY4" fmla="*/ 880844 h 880844"/>
                <a:gd name="connsiteX5" fmla="*/ 1057013 w 1057013"/>
                <a:gd name="connsiteY5" fmla="*/ 746621 h 880844"/>
                <a:gd name="connsiteX6" fmla="*/ 595618 w 1057013"/>
                <a:gd name="connsiteY6" fmla="*/ 0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013" h="880844">
                  <a:moveTo>
                    <a:pt x="595618" y="0"/>
                  </a:moveTo>
                  <a:lnTo>
                    <a:pt x="419449" y="0"/>
                  </a:lnTo>
                  <a:lnTo>
                    <a:pt x="0" y="704676"/>
                  </a:lnTo>
                  <a:lnTo>
                    <a:pt x="92279" y="872455"/>
                  </a:lnTo>
                  <a:lnTo>
                    <a:pt x="1006679" y="880844"/>
                  </a:lnTo>
                  <a:lnTo>
                    <a:pt x="1057013" y="746621"/>
                  </a:lnTo>
                  <a:lnTo>
                    <a:pt x="5956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10"/>
              <a:extLst>
                <a:ext uri="{FF2B5EF4-FFF2-40B4-BE49-F238E27FC236}">
                  <a16:creationId xmlns:a16="http://schemas.microsoft.com/office/drawing/2014/main" id="{4DEAD5D0-691B-4854-9ADC-486F502706CF}"/>
                </a:ext>
              </a:extLst>
            </p:cNvPr>
            <p:cNvSpPr/>
            <p:nvPr/>
          </p:nvSpPr>
          <p:spPr>
            <a:xfrm>
              <a:off x="3196555" y="3423960"/>
              <a:ext cx="1057013" cy="880844"/>
            </a:xfrm>
            <a:custGeom>
              <a:avLst/>
              <a:gdLst>
                <a:gd name="connsiteX0" fmla="*/ 595618 w 1057013"/>
                <a:gd name="connsiteY0" fmla="*/ 0 h 880844"/>
                <a:gd name="connsiteX1" fmla="*/ 419449 w 1057013"/>
                <a:gd name="connsiteY1" fmla="*/ 0 h 880844"/>
                <a:gd name="connsiteX2" fmla="*/ 0 w 1057013"/>
                <a:gd name="connsiteY2" fmla="*/ 704676 h 880844"/>
                <a:gd name="connsiteX3" fmla="*/ 92279 w 1057013"/>
                <a:gd name="connsiteY3" fmla="*/ 872455 h 880844"/>
                <a:gd name="connsiteX4" fmla="*/ 1006679 w 1057013"/>
                <a:gd name="connsiteY4" fmla="*/ 880844 h 880844"/>
                <a:gd name="connsiteX5" fmla="*/ 1057013 w 1057013"/>
                <a:gd name="connsiteY5" fmla="*/ 746621 h 880844"/>
                <a:gd name="connsiteX6" fmla="*/ 595618 w 1057013"/>
                <a:gd name="connsiteY6" fmla="*/ 0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013" h="880844">
                  <a:moveTo>
                    <a:pt x="595618" y="0"/>
                  </a:moveTo>
                  <a:lnTo>
                    <a:pt x="419449" y="0"/>
                  </a:lnTo>
                  <a:lnTo>
                    <a:pt x="0" y="704676"/>
                  </a:lnTo>
                  <a:lnTo>
                    <a:pt x="92279" y="872455"/>
                  </a:lnTo>
                  <a:lnTo>
                    <a:pt x="1006679" y="880844"/>
                  </a:lnTo>
                  <a:lnTo>
                    <a:pt x="1057013" y="746621"/>
                  </a:lnTo>
                  <a:lnTo>
                    <a:pt x="5956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11"/>
              <a:extLst>
                <a:ext uri="{FF2B5EF4-FFF2-40B4-BE49-F238E27FC236}">
                  <a16:creationId xmlns:a16="http://schemas.microsoft.com/office/drawing/2014/main" id="{6AE46747-75B5-475C-8F22-5D186551E98E}"/>
                </a:ext>
              </a:extLst>
            </p:cNvPr>
            <p:cNvSpPr/>
            <p:nvPr/>
          </p:nvSpPr>
          <p:spPr>
            <a:xfrm>
              <a:off x="973123" y="3548818"/>
              <a:ext cx="1057013" cy="880844"/>
            </a:xfrm>
            <a:custGeom>
              <a:avLst/>
              <a:gdLst>
                <a:gd name="connsiteX0" fmla="*/ 595618 w 1057013"/>
                <a:gd name="connsiteY0" fmla="*/ 0 h 880844"/>
                <a:gd name="connsiteX1" fmla="*/ 419449 w 1057013"/>
                <a:gd name="connsiteY1" fmla="*/ 0 h 880844"/>
                <a:gd name="connsiteX2" fmla="*/ 0 w 1057013"/>
                <a:gd name="connsiteY2" fmla="*/ 704676 h 880844"/>
                <a:gd name="connsiteX3" fmla="*/ 92279 w 1057013"/>
                <a:gd name="connsiteY3" fmla="*/ 872455 h 880844"/>
                <a:gd name="connsiteX4" fmla="*/ 1006679 w 1057013"/>
                <a:gd name="connsiteY4" fmla="*/ 880844 h 880844"/>
                <a:gd name="connsiteX5" fmla="*/ 1057013 w 1057013"/>
                <a:gd name="connsiteY5" fmla="*/ 746621 h 880844"/>
                <a:gd name="connsiteX6" fmla="*/ 595618 w 1057013"/>
                <a:gd name="connsiteY6" fmla="*/ 0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013" h="880844">
                  <a:moveTo>
                    <a:pt x="595618" y="0"/>
                  </a:moveTo>
                  <a:lnTo>
                    <a:pt x="419449" y="0"/>
                  </a:lnTo>
                  <a:lnTo>
                    <a:pt x="0" y="704676"/>
                  </a:lnTo>
                  <a:lnTo>
                    <a:pt x="92279" y="872455"/>
                  </a:lnTo>
                  <a:lnTo>
                    <a:pt x="1006679" y="880844"/>
                  </a:lnTo>
                  <a:lnTo>
                    <a:pt x="1057013" y="746621"/>
                  </a:lnTo>
                  <a:lnTo>
                    <a:pt x="5956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12"/>
              <a:extLst>
                <a:ext uri="{FF2B5EF4-FFF2-40B4-BE49-F238E27FC236}">
                  <a16:creationId xmlns:a16="http://schemas.microsoft.com/office/drawing/2014/main" id="{48ED9851-F7A4-4513-827E-AF3EA25DD23D}"/>
                </a:ext>
              </a:extLst>
            </p:cNvPr>
            <p:cNvSpPr/>
            <p:nvPr/>
          </p:nvSpPr>
          <p:spPr>
            <a:xfrm>
              <a:off x="1451296" y="5377343"/>
              <a:ext cx="1057013" cy="880844"/>
            </a:xfrm>
            <a:custGeom>
              <a:avLst/>
              <a:gdLst>
                <a:gd name="connsiteX0" fmla="*/ 595618 w 1057013"/>
                <a:gd name="connsiteY0" fmla="*/ 0 h 880844"/>
                <a:gd name="connsiteX1" fmla="*/ 419449 w 1057013"/>
                <a:gd name="connsiteY1" fmla="*/ 0 h 880844"/>
                <a:gd name="connsiteX2" fmla="*/ 0 w 1057013"/>
                <a:gd name="connsiteY2" fmla="*/ 704676 h 880844"/>
                <a:gd name="connsiteX3" fmla="*/ 92279 w 1057013"/>
                <a:gd name="connsiteY3" fmla="*/ 872455 h 880844"/>
                <a:gd name="connsiteX4" fmla="*/ 1006679 w 1057013"/>
                <a:gd name="connsiteY4" fmla="*/ 880844 h 880844"/>
                <a:gd name="connsiteX5" fmla="*/ 1057013 w 1057013"/>
                <a:gd name="connsiteY5" fmla="*/ 746621 h 880844"/>
                <a:gd name="connsiteX6" fmla="*/ 595618 w 1057013"/>
                <a:gd name="connsiteY6" fmla="*/ 0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013" h="880844">
                  <a:moveTo>
                    <a:pt x="595618" y="0"/>
                  </a:moveTo>
                  <a:lnTo>
                    <a:pt x="419449" y="0"/>
                  </a:lnTo>
                  <a:lnTo>
                    <a:pt x="0" y="704676"/>
                  </a:lnTo>
                  <a:lnTo>
                    <a:pt x="92279" y="872455"/>
                  </a:lnTo>
                  <a:lnTo>
                    <a:pt x="1006679" y="880844"/>
                  </a:lnTo>
                  <a:lnTo>
                    <a:pt x="1057013" y="746621"/>
                  </a:lnTo>
                  <a:lnTo>
                    <a:pt x="5956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13"/>
              <a:extLst>
                <a:ext uri="{FF2B5EF4-FFF2-40B4-BE49-F238E27FC236}">
                  <a16:creationId xmlns:a16="http://schemas.microsoft.com/office/drawing/2014/main" id="{31893490-FFA6-45F3-A7AA-6C9BB037807B}"/>
                </a:ext>
              </a:extLst>
            </p:cNvPr>
            <p:cNvSpPr/>
            <p:nvPr/>
          </p:nvSpPr>
          <p:spPr>
            <a:xfrm>
              <a:off x="3288485" y="5201174"/>
              <a:ext cx="1057013" cy="880844"/>
            </a:xfrm>
            <a:custGeom>
              <a:avLst/>
              <a:gdLst>
                <a:gd name="connsiteX0" fmla="*/ 595618 w 1057013"/>
                <a:gd name="connsiteY0" fmla="*/ 0 h 880844"/>
                <a:gd name="connsiteX1" fmla="*/ 419449 w 1057013"/>
                <a:gd name="connsiteY1" fmla="*/ 0 h 880844"/>
                <a:gd name="connsiteX2" fmla="*/ 0 w 1057013"/>
                <a:gd name="connsiteY2" fmla="*/ 704676 h 880844"/>
                <a:gd name="connsiteX3" fmla="*/ 92279 w 1057013"/>
                <a:gd name="connsiteY3" fmla="*/ 872455 h 880844"/>
                <a:gd name="connsiteX4" fmla="*/ 1006679 w 1057013"/>
                <a:gd name="connsiteY4" fmla="*/ 880844 h 880844"/>
                <a:gd name="connsiteX5" fmla="*/ 1057013 w 1057013"/>
                <a:gd name="connsiteY5" fmla="*/ 746621 h 880844"/>
                <a:gd name="connsiteX6" fmla="*/ 595618 w 1057013"/>
                <a:gd name="connsiteY6" fmla="*/ 0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013" h="880844">
                  <a:moveTo>
                    <a:pt x="595618" y="0"/>
                  </a:moveTo>
                  <a:lnTo>
                    <a:pt x="419449" y="0"/>
                  </a:lnTo>
                  <a:lnTo>
                    <a:pt x="0" y="704676"/>
                  </a:lnTo>
                  <a:lnTo>
                    <a:pt x="92279" y="872455"/>
                  </a:lnTo>
                  <a:lnTo>
                    <a:pt x="1006679" y="880844"/>
                  </a:lnTo>
                  <a:lnTo>
                    <a:pt x="1057013" y="746621"/>
                  </a:lnTo>
                  <a:lnTo>
                    <a:pt x="5956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hlinkClick r:id="rId14"/>
              <a:extLst>
                <a:ext uri="{FF2B5EF4-FFF2-40B4-BE49-F238E27FC236}">
                  <a16:creationId xmlns:a16="http://schemas.microsoft.com/office/drawing/2014/main" id="{67FF3CDB-0927-4DA8-9836-0A86D6CCA30C}"/>
                </a:ext>
              </a:extLst>
            </p:cNvPr>
            <p:cNvSpPr/>
            <p:nvPr/>
          </p:nvSpPr>
          <p:spPr>
            <a:xfrm>
              <a:off x="7659148" y="5150840"/>
              <a:ext cx="1057013" cy="880844"/>
            </a:xfrm>
            <a:custGeom>
              <a:avLst/>
              <a:gdLst>
                <a:gd name="connsiteX0" fmla="*/ 595618 w 1057013"/>
                <a:gd name="connsiteY0" fmla="*/ 0 h 880844"/>
                <a:gd name="connsiteX1" fmla="*/ 419449 w 1057013"/>
                <a:gd name="connsiteY1" fmla="*/ 0 h 880844"/>
                <a:gd name="connsiteX2" fmla="*/ 0 w 1057013"/>
                <a:gd name="connsiteY2" fmla="*/ 704676 h 880844"/>
                <a:gd name="connsiteX3" fmla="*/ 92279 w 1057013"/>
                <a:gd name="connsiteY3" fmla="*/ 872455 h 880844"/>
                <a:gd name="connsiteX4" fmla="*/ 1006679 w 1057013"/>
                <a:gd name="connsiteY4" fmla="*/ 880844 h 880844"/>
                <a:gd name="connsiteX5" fmla="*/ 1057013 w 1057013"/>
                <a:gd name="connsiteY5" fmla="*/ 746621 h 880844"/>
                <a:gd name="connsiteX6" fmla="*/ 595618 w 1057013"/>
                <a:gd name="connsiteY6" fmla="*/ 0 h 880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013" h="880844">
                  <a:moveTo>
                    <a:pt x="595618" y="0"/>
                  </a:moveTo>
                  <a:lnTo>
                    <a:pt x="419449" y="0"/>
                  </a:lnTo>
                  <a:lnTo>
                    <a:pt x="0" y="704676"/>
                  </a:lnTo>
                  <a:lnTo>
                    <a:pt x="92279" y="872455"/>
                  </a:lnTo>
                  <a:lnTo>
                    <a:pt x="1006679" y="880844"/>
                  </a:lnTo>
                  <a:lnTo>
                    <a:pt x="1057013" y="746621"/>
                  </a:lnTo>
                  <a:lnTo>
                    <a:pt x="59561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5252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2020-11-23T20:40:42Z</dcterms:created>
  <dcterms:modified xsi:type="dcterms:W3CDTF">2020-11-23T20:49:48Z</dcterms:modified>
</cp:coreProperties>
</file>