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echnologystudent.com/despro_flsh/ron1.html" TargetMode="External"/><Relationship Id="rId3" Type="http://schemas.openxmlformats.org/officeDocument/2006/relationships/hyperlink" Target="http://www.technologystudent.com/" TargetMode="External"/><Relationship Id="rId4" Type="http://schemas.openxmlformats.org/officeDocument/2006/relationships/hyperlink" Target="https://www.facebook.com/groups/254963448192823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echnologystudent.com/despro_flsh/ron1.html" TargetMode="External"/><Relationship Id="rId3" Type="http://schemas.openxmlformats.org/officeDocument/2006/relationships/hyperlink" Target="http://www.technologystudent.com/" TargetMode="External"/><Relationship Id="rId4" Type="http://schemas.openxmlformats.org/officeDocument/2006/relationships/hyperlink" Target="https://www.facebook.com/groups/254963448192823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42075" y="152196"/>
            <a:ext cx="395414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RON</a:t>
            </a:r>
            <a:r>
              <a:rPr dirty="0" u="sng" sz="1600" spc="-6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ARAD</a:t>
            </a:r>
            <a:r>
              <a:rPr dirty="0" u="sng" sz="1600" spc="-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54880" y="721249"/>
            <a:ext cx="518160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  <a:tabLst>
                <a:tab pos="1448435" algn="l"/>
              </a:tabLst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4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LINK:	</a:t>
            </a:r>
            <a:r>
              <a:rPr dirty="0" baseline="2314" sz="180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https://technologystudent.com/despro_ﬂsh/ron1.html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  </a:t>
            </a:r>
            <a:r>
              <a:rPr dirty="0" sz="650" spc="15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dirty="0" sz="650" spc="5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 TECHNOLOGY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9520" y="1199838"/>
            <a:ext cx="6997700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1939289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dirty="0" sz="1400" spc="4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Write</a:t>
            </a:r>
            <a:r>
              <a:rPr dirty="0" sz="1400" spc="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brieﬂy</a:t>
            </a:r>
            <a:r>
              <a:rPr dirty="0" sz="1400" spc="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about</a:t>
            </a:r>
            <a:r>
              <a:rPr dirty="0" sz="1400" spc="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Ron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Arad’s</a:t>
            </a:r>
            <a:r>
              <a:rPr dirty="0" sz="1400" spc="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background</a:t>
            </a:r>
            <a:r>
              <a:rPr dirty="0" sz="1400" spc="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400" spc="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career</a:t>
            </a:r>
            <a:r>
              <a:rPr dirty="0" sz="1400" spc="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path</a:t>
            </a:r>
            <a:r>
              <a:rPr dirty="0" sz="1400" spc="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dirty="0" sz="1400" spc="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took,</a:t>
            </a:r>
            <a:r>
              <a:rPr dirty="0" sz="1400" spc="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dirty="0" sz="1400" spc="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his</a:t>
            </a:r>
            <a:r>
              <a:rPr dirty="0" sz="1400" spc="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way</a:t>
            </a:r>
            <a:r>
              <a:rPr dirty="0" sz="1400" spc="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dirty="0" sz="1400" spc="-3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becoming</a:t>
            </a:r>
            <a:r>
              <a:rPr dirty="0" sz="1400" spc="-1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dirty="0" sz="1400" spc="-1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architect.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7625" y="4891742"/>
            <a:ext cx="6997700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812800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dirty="0" sz="1400" spc="15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dirty="0" sz="1400" spc="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400" spc="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dirty="0" sz="1400" spc="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1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piece</a:t>
            </a:r>
            <a:r>
              <a:rPr dirty="0" sz="1400" spc="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furniture</a:t>
            </a:r>
            <a:r>
              <a:rPr dirty="0" sz="1400" spc="1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designed</a:t>
            </a:r>
            <a:r>
              <a:rPr dirty="0" sz="1400" spc="1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dirty="0" sz="1400" spc="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Ron</a:t>
            </a:r>
            <a:r>
              <a:rPr dirty="0" sz="1400" spc="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Arad.</a:t>
            </a:r>
            <a:r>
              <a:rPr dirty="0" sz="1400" spc="1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dirty="0" sz="1400" spc="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dirty="0" sz="1400" spc="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dirty="0" sz="1400" spc="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/ </a:t>
            </a:r>
            <a:r>
              <a:rPr dirty="0" sz="1400" spc="-3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images.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dirty="0" sz="1400" spc="-16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14485" y="5764233"/>
            <a:ext cx="3160395" cy="0"/>
          </a:xfrm>
          <a:custGeom>
            <a:avLst/>
            <a:gdLst/>
            <a:ahLst/>
            <a:cxnLst/>
            <a:rect l="l" t="t" r="r" b="b"/>
            <a:pathLst>
              <a:path w="3160395" h="0">
                <a:moveTo>
                  <a:pt x="0" y="0"/>
                </a:moveTo>
                <a:lnTo>
                  <a:pt x="316005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14485" y="6268435"/>
            <a:ext cx="3160395" cy="0"/>
          </a:xfrm>
          <a:custGeom>
            <a:avLst/>
            <a:gdLst/>
            <a:ahLst/>
            <a:cxnLst/>
            <a:rect l="l" t="t" r="r" b="b"/>
            <a:pathLst>
              <a:path w="3160395" h="0">
                <a:moveTo>
                  <a:pt x="0" y="0"/>
                </a:moveTo>
                <a:lnTo>
                  <a:pt x="316005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14485" y="6772622"/>
            <a:ext cx="3160395" cy="0"/>
          </a:xfrm>
          <a:custGeom>
            <a:avLst/>
            <a:gdLst/>
            <a:ahLst/>
            <a:cxnLst/>
            <a:rect l="l" t="t" r="r" b="b"/>
            <a:pathLst>
              <a:path w="3160395" h="0">
                <a:moveTo>
                  <a:pt x="0" y="0"/>
                </a:moveTo>
                <a:lnTo>
                  <a:pt x="316005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14485" y="7276810"/>
            <a:ext cx="3160395" cy="0"/>
          </a:xfrm>
          <a:custGeom>
            <a:avLst/>
            <a:gdLst/>
            <a:ahLst/>
            <a:cxnLst/>
            <a:rect l="l" t="t" r="r" b="b"/>
            <a:pathLst>
              <a:path w="3160395" h="0">
                <a:moveTo>
                  <a:pt x="0" y="0"/>
                </a:moveTo>
                <a:lnTo>
                  <a:pt x="316005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14485" y="7780996"/>
            <a:ext cx="3160395" cy="0"/>
          </a:xfrm>
          <a:custGeom>
            <a:avLst/>
            <a:gdLst/>
            <a:ahLst/>
            <a:cxnLst/>
            <a:rect l="l" t="t" r="r" b="b"/>
            <a:pathLst>
              <a:path w="3160395" h="0">
                <a:moveTo>
                  <a:pt x="0" y="0"/>
                </a:moveTo>
                <a:lnTo>
                  <a:pt x="316005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14485" y="8285183"/>
            <a:ext cx="3160395" cy="0"/>
          </a:xfrm>
          <a:custGeom>
            <a:avLst/>
            <a:gdLst/>
            <a:ahLst/>
            <a:cxnLst/>
            <a:rect l="l" t="t" r="r" b="b"/>
            <a:pathLst>
              <a:path w="3160395" h="0">
                <a:moveTo>
                  <a:pt x="0" y="0"/>
                </a:moveTo>
                <a:lnTo>
                  <a:pt x="316005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14485" y="2085029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14485" y="2589231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14485" y="3093418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14485" y="3597605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14485" y="4101793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14485" y="4605980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14485" y="8817534"/>
            <a:ext cx="3160395" cy="0"/>
          </a:xfrm>
          <a:custGeom>
            <a:avLst/>
            <a:gdLst/>
            <a:ahLst/>
            <a:cxnLst/>
            <a:rect l="l" t="t" r="r" b="b"/>
            <a:pathLst>
              <a:path w="3160395" h="0">
                <a:moveTo>
                  <a:pt x="0" y="0"/>
                </a:moveTo>
                <a:lnTo>
                  <a:pt x="316005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14485" y="9321736"/>
            <a:ext cx="3160395" cy="0"/>
          </a:xfrm>
          <a:custGeom>
            <a:avLst/>
            <a:gdLst/>
            <a:ahLst/>
            <a:cxnLst/>
            <a:rect l="l" t="t" r="r" b="b"/>
            <a:pathLst>
              <a:path w="3160395" h="0">
                <a:moveTo>
                  <a:pt x="0" y="0"/>
                </a:moveTo>
                <a:lnTo>
                  <a:pt x="316005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14485" y="9825921"/>
            <a:ext cx="3160395" cy="0"/>
          </a:xfrm>
          <a:custGeom>
            <a:avLst/>
            <a:gdLst/>
            <a:ahLst/>
            <a:cxnLst/>
            <a:rect l="l" t="t" r="r" b="b"/>
            <a:pathLst>
              <a:path w="3160395" h="0">
                <a:moveTo>
                  <a:pt x="0" y="0"/>
                </a:moveTo>
                <a:lnTo>
                  <a:pt x="316005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14485" y="10330109"/>
            <a:ext cx="3160395" cy="0"/>
          </a:xfrm>
          <a:custGeom>
            <a:avLst/>
            <a:gdLst/>
            <a:ahLst/>
            <a:cxnLst/>
            <a:rect l="l" t="t" r="r" b="b"/>
            <a:pathLst>
              <a:path w="3160395" h="0">
                <a:moveTo>
                  <a:pt x="0" y="0"/>
                </a:moveTo>
                <a:lnTo>
                  <a:pt x="316005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42075" y="152196"/>
            <a:ext cx="395414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RON</a:t>
            </a:r>
            <a:r>
              <a:rPr dirty="0" u="sng" sz="1600" spc="-6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ARAD</a:t>
            </a:r>
            <a:r>
              <a:rPr dirty="0" u="sng" sz="1600" spc="-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54880" y="721249"/>
            <a:ext cx="518160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  <a:tabLst>
                <a:tab pos="1448435" algn="l"/>
              </a:tabLst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4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LINK:	</a:t>
            </a:r>
            <a:r>
              <a:rPr dirty="0" baseline="2314" sz="180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https://technologystudent.com/despro_ﬂsh/ron1.html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  </a:t>
            </a:r>
            <a:r>
              <a:rPr dirty="0" sz="650" spc="15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dirty="0" sz="650" spc="5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 TECHNOLOGY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89083" y="2148531"/>
            <a:ext cx="6983095" cy="0"/>
          </a:xfrm>
          <a:custGeom>
            <a:avLst/>
            <a:gdLst/>
            <a:ahLst/>
            <a:cxnLst/>
            <a:rect l="l" t="t" r="r" b="b"/>
            <a:pathLst>
              <a:path w="6983095" h="0">
                <a:moveTo>
                  <a:pt x="0" y="0"/>
                </a:moveTo>
                <a:lnTo>
                  <a:pt x="6982754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89083" y="2579072"/>
            <a:ext cx="6983095" cy="0"/>
          </a:xfrm>
          <a:custGeom>
            <a:avLst/>
            <a:gdLst/>
            <a:ahLst/>
            <a:cxnLst/>
            <a:rect l="l" t="t" r="r" b="b"/>
            <a:pathLst>
              <a:path w="6983095" h="0">
                <a:moveTo>
                  <a:pt x="0" y="0"/>
                </a:moveTo>
                <a:lnTo>
                  <a:pt x="6982754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89083" y="3009599"/>
            <a:ext cx="6983095" cy="0"/>
          </a:xfrm>
          <a:custGeom>
            <a:avLst/>
            <a:gdLst/>
            <a:ahLst/>
            <a:cxnLst/>
            <a:rect l="l" t="t" r="r" b="b"/>
            <a:pathLst>
              <a:path w="6983095" h="0">
                <a:moveTo>
                  <a:pt x="0" y="0"/>
                </a:moveTo>
                <a:lnTo>
                  <a:pt x="6982754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89083" y="3440127"/>
            <a:ext cx="6983095" cy="0"/>
          </a:xfrm>
          <a:custGeom>
            <a:avLst/>
            <a:gdLst/>
            <a:ahLst/>
            <a:cxnLst/>
            <a:rect l="l" t="t" r="r" b="b"/>
            <a:pathLst>
              <a:path w="6983095" h="0">
                <a:moveTo>
                  <a:pt x="0" y="0"/>
                </a:moveTo>
                <a:lnTo>
                  <a:pt x="6982754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93162" y="6456922"/>
            <a:ext cx="7150100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1118870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dirty="0" sz="1400" spc="27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Paste</a:t>
            </a:r>
            <a:r>
              <a:rPr dirty="0" sz="1400" spc="2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dirty="0" sz="1400" spc="2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more</a:t>
            </a:r>
            <a:r>
              <a:rPr dirty="0" sz="1400" spc="2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images</a:t>
            </a:r>
            <a:r>
              <a:rPr dirty="0" sz="1400" spc="2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2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architectural</a:t>
            </a:r>
            <a:r>
              <a:rPr dirty="0" sz="1400" spc="2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designs</a:t>
            </a:r>
            <a:r>
              <a:rPr dirty="0" sz="1400" spc="2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dirty="0" sz="1400" spc="2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Ron</a:t>
            </a:r>
            <a:r>
              <a:rPr dirty="0" sz="1400" spc="2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Arad.</a:t>
            </a:r>
            <a:r>
              <a:rPr dirty="0" sz="1400" spc="2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dirty="0" sz="1400" spc="2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dirty="0" sz="1400" spc="2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piece</a:t>
            </a:r>
            <a:r>
              <a:rPr dirty="0" sz="1400" spc="2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dirty="0" sz="1400" spc="-3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architecture.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dirty="0" sz="1400" spc="-16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4938" y="1288739"/>
            <a:ext cx="6998334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812800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dirty="0" sz="1400" spc="10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dirty="0" sz="1400" spc="1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400" spc="10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dirty="0" sz="1400" spc="10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dirty="0" sz="1400" spc="10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Adjaye’s</a:t>
            </a:r>
            <a:r>
              <a:rPr dirty="0" sz="1400" spc="10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architectural</a:t>
            </a:r>
            <a:r>
              <a:rPr dirty="0" sz="1400" spc="10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achievements.</a:t>
            </a:r>
            <a:r>
              <a:rPr dirty="0" sz="1400" spc="10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dirty="0" sz="1400" spc="10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dirty="0" sz="1400" spc="10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dirty="0" sz="1400" spc="10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/ </a:t>
            </a:r>
            <a:r>
              <a:rPr dirty="0" sz="1400" spc="-3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images.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dirty="0" sz="1400" spc="-16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DESIGNERS - RON ARAD</cp:keywords>
  <dc:title>ron1.cdr</dc:title>
  <dcterms:created xsi:type="dcterms:W3CDTF">2021-12-07T13:33:24Z</dcterms:created>
  <dcterms:modified xsi:type="dcterms:W3CDTF">2021-12-07T13:33:24Z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2021-12-07T00:00:00Z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2021-12-07T00:00:00Z</vt:filetime>
  </property>
</Properties>
</file>