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2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4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8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0715-E4E1-41D9-85A0-EDBA1BE647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FD8F-EDD1-4C67-AF89-5EA609182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s://technologystudent.com/mobapps/SCALES_OF_PRODUCTION_UPDATE1.pdf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FAA12B-667C-467F-A594-EAAA14BFE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00542"/>
              </p:ext>
            </p:extLst>
          </p:nvPr>
        </p:nvGraphicFramePr>
        <p:xfrm>
          <a:off x="1844675" y="22225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060C92-D3B9-4CE8-87EC-D9E23D6A4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675" y="22225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F05EFD-BC1F-43E9-985A-8359C55705D3}"/>
              </a:ext>
            </a:extLst>
          </p:cNvPr>
          <p:cNvSpPr txBox="1"/>
          <p:nvPr/>
        </p:nvSpPr>
        <p:spPr>
          <a:xfrm>
            <a:off x="142874" y="260776"/>
            <a:ext cx="383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PRODUCTION SYSTEMS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F69E3-E7F1-44D0-A8A7-D3D96660DB58}"/>
              </a:ext>
            </a:extLst>
          </p:cNvPr>
          <p:cNvSpPr txBox="1"/>
          <p:nvPr/>
        </p:nvSpPr>
        <p:spPr>
          <a:xfrm>
            <a:off x="330994" y="1091773"/>
            <a:ext cx="3462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disk includes seven Production Systems.  For each one, write a brief description. In addition, identify a product manufactured by each system.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help and information, download the ‘Scales of Production’ Interactive Mobile PDF App, from the App section of technologystudent.com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https://technologystudent.com/mobapps/SCALES_OF_PRODUCTION_UPDATE1.pdf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B9E9E95-2C24-4649-8A58-3A10CB7A1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28" y="487585"/>
            <a:ext cx="5953861" cy="59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B6C5FE-B55C-4E17-A062-B6933993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" y="228600"/>
            <a:ext cx="975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2C93EA5-BB10-465A-9131-BC31A256E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" y="180975"/>
            <a:ext cx="976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98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2022-02-24T19:16:06Z</dcterms:created>
  <dcterms:modified xsi:type="dcterms:W3CDTF">2022-02-24T19:22:35Z</dcterms:modified>
</cp:coreProperties>
</file>