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6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0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7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1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8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0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0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2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5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4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1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77CF4-B117-48C0-8DA3-C4F6CB15BBD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5A22-E1AA-401C-AFAE-FD65C50F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2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/rev_batch1.html" TargetMode="External"/><Relationship Id="rId13" Type="http://schemas.openxmlformats.org/officeDocument/2006/relationships/hyperlink" Target="https://technologystudent.com/rmprp07/injec1.html" TargetMode="External"/><Relationship Id="rId18" Type="http://schemas.openxmlformats.org/officeDocument/2006/relationships/hyperlink" Target="https://technologystudent.com/prddes1/flexbl2.html" TargetMode="External"/><Relationship Id="rId26" Type="http://schemas.openxmlformats.org/officeDocument/2006/relationships/hyperlink" Target="https://technologystudent.com/prddes_2/global2.html" TargetMode="External"/><Relationship Id="rId3" Type="http://schemas.openxmlformats.org/officeDocument/2006/relationships/hyperlink" Target="https://technologystudent.com/joints/sing1a.htm" TargetMode="External"/><Relationship Id="rId21" Type="http://schemas.openxmlformats.org/officeDocument/2006/relationships/hyperlink" Target="https://technologystudent.com/joints/revcard_jit1.html" TargetMode="External"/><Relationship Id="rId7" Type="http://schemas.openxmlformats.org/officeDocument/2006/relationships/hyperlink" Target="https://technologystudent.com/joints/batch1.htm" TargetMode="External"/><Relationship Id="rId12" Type="http://schemas.openxmlformats.org/officeDocument/2006/relationships/hyperlink" Target="https://technologystudent.com/rmprp07/intman1.html" TargetMode="External"/><Relationship Id="rId17" Type="http://schemas.openxmlformats.org/officeDocument/2006/relationships/hyperlink" Target="https://technologystudent.com/prddes1/flexbl1.html" TargetMode="External"/><Relationship Id="rId25" Type="http://schemas.openxmlformats.org/officeDocument/2006/relationships/hyperlink" Target="https://technologystudent.com/prddes_2/global1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prddes1/contin2.html" TargetMode="External"/><Relationship Id="rId20" Type="http://schemas.openxmlformats.org/officeDocument/2006/relationships/hyperlink" Target="https://technologystudent.com/prddes1/justintime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bat1.htm" TargetMode="External"/><Relationship Id="rId11" Type="http://schemas.openxmlformats.org/officeDocument/2006/relationships/hyperlink" Target="https://technologystudent.com/joints/revcard_contp1.html" TargetMode="External"/><Relationship Id="rId24" Type="http://schemas.openxmlformats.org/officeDocument/2006/relationships/hyperlink" Target="https://technologystudent.com/despro_3/revcard_lean1.html" TargetMode="External"/><Relationship Id="rId5" Type="http://schemas.openxmlformats.org/officeDocument/2006/relationships/hyperlink" Target="https://technologystudent.com/joints/revcard_oneoff1.html" TargetMode="External"/><Relationship Id="rId15" Type="http://schemas.openxmlformats.org/officeDocument/2006/relationships/hyperlink" Target="https://technologystudent.com/prddes1/contin1.html" TargetMode="External"/><Relationship Id="rId23" Type="http://schemas.openxmlformats.org/officeDocument/2006/relationships/hyperlink" Target="https://technologystudent.com/despro_3/lean2.html" TargetMode="External"/><Relationship Id="rId10" Type="http://schemas.openxmlformats.org/officeDocument/2006/relationships/hyperlink" Target="https://technologystudent.com/joints/contin1.htm" TargetMode="External"/><Relationship Id="rId19" Type="http://schemas.openxmlformats.org/officeDocument/2006/relationships/hyperlink" Target="https://technologystudent.com/prddes1/flexbl3.html" TargetMode="External"/><Relationship Id="rId4" Type="http://schemas.openxmlformats.org/officeDocument/2006/relationships/hyperlink" Target="https://technologystudent.com/joints/sing1.htm" TargetMode="External"/><Relationship Id="rId9" Type="http://schemas.openxmlformats.org/officeDocument/2006/relationships/hyperlink" Target="https://technologystudent.com/joints/contin1a.htm" TargetMode="External"/><Relationship Id="rId14" Type="http://schemas.openxmlformats.org/officeDocument/2006/relationships/hyperlink" Target="https://technologystudent.com/prddes1/remote1.html" TargetMode="External"/><Relationship Id="rId22" Type="http://schemas.openxmlformats.org/officeDocument/2006/relationships/hyperlink" Target="https://technologystudent.com/despro_3/lean1.html" TargetMode="External"/><Relationship Id="rId27" Type="http://schemas.openxmlformats.org/officeDocument/2006/relationships/hyperlink" Target="https://technologystudent.com/prddes_2/globalrev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F1D1E266-6B6D-45C6-8BEE-9B3CEC0D54E1}"/>
              </a:ext>
            </a:extLst>
          </p:cNvPr>
          <p:cNvGrpSpPr/>
          <p:nvPr/>
        </p:nvGrpSpPr>
        <p:grpSpPr>
          <a:xfrm>
            <a:off x="159391" y="262235"/>
            <a:ext cx="8947301" cy="6197288"/>
            <a:chOff x="159391" y="262235"/>
            <a:chExt cx="8947301" cy="6197288"/>
          </a:xfrm>
        </p:grpSpPr>
        <p:pic>
          <p:nvPicPr>
            <p:cNvPr id="5" name="Picture 4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EF225A0A-7A26-4A64-8A56-F31CEF490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91" y="262235"/>
              <a:ext cx="8947301" cy="6197288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7AF04F5A-43B7-402C-9791-94E2BF39C303}"/>
                </a:ext>
              </a:extLst>
            </p:cNvPr>
            <p:cNvSpPr/>
            <p:nvPr/>
          </p:nvSpPr>
          <p:spPr>
            <a:xfrm>
              <a:off x="309563" y="1333500"/>
              <a:ext cx="495300" cy="6762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4"/>
              <a:extLst>
                <a:ext uri="{FF2B5EF4-FFF2-40B4-BE49-F238E27FC236}">
                  <a16:creationId xmlns:a16="http://schemas.microsoft.com/office/drawing/2014/main" id="{39A158ED-0CFF-4986-95C7-CEA19F0B2EC7}"/>
                </a:ext>
              </a:extLst>
            </p:cNvPr>
            <p:cNvSpPr/>
            <p:nvPr/>
          </p:nvSpPr>
          <p:spPr>
            <a:xfrm>
              <a:off x="804863" y="1033463"/>
              <a:ext cx="457200" cy="6762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5"/>
              <a:extLst>
                <a:ext uri="{FF2B5EF4-FFF2-40B4-BE49-F238E27FC236}">
                  <a16:creationId xmlns:a16="http://schemas.microsoft.com/office/drawing/2014/main" id="{751CC1A2-5319-4983-A641-74CF191CB0E3}"/>
                </a:ext>
              </a:extLst>
            </p:cNvPr>
            <p:cNvSpPr/>
            <p:nvPr/>
          </p:nvSpPr>
          <p:spPr>
            <a:xfrm>
              <a:off x="1209676" y="1514473"/>
              <a:ext cx="409575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6"/>
              <a:extLst>
                <a:ext uri="{FF2B5EF4-FFF2-40B4-BE49-F238E27FC236}">
                  <a16:creationId xmlns:a16="http://schemas.microsoft.com/office/drawing/2014/main" id="{CBBB6126-B785-4A30-BA7B-EC2D2C35194D}"/>
                </a:ext>
              </a:extLst>
            </p:cNvPr>
            <p:cNvSpPr/>
            <p:nvPr/>
          </p:nvSpPr>
          <p:spPr>
            <a:xfrm>
              <a:off x="1990727" y="1119187"/>
              <a:ext cx="495300" cy="6762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7"/>
              <a:extLst>
                <a:ext uri="{FF2B5EF4-FFF2-40B4-BE49-F238E27FC236}">
                  <a16:creationId xmlns:a16="http://schemas.microsoft.com/office/drawing/2014/main" id="{CFC1DA07-5015-4669-A96C-FF1A4C01E248}"/>
                </a:ext>
              </a:extLst>
            </p:cNvPr>
            <p:cNvSpPr/>
            <p:nvPr/>
          </p:nvSpPr>
          <p:spPr>
            <a:xfrm>
              <a:off x="2609850" y="842962"/>
              <a:ext cx="528638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8"/>
              <a:extLst>
                <a:ext uri="{FF2B5EF4-FFF2-40B4-BE49-F238E27FC236}">
                  <a16:creationId xmlns:a16="http://schemas.microsoft.com/office/drawing/2014/main" id="{9899217F-28CE-43BF-8183-3B825C4BBAAE}"/>
                </a:ext>
              </a:extLst>
            </p:cNvPr>
            <p:cNvSpPr/>
            <p:nvPr/>
          </p:nvSpPr>
          <p:spPr>
            <a:xfrm>
              <a:off x="3271843" y="1257300"/>
              <a:ext cx="376234" cy="5381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9"/>
              <a:extLst>
                <a:ext uri="{FF2B5EF4-FFF2-40B4-BE49-F238E27FC236}">
                  <a16:creationId xmlns:a16="http://schemas.microsoft.com/office/drawing/2014/main" id="{282185EF-84FC-4732-9AA8-F15B19F0598F}"/>
                </a:ext>
              </a:extLst>
            </p:cNvPr>
            <p:cNvSpPr/>
            <p:nvPr/>
          </p:nvSpPr>
          <p:spPr>
            <a:xfrm>
              <a:off x="3805244" y="1366837"/>
              <a:ext cx="495300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10"/>
              <a:extLst>
                <a:ext uri="{FF2B5EF4-FFF2-40B4-BE49-F238E27FC236}">
                  <a16:creationId xmlns:a16="http://schemas.microsoft.com/office/drawing/2014/main" id="{8A9B9869-E5F6-4666-AD4C-4C4B9A5E64A1}"/>
                </a:ext>
              </a:extLst>
            </p:cNvPr>
            <p:cNvSpPr/>
            <p:nvPr/>
          </p:nvSpPr>
          <p:spPr>
            <a:xfrm>
              <a:off x="4572000" y="614363"/>
              <a:ext cx="476250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11"/>
              <a:extLst>
                <a:ext uri="{FF2B5EF4-FFF2-40B4-BE49-F238E27FC236}">
                  <a16:creationId xmlns:a16="http://schemas.microsoft.com/office/drawing/2014/main" id="{4F761405-055D-41A4-A39C-28656B9494C6}"/>
                </a:ext>
              </a:extLst>
            </p:cNvPr>
            <p:cNvSpPr/>
            <p:nvPr/>
          </p:nvSpPr>
          <p:spPr>
            <a:xfrm>
              <a:off x="5081589" y="1481137"/>
              <a:ext cx="409575" cy="5667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12"/>
              <a:extLst>
                <a:ext uri="{FF2B5EF4-FFF2-40B4-BE49-F238E27FC236}">
                  <a16:creationId xmlns:a16="http://schemas.microsoft.com/office/drawing/2014/main" id="{252698A3-7AAE-4DB9-8D43-A8EB16C6B9E4}"/>
                </a:ext>
              </a:extLst>
            </p:cNvPr>
            <p:cNvSpPr/>
            <p:nvPr/>
          </p:nvSpPr>
          <p:spPr>
            <a:xfrm>
              <a:off x="5786440" y="1169192"/>
              <a:ext cx="476246" cy="690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13"/>
              <a:extLst>
                <a:ext uri="{FF2B5EF4-FFF2-40B4-BE49-F238E27FC236}">
                  <a16:creationId xmlns:a16="http://schemas.microsoft.com/office/drawing/2014/main" id="{782EEA52-136B-47D8-9FB1-EEE0E1398CC6}"/>
                </a:ext>
              </a:extLst>
            </p:cNvPr>
            <p:cNvSpPr/>
            <p:nvPr/>
          </p:nvSpPr>
          <p:spPr>
            <a:xfrm>
              <a:off x="6672263" y="1457324"/>
              <a:ext cx="409575" cy="54768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hlinkClick r:id="rId14"/>
              <a:extLst>
                <a:ext uri="{FF2B5EF4-FFF2-40B4-BE49-F238E27FC236}">
                  <a16:creationId xmlns:a16="http://schemas.microsoft.com/office/drawing/2014/main" id="{1F5E24B3-99E6-4027-9C6C-94DFD56F673F}"/>
                </a:ext>
              </a:extLst>
            </p:cNvPr>
            <p:cNvSpPr/>
            <p:nvPr/>
          </p:nvSpPr>
          <p:spPr>
            <a:xfrm>
              <a:off x="7853362" y="1452559"/>
              <a:ext cx="476249" cy="65246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15"/>
              <a:extLst>
                <a:ext uri="{FF2B5EF4-FFF2-40B4-BE49-F238E27FC236}">
                  <a16:creationId xmlns:a16="http://schemas.microsoft.com/office/drawing/2014/main" id="{954FE32C-E074-442C-9C2C-A1FDBBEEE584}"/>
                </a:ext>
              </a:extLst>
            </p:cNvPr>
            <p:cNvSpPr/>
            <p:nvPr/>
          </p:nvSpPr>
          <p:spPr>
            <a:xfrm>
              <a:off x="442121" y="4143374"/>
              <a:ext cx="495300" cy="6286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hlinkClick r:id="rId16"/>
              <a:extLst>
                <a:ext uri="{FF2B5EF4-FFF2-40B4-BE49-F238E27FC236}">
                  <a16:creationId xmlns:a16="http://schemas.microsoft.com/office/drawing/2014/main" id="{8C39303F-B556-403A-A880-A8D1C71E6DB7}"/>
                </a:ext>
              </a:extLst>
            </p:cNvPr>
            <p:cNvSpPr/>
            <p:nvPr/>
          </p:nvSpPr>
          <p:spPr>
            <a:xfrm>
              <a:off x="1343026" y="4386259"/>
              <a:ext cx="409575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17"/>
              <a:extLst>
                <a:ext uri="{FF2B5EF4-FFF2-40B4-BE49-F238E27FC236}">
                  <a16:creationId xmlns:a16="http://schemas.microsoft.com/office/drawing/2014/main" id="{B26AB65D-9C0E-4932-8843-75B935C5CA82}"/>
                </a:ext>
              </a:extLst>
            </p:cNvPr>
            <p:cNvSpPr/>
            <p:nvPr/>
          </p:nvSpPr>
          <p:spPr>
            <a:xfrm>
              <a:off x="2276475" y="4048124"/>
              <a:ext cx="495300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hlinkClick r:id="rId18"/>
              <a:extLst>
                <a:ext uri="{FF2B5EF4-FFF2-40B4-BE49-F238E27FC236}">
                  <a16:creationId xmlns:a16="http://schemas.microsoft.com/office/drawing/2014/main" id="{F633EFF2-2142-4F0C-8122-7C3BA85B117F}"/>
                </a:ext>
              </a:extLst>
            </p:cNvPr>
            <p:cNvSpPr/>
            <p:nvPr/>
          </p:nvSpPr>
          <p:spPr>
            <a:xfrm>
              <a:off x="2752724" y="3743322"/>
              <a:ext cx="495300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9"/>
              <a:extLst>
                <a:ext uri="{FF2B5EF4-FFF2-40B4-BE49-F238E27FC236}">
                  <a16:creationId xmlns:a16="http://schemas.microsoft.com/office/drawing/2014/main" id="{2A111A7C-FF6B-4D76-A151-CBB07990EBE6}"/>
                </a:ext>
              </a:extLst>
            </p:cNvPr>
            <p:cNvSpPr/>
            <p:nvPr/>
          </p:nvSpPr>
          <p:spPr>
            <a:xfrm>
              <a:off x="3181348" y="4190998"/>
              <a:ext cx="409575" cy="5619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hlinkClick r:id="rId20"/>
              <a:extLst>
                <a:ext uri="{FF2B5EF4-FFF2-40B4-BE49-F238E27FC236}">
                  <a16:creationId xmlns:a16="http://schemas.microsoft.com/office/drawing/2014/main" id="{F3252E87-AFFF-451D-ACA5-1C311032CBFF}"/>
                </a:ext>
              </a:extLst>
            </p:cNvPr>
            <p:cNvSpPr/>
            <p:nvPr/>
          </p:nvSpPr>
          <p:spPr>
            <a:xfrm>
              <a:off x="4081464" y="4071933"/>
              <a:ext cx="490536" cy="6381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21"/>
              <a:extLst>
                <a:ext uri="{FF2B5EF4-FFF2-40B4-BE49-F238E27FC236}">
                  <a16:creationId xmlns:a16="http://schemas.microsoft.com/office/drawing/2014/main" id="{7ED21130-9A36-4D2F-9C4E-AB4E59CA6EE1}"/>
                </a:ext>
              </a:extLst>
            </p:cNvPr>
            <p:cNvSpPr/>
            <p:nvPr/>
          </p:nvSpPr>
          <p:spPr>
            <a:xfrm>
              <a:off x="5105404" y="3757611"/>
              <a:ext cx="471490" cy="67627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hlinkClick r:id="rId22"/>
              <a:extLst>
                <a:ext uri="{FF2B5EF4-FFF2-40B4-BE49-F238E27FC236}">
                  <a16:creationId xmlns:a16="http://schemas.microsoft.com/office/drawing/2014/main" id="{1BB3EB5A-9090-4700-B41B-B108E249B25E}"/>
                </a:ext>
              </a:extLst>
            </p:cNvPr>
            <p:cNvSpPr/>
            <p:nvPr/>
          </p:nvSpPr>
          <p:spPr>
            <a:xfrm>
              <a:off x="5810255" y="4048124"/>
              <a:ext cx="490536" cy="6619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23"/>
              <a:extLst>
                <a:ext uri="{FF2B5EF4-FFF2-40B4-BE49-F238E27FC236}">
                  <a16:creationId xmlns:a16="http://schemas.microsoft.com/office/drawing/2014/main" id="{1D3A0186-AF59-48EE-8B96-E159F13E75C4}"/>
                </a:ext>
              </a:extLst>
            </p:cNvPr>
            <p:cNvSpPr/>
            <p:nvPr/>
          </p:nvSpPr>
          <p:spPr>
            <a:xfrm>
              <a:off x="6296034" y="3757611"/>
              <a:ext cx="471490" cy="6619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hlinkClick r:id="rId24"/>
              <a:extLst>
                <a:ext uri="{FF2B5EF4-FFF2-40B4-BE49-F238E27FC236}">
                  <a16:creationId xmlns:a16="http://schemas.microsoft.com/office/drawing/2014/main" id="{CEAE1DDD-FFAD-4F20-A4A1-022A0A76CFD9}"/>
                </a:ext>
              </a:extLst>
            </p:cNvPr>
            <p:cNvSpPr/>
            <p:nvPr/>
          </p:nvSpPr>
          <p:spPr>
            <a:xfrm>
              <a:off x="6724650" y="4190998"/>
              <a:ext cx="409575" cy="54768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25"/>
              <a:extLst>
                <a:ext uri="{FF2B5EF4-FFF2-40B4-BE49-F238E27FC236}">
                  <a16:creationId xmlns:a16="http://schemas.microsoft.com/office/drawing/2014/main" id="{9767CA53-44DF-4B80-949A-EBCF46A6C312}"/>
                </a:ext>
              </a:extLst>
            </p:cNvPr>
            <p:cNvSpPr/>
            <p:nvPr/>
          </p:nvSpPr>
          <p:spPr>
            <a:xfrm>
              <a:off x="7467614" y="4095751"/>
              <a:ext cx="471490" cy="6619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hlinkClick r:id="rId26"/>
              <a:extLst>
                <a:ext uri="{FF2B5EF4-FFF2-40B4-BE49-F238E27FC236}">
                  <a16:creationId xmlns:a16="http://schemas.microsoft.com/office/drawing/2014/main" id="{77A69E35-274F-4A0C-A26B-B7B63DDBB1DD}"/>
                </a:ext>
              </a:extLst>
            </p:cNvPr>
            <p:cNvSpPr/>
            <p:nvPr/>
          </p:nvSpPr>
          <p:spPr>
            <a:xfrm>
              <a:off x="7939104" y="3824288"/>
              <a:ext cx="471490" cy="60960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27"/>
              <a:extLst>
                <a:ext uri="{FF2B5EF4-FFF2-40B4-BE49-F238E27FC236}">
                  <a16:creationId xmlns:a16="http://schemas.microsoft.com/office/drawing/2014/main" id="{97455B3F-96F0-48D4-AB2C-0B88EC3DE142}"/>
                </a:ext>
              </a:extLst>
            </p:cNvPr>
            <p:cNvSpPr/>
            <p:nvPr/>
          </p:nvSpPr>
          <p:spPr>
            <a:xfrm>
              <a:off x="8349067" y="4238624"/>
              <a:ext cx="409575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1315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2020-09-29T16:20:03Z</dcterms:created>
  <dcterms:modified xsi:type="dcterms:W3CDTF">2020-09-29T16:39:42Z</dcterms:modified>
</cp:coreProperties>
</file>