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equip_flsh/spinning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1" Type="http://schemas.openxmlformats.org/officeDocument/2006/relationships/image" Target="../media/image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s://technologystudent.com/equip_flsh/spinning1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9281" y="721249"/>
            <a:ext cx="534606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 spc="-7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https://technologystudent.com/equip_ﬂsh/spinning1.html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074" y="1216474"/>
            <a:ext cx="6950075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7929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terms,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manual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spinning?</a:t>
            </a:r>
            <a:r>
              <a:rPr dirty="0" sz="14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answer.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6374" y="193180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6374" y="2406160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6374" y="2880504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6374" y="3354846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70446" y="111293"/>
            <a:ext cx="37020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WHAT</a:t>
            </a:r>
            <a:r>
              <a:rPr dirty="0" u="sng" sz="16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MANUAL</a:t>
            </a:r>
            <a:r>
              <a:rPr dirty="0" u="sng" sz="1600" spc="-4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</a:t>
            </a:r>
            <a:r>
              <a:rPr dirty="0" u="sng" sz="1600" spc="-4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SPINNING?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91281" y="5650801"/>
            <a:ext cx="6543675" cy="2865755"/>
            <a:chOff x="491281" y="5650801"/>
            <a:chExt cx="6543675" cy="2865755"/>
          </a:xfrm>
        </p:grpSpPr>
        <p:sp>
          <p:nvSpPr>
            <p:cNvPr id="12" name="object 12"/>
            <p:cNvSpPr/>
            <p:nvPr/>
          </p:nvSpPr>
          <p:spPr>
            <a:xfrm>
              <a:off x="868625" y="7539836"/>
              <a:ext cx="6164580" cy="140970"/>
            </a:xfrm>
            <a:custGeom>
              <a:avLst/>
              <a:gdLst/>
              <a:ahLst/>
              <a:cxnLst/>
              <a:rect l="l" t="t" r="r" b="b"/>
              <a:pathLst>
                <a:path w="6164580" h="140970">
                  <a:moveTo>
                    <a:pt x="6164460" y="0"/>
                  </a:moveTo>
                  <a:lnTo>
                    <a:pt x="0" y="0"/>
                  </a:lnTo>
                  <a:lnTo>
                    <a:pt x="0" y="140595"/>
                  </a:lnTo>
                  <a:lnTo>
                    <a:pt x="6164460" y="140595"/>
                  </a:lnTo>
                  <a:lnTo>
                    <a:pt x="616446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868625" y="7539836"/>
              <a:ext cx="6164580" cy="140970"/>
            </a:xfrm>
            <a:custGeom>
              <a:avLst/>
              <a:gdLst/>
              <a:ahLst/>
              <a:cxnLst/>
              <a:rect l="l" t="t" r="r" b="b"/>
              <a:pathLst>
                <a:path w="6164580" h="140970">
                  <a:moveTo>
                    <a:pt x="0" y="0"/>
                  </a:moveTo>
                  <a:lnTo>
                    <a:pt x="6164460" y="0"/>
                  </a:lnTo>
                  <a:lnTo>
                    <a:pt x="6164460" y="140595"/>
                  </a:lnTo>
                  <a:lnTo>
                    <a:pt x="0" y="1405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68625" y="7686306"/>
              <a:ext cx="6164580" cy="828040"/>
            </a:xfrm>
            <a:custGeom>
              <a:avLst/>
              <a:gdLst/>
              <a:ahLst/>
              <a:cxnLst/>
              <a:rect l="l" t="t" r="r" b="b"/>
              <a:pathLst>
                <a:path w="6164580" h="828040">
                  <a:moveTo>
                    <a:pt x="6164460" y="0"/>
                  </a:moveTo>
                  <a:lnTo>
                    <a:pt x="0" y="0"/>
                  </a:lnTo>
                  <a:lnTo>
                    <a:pt x="0" y="827559"/>
                  </a:lnTo>
                  <a:lnTo>
                    <a:pt x="1844997" y="827559"/>
                  </a:lnTo>
                  <a:lnTo>
                    <a:pt x="1891222" y="802490"/>
                  </a:lnTo>
                  <a:lnTo>
                    <a:pt x="1937447" y="778368"/>
                  </a:lnTo>
                  <a:lnTo>
                    <a:pt x="1983672" y="755191"/>
                  </a:lnTo>
                  <a:lnTo>
                    <a:pt x="2029896" y="732960"/>
                  </a:lnTo>
                  <a:lnTo>
                    <a:pt x="2076121" y="711675"/>
                  </a:lnTo>
                  <a:lnTo>
                    <a:pt x="2122346" y="691336"/>
                  </a:lnTo>
                  <a:lnTo>
                    <a:pt x="2168571" y="671943"/>
                  </a:lnTo>
                  <a:lnTo>
                    <a:pt x="2214797" y="653496"/>
                  </a:lnTo>
                  <a:lnTo>
                    <a:pt x="2261022" y="635995"/>
                  </a:lnTo>
                  <a:lnTo>
                    <a:pt x="2307247" y="619440"/>
                  </a:lnTo>
                  <a:lnTo>
                    <a:pt x="2353472" y="603831"/>
                  </a:lnTo>
                  <a:lnTo>
                    <a:pt x="2399697" y="589168"/>
                  </a:lnTo>
                  <a:lnTo>
                    <a:pt x="2445922" y="575451"/>
                  </a:lnTo>
                  <a:lnTo>
                    <a:pt x="2492148" y="562680"/>
                  </a:lnTo>
                  <a:lnTo>
                    <a:pt x="2538373" y="550855"/>
                  </a:lnTo>
                  <a:lnTo>
                    <a:pt x="2584598" y="539976"/>
                  </a:lnTo>
                  <a:lnTo>
                    <a:pt x="2630824" y="530043"/>
                  </a:lnTo>
                  <a:lnTo>
                    <a:pt x="2677049" y="521056"/>
                  </a:lnTo>
                  <a:lnTo>
                    <a:pt x="2723274" y="513015"/>
                  </a:lnTo>
                  <a:lnTo>
                    <a:pt x="2769500" y="505920"/>
                  </a:lnTo>
                  <a:lnTo>
                    <a:pt x="2815725" y="499771"/>
                  </a:lnTo>
                  <a:lnTo>
                    <a:pt x="2861951" y="494568"/>
                  </a:lnTo>
                  <a:lnTo>
                    <a:pt x="2908176" y="490311"/>
                  </a:lnTo>
                  <a:lnTo>
                    <a:pt x="2954402" y="487000"/>
                  </a:lnTo>
                  <a:lnTo>
                    <a:pt x="3000627" y="484635"/>
                  </a:lnTo>
                  <a:lnTo>
                    <a:pt x="3046853" y="483216"/>
                  </a:lnTo>
                  <a:lnTo>
                    <a:pt x="3093078" y="482743"/>
                  </a:lnTo>
                  <a:lnTo>
                    <a:pt x="3139304" y="483216"/>
                  </a:lnTo>
                  <a:lnTo>
                    <a:pt x="3185529" y="484635"/>
                  </a:lnTo>
                  <a:lnTo>
                    <a:pt x="3231755" y="487000"/>
                  </a:lnTo>
                  <a:lnTo>
                    <a:pt x="3277981" y="490311"/>
                  </a:lnTo>
                  <a:lnTo>
                    <a:pt x="3324206" y="494568"/>
                  </a:lnTo>
                  <a:lnTo>
                    <a:pt x="3370432" y="499771"/>
                  </a:lnTo>
                  <a:lnTo>
                    <a:pt x="3416657" y="505920"/>
                  </a:lnTo>
                  <a:lnTo>
                    <a:pt x="3462883" y="513015"/>
                  </a:lnTo>
                  <a:lnTo>
                    <a:pt x="3509109" y="521056"/>
                  </a:lnTo>
                  <a:lnTo>
                    <a:pt x="3555334" y="530043"/>
                  </a:lnTo>
                  <a:lnTo>
                    <a:pt x="3601560" y="539976"/>
                  </a:lnTo>
                  <a:lnTo>
                    <a:pt x="3647785" y="550855"/>
                  </a:lnTo>
                  <a:lnTo>
                    <a:pt x="3694011" y="562680"/>
                  </a:lnTo>
                  <a:lnTo>
                    <a:pt x="3740237" y="575451"/>
                  </a:lnTo>
                  <a:lnTo>
                    <a:pt x="3786462" y="589168"/>
                  </a:lnTo>
                  <a:lnTo>
                    <a:pt x="3832688" y="603831"/>
                  </a:lnTo>
                  <a:lnTo>
                    <a:pt x="3878913" y="619440"/>
                  </a:lnTo>
                  <a:lnTo>
                    <a:pt x="3925139" y="635995"/>
                  </a:lnTo>
                  <a:lnTo>
                    <a:pt x="3971364" y="653496"/>
                  </a:lnTo>
                  <a:lnTo>
                    <a:pt x="4017590" y="671943"/>
                  </a:lnTo>
                  <a:lnTo>
                    <a:pt x="4063815" y="691336"/>
                  </a:lnTo>
                  <a:lnTo>
                    <a:pt x="4110041" y="711675"/>
                  </a:lnTo>
                  <a:lnTo>
                    <a:pt x="4156266" y="732960"/>
                  </a:lnTo>
                  <a:lnTo>
                    <a:pt x="4202492" y="755191"/>
                  </a:lnTo>
                  <a:lnTo>
                    <a:pt x="4248717" y="778368"/>
                  </a:lnTo>
                  <a:lnTo>
                    <a:pt x="4294943" y="802490"/>
                  </a:lnTo>
                  <a:lnTo>
                    <a:pt x="4341168" y="827559"/>
                  </a:lnTo>
                  <a:lnTo>
                    <a:pt x="6164460" y="827559"/>
                  </a:lnTo>
                  <a:lnTo>
                    <a:pt x="616446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68625" y="7686306"/>
              <a:ext cx="6164580" cy="828040"/>
            </a:xfrm>
            <a:custGeom>
              <a:avLst/>
              <a:gdLst/>
              <a:ahLst/>
              <a:cxnLst/>
              <a:rect l="l" t="t" r="r" b="b"/>
              <a:pathLst>
                <a:path w="6164580" h="828040">
                  <a:moveTo>
                    <a:pt x="0" y="0"/>
                  </a:moveTo>
                  <a:lnTo>
                    <a:pt x="6164460" y="0"/>
                  </a:lnTo>
                  <a:lnTo>
                    <a:pt x="6164460" y="827559"/>
                  </a:lnTo>
                  <a:lnTo>
                    <a:pt x="6113813" y="827559"/>
                  </a:lnTo>
                  <a:lnTo>
                    <a:pt x="6063166" y="827559"/>
                  </a:lnTo>
                  <a:lnTo>
                    <a:pt x="4341168" y="827559"/>
                  </a:lnTo>
                  <a:lnTo>
                    <a:pt x="4294943" y="802490"/>
                  </a:lnTo>
                  <a:lnTo>
                    <a:pt x="4248717" y="778368"/>
                  </a:lnTo>
                  <a:lnTo>
                    <a:pt x="4202492" y="755191"/>
                  </a:lnTo>
                  <a:lnTo>
                    <a:pt x="4156266" y="732960"/>
                  </a:lnTo>
                  <a:lnTo>
                    <a:pt x="4110041" y="711675"/>
                  </a:lnTo>
                  <a:lnTo>
                    <a:pt x="4063815" y="691336"/>
                  </a:lnTo>
                  <a:lnTo>
                    <a:pt x="4017590" y="671943"/>
                  </a:lnTo>
                  <a:lnTo>
                    <a:pt x="3971364" y="653496"/>
                  </a:lnTo>
                  <a:lnTo>
                    <a:pt x="3925139" y="635995"/>
                  </a:lnTo>
                  <a:lnTo>
                    <a:pt x="3878913" y="619440"/>
                  </a:lnTo>
                  <a:lnTo>
                    <a:pt x="3832688" y="603831"/>
                  </a:lnTo>
                  <a:lnTo>
                    <a:pt x="3786462" y="589168"/>
                  </a:lnTo>
                  <a:lnTo>
                    <a:pt x="3740237" y="575451"/>
                  </a:lnTo>
                  <a:lnTo>
                    <a:pt x="3694011" y="562680"/>
                  </a:lnTo>
                  <a:lnTo>
                    <a:pt x="3647785" y="550855"/>
                  </a:lnTo>
                  <a:lnTo>
                    <a:pt x="3601560" y="539976"/>
                  </a:lnTo>
                  <a:lnTo>
                    <a:pt x="3555334" y="530043"/>
                  </a:lnTo>
                  <a:lnTo>
                    <a:pt x="3509109" y="521056"/>
                  </a:lnTo>
                  <a:lnTo>
                    <a:pt x="3462883" y="513015"/>
                  </a:lnTo>
                  <a:lnTo>
                    <a:pt x="3416657" y="505920"/>
                  </a:lnTo>
                  <a:lnTo>
                    <a:pt x="3370432" y="499771"/>
                  </a:lnTo>
                  <a:lnTo>
                    <a:pt x="3324206" y="494568"/>
                  </a:lnTo>
                  <a:lnTo>
                    <a:pt x="3277981" y="490311"/>
                  </a:lnTo>
                  <a:lnTo>
                    <a:pt x="3231755" y="487000"/>
                  </a:lnTo>
                  <a:lnTo>
                    <a:pt x="3185529" y="484635"/>
                  </a:lnTo>
                  <a:lnTo>
                    <a:pt x="3139304" y="483216"/>
                  </a:lnTo>
                  <a:lnTo>
                    <a:pt x="3093078" y="482743"/>
                  </a:lnTo>
                  <a:lnTo>
                    <a:pt x="3046853" y="483216"/>
                  </a:lnTo>
                  <a:lnTo>
                    <a:pt x="3000627" y="484635"/>
                  </a:lnTo>
                  <a:lnTo>
                    <a:pt x="2954402" y="487000"/>
                  </a:lnTo>
                  <a:lnTo>
                    <a:pt x="2908176" y="490311"/>
                  </a:lnTo>
                  <a:lnTo>
                    <a:pt x="2861951" y="494568"/>
                  </a:lnTo>
                  <a:lnTo>
                    <a:pt x="2815725" y="499771"/>
                  </a:lnTo>
                  <a:lnTo>
                    <a:pt x="2769500" y="505920"/>
                  </a:lnTo>
                  <a:lnTo>
                    <a:pt x="2723274" y="513015"/>
                  </a:lnTo>
                  <a:lnTo>
                    <a:pt x="2677049" y="521056"/>
                  </a:lnTo>
                  <a:lnTo>
                    <a:pt x="2630824" y="530043"/>
                  </a:lnTo>
                  <a:lnTo>
                    <a:pt x="2584598" y="539976"/>
                  </a:lnTo>
                  <a:lnTo>
                    <a:pt x="2538373" y="550855"/>
                  </a:lnTo>
                  <a:lnTo>
                    <a:pt x="2492148" y="562680"/>
                  </a:lnTo>
                  <a:lnTo>
                    <a:pt x="2445922" y="575451"/>
                  </a:lnTo>
                  <a:lnTo>
                    <a:pt x="2399697" y="589168"/>
                  </a:lnTo>
                  <a:lnTo>
                    <a:pt x="2353472" y="603831"/>
                  </a:lnTo>
                  <a:lnTo>
                    <a:pt x="2307247" y="619440"/>
                  </a:lnTo>
                  <a:lnTo>
                    <a:pt x="2261022" y="635995"/>
                  </a:lnTo>
                  <a:lnTo>
                    <a:pt x="2214797" y="653496"/>
                  </a:lnTo>
                  <a:lnTo>
                    <a:pt x="2168571" y="671943"/>
                  </a:lnTo>
                  <a:lnTo>
                    <a:pt x="2122346" y="691336"/>
                  </a:lnTo>
                  <a:lnTo>
                    <a:pt x="2076121" y="711675"/>
                  </a:lnTo>
                  <a:lnTo>
                    <a:pt x="2029896" y="732960"/>
                  </a:lnTo>
                  <a:lnTo>
                    <a:pt x="1983672" y="755191"/>
                  </a:lnTo>
                  <a:lnTo>
                    <a:pt x="1937447" y="778368"/>
                  </a:lnTo>
                  <a:lnTo>
                    <a:pt x="1891222" y="802490"/>
                  </a:lnTo>
                  <a:lnTo>
                    <a:pt x="1844997" y="827559"/>
                  </a:lnTo>
                  <a:lnTo>
                    <a:pt x="0" y="82755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92869" y="6281895"/>
              <a:ext cx="1141095" cy="401320"/>
            </a:xfrm>
            <a:custGeom>
              <a:avLst/>
              <a:gdLst/>
              <a:ahLst/>
              <a:cxnLst/>
              <a:rect l="l" t="t" r="r" b="b"/>
              <a:pathLst>
                <a:path w="1141095" h="401320">
                  <a:moveTo>
                    <a:pt x="1140519" y="0"/>
                  </a:moveTo>
                  <a:lnTo>
                    <a:pt x="0" y="0"/>
                  </a:lnTo>
                  <a:lnTo>
                    <a:pt x="0" y="401003"/>
                  </a:lnTo>
                  <a:lnTo>
                    <a:pt x="1140519" y="401003"/>
                  </a:lnTo>
                  <a:lnTo>
                    <a:pt x="1140519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492869" y="6281895"/>
              <a:ext cx="1141095" cy="401320"/>
            </a:xfrm>
            <a:custGeom>
              <a:avLst/>
              <a:gdLst/>
              <a:ahLst/>
              <a:cxnLst/>
              <a:rect l="l" t="t" r="r" b="b"/>
              <a:pathLst>
                <a:path w="1141095" h="401320">
                  <a:moveTo>
                    <a:pt x="0" y="0"/>
                  </a:moveTo>
                  <a:lnTo>
                    <a:pt x="1140519" y="0"/>
                  </a:lnTo>
                  <a:lnTo>
                    <a:pt x="1140519" y="401003"/>
                  </a:lnTo>
                  <a:lnTo>
                    <a:pt x="0" y="40100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561779" y="5652388"/>
              <a:ext cx="1090295" cy="2862580"/>
            </a:xfrm>
            <a:custGeom>
              <a:avLst/>
              <a:gdLst/>
              <a:ahLst/>
              <a:cxnLst/>
              <a:rect l="l" t="t" r="r" b="b"/>
              <a:pathLst>
                <a:path w="1090295" h="2862579">
                  <a:moveTo>
                    <a:pt x="966496" y="0"/>
                  </a:moveTo>
                  <a:lnTo>
                    <a:pt x="9018" y="3696"/>
                  </a:lnTo>
                  <a:lnTo>
                    <a:pt x="0" y="2861449"/>
                  </a:lnTo>
                  <a:lnTo>
                    <a:pt x="1090001" y="2862083"/>
                  </a:lnTo>
                  <a:lnTo>
                    <a:pt x="1077426" y="1875748"/>
                  </a:lnTo>
                  <a:lnTo>
                    <a:pt x="971643" y="1817320"/>
                  </a:lnTo>
                  <a:lnTo>
                    <a:pt x="966496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561779" y="5652388"/>
              <a:ext cx="1090295" cy="2862580"/>
            </a:xfrm>
            <a:custGeom>
              <a:avLst/>
              <a:gdLst/>
              <a:ahLst/>
              <a:cxnLst/>
              <a:rect l="l" t="t" r="r" b="b"/>
              <a:pathLst>
                <a:path w="1090295" h="2862579">
                  <a:moveTo>
                    <a:pt x="9018" y="3696"/>
                  </a:moveTo>
                  <a:lnTo>
                    <a:pt x="966496" y="0"/>
                  </a:lnTo>
                  <a:lnTo>
                    <a:pt x="971643" y="1817320"/>
                  </a:lnTo>
                  <a:lnTo>
                    <a:pt x="1077426" y="1875748"/>
                  </a:lnTo>
                  <a:lnTo>
                    <a:pt x="1090001" y="2862083"/>
                  </a:lnTo>
                  <a:lnTo>
                    <a:pt x="0" y="2861449"/>
                  </a:lnTo>
                  <a:lnTo>
                    <a:pt x="9018" y="369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828018" y="6760343"/>
              <a:ext cx="529590" cy="680720"/>
            </a:xfrm>
            <a:custGeom>
              <a:avLst/>
              <a:gdLst/>
              <a:ahLst/>
              <a:cxnLst/>
              <a:rect l="l" t="t" r="r" b="b"/>
              <a:pathLst>
                <a:path w="529590" h="680720">
                  <a:moveTo>
                    <a:pt x="483076" y="0"/>
                  </a:moveTo>
                  <a:lnTo>
                    <a:pt x="46205" y="0"/>
                  </a:lnTo>
                  <a:lnTo>
                    <a:pt x="28263" y="4687"/>
                  </a:lnTo>
                  <a:lnTo>
                    <a:pt x="13571" y="17451"/>
                  </a:lnTo>
                  <a:lnTo>
                    <a:pt x="3645" y="36342"/>
                  </a:lnTo>
                  <a:lnTo>
                    <a:pt x="0" y="59410"/>
                  </a:lnTo>
                  <a:lnTo>
                    <a:pt x="0" y="621104"/>
                  </a:lnTo>
                  <a:lnTo>
                    <a:pt x="3645" y="644172"/>
                  </a:lnTo>
                  <a:lnTo>
                    <a:pt x="13571" y="663062"/>
                  </a:lnTo>
                  <a:lnTo>
                    <a:pt x="28263" y="675824"/>
                  </a:lnTo>
                  <a:lnTo>
                    <a:pt x="46205" y="680511"/>
                  </a:lnTo>
                  <a:lnTo>
                    <a:pt x="483076" y="680511"/>
                  </a:lnTo>
                  <a:lnTo>
                    <a:pt x="501018" y="675824"/>
                  </a:lnTo>
                  <a:lnTo>
                    <a:pt x="515710" y="663062"/>
                  </a:lnTo>
                  <a:lnTo>
                    <a:pt x="525637" y="644172"/>
                  </a:lnTo>
                  <a:lnTo>
                    <a:pt x="529282" y="621104"/>
                  </a:lnTo>
                  <a:lnTo>
                    <a:pt x="529282" y="59410"/>
                  </a:lnTo>
                  <a:lnTo>
                    <a:pt x="525637" y="36342"/>
                  </a:lnTo>
                  <a:lnTo>
                    <a:pt x="515710" y="17451"/>
                  </a:lnTo>
                  <a:lnTo>
                    <a:pt x="501018" y="4687"/>
                  </a:lnTo>
                  <a:lnTo>
                    <a:pt x="483076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828018" y="6760343"/>
              <a:ext cx="529590" cy="680720"/>
            </a:xfrm>
            <a:custGeom>
              <a:avLst/>
              <a:gdLst/>
              <a:ahLst/>
              <a:cxnLst/>
              <a:rect l="l" t="t" r="r" b="b"/>
              <a:pathLst>
                <a:path w="529590" h="680720">
                  <a:moveTo>
                    <a:pt x="46205" y="0"/>
                  </a:moveTo>
                  <a:lnTo>
                    <a:pt x="483076" y="0"/>
                  </a:lnTo>
                  <a:lnTo>
                    <a:pt x="501018" y="4687"/>
                  </a:lnTo>
                  <a:lnTo>
                    <a:pt x="515710" y="17451"/>
                  </a:lnTo>
                  <a:lnTo>
                    <a:pt x="525637" y="36342"/>
                  </a:lnTo>
                  <a:lnTo>
                    <a:pt x="529282" y="59410"/>
                  </a:lnTo>
                  <a:lnTo>
                    <a:pt x="529282" y="621104"/>
                  </a:lnTo>
                  <a:lnTo>
                    <a:pt x="525637" y="644172"/>
                  </a:lnTo>
                  <a:lnTo>
                    <a:pt x="515710" y="663062"/>
                  </a:lnTo>
                  <a:lnTo>
                    <a:pt x="501018" y="675824"/>
                  </a:lnTo>
                  <a:lnTo>
                    <a:pt x="483076" y="680511"/>
                  </a:lnTo>
                  <a:lnTo>
                    <a:pt x="46205" y="680511"/>
                  </a:lnTo>
                  <a:lnTo>
                    <a:pt x="28263" y="675824"/>
                  </a:lnTo>
                  <a:lnTo>
                    <a:pt x="13571" y="663062"/>
                  </a:lnTo>
                  <a:lnTo>
                    <a:pt x="3645" y="644172"/>
                  </a:lnTo>
                  <a:lnTo>
                    <a:pt x="0" y="621104"/>
                  </a:lnTo>
                  <a:lnTo>
                    <a:pt x="0" y="59410"/>
                  </a:lnTo>
                  <a:lnTo>
                    <a:pt x="3645" y="36342"/>
                  </a:lnTo>
                  <a:lnTo>
                    <a:pt x="13571" y="17451"/>
                  </a:lnTo>
                  <a:lnTo>
                    <a:pt x="28263" y="4687"/>
                  </a:lnTo>
                  <a:lnTo>
                    <a:pt x="4620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56268" y="7137032"/>
              <a:ext cx="251183" cy="251183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6268" y="6807585"/>
              <a:ext cx="251183" cy="25118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72781" y="5655434"/>
              <a:ext cx="955675" cy="268605"/>
            </a:xfrm>
            <a:custGeom>
              <a:avLst/>
              <a:gdLst/>
              <a:ahLst/>
              <a:cxnLst/>
              <a:rect l="l" t="t" r="r" b="b"/>
              <a:pathLst>
                <a:path w="955675" h="268604">
                  <a:moveTo>
                    <a:pt x="955051" y="0"/>
                  </a:moveTo>
                  <a:lnTo>
                    <a:pt x="0" y="0"/>
                  </a:lnTo>
                  <a:lnTo>
                    <a:pt x="0" y="205830"/>
                  </a:lnTo>
                  <a:lnTo>
                    <a:pt x="370494" y="205830"/>
                  </a:lnTo>
                  <a:lnTo>
                    <a:pt x="412308" y="268574"/>
                  </a:lnTo>
                  <a:lnTo>
                    <a:pt x="571586" y="268574"/>
                  </a:lnTo>
                  <a:lnTo>
                    <a:pt x="615027" y="205830"/>
                  </a:lnTo>
                  <a:lnTo>
                    <a:pt x="955051" y="205830"/>
                  </a:lnTo>
                  <a:lnTo>
                    <a:pt x="955051" y="0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572781" y="5655434"/>
              <a:ext cx="955675" cy="268605"/>
            </a:xfrm>
            <a:custGeom>
              <a:avLst/>
              <a:gdLst/>
              <a:ahLst/>
              <a:cxnLst/>
              <a:rect l="l" t="t" r="r" b="b"/>
              <a:pathLst>
                <a:path w="955675" h="268604">
                  <a:moveTo>
                    <a:pt x="0" y="0"/>
                  </a:moveTo>
                  <a:lnTo>
                    <a:pt x="955051" y="0"/>
                  </a:lnTo>
                  <a:lnTo>
                    <a:pt x="955051" y="205830"/>
                  </a:lnTo>
                  <a:lnTo>
                    <a:pt x="615027" y="205830"/>
                  </a:lnTo>
                  <a:lnTo>
                    <a:pt x="571586" y="268574"/>
                  </a:lnTo>
                  <a:lnTo>
                    <a:pt x="412308" y="268574"/>
                  </a:lnTo>
                  <a:lnTo>
                    <a:pt x="370494" y="205830"/>
                  </a:lnTo>
                  <a:lnTo>
                    <a:pt x="0" y="20583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80198" y="5808690"/>
              <a:ext cx="942975" cy="109220"/>
            </a:xfrm>
            <a:custGeom>
              <a:avLst/>
              <a:gdLst/>
              <a:ahLst/>
              <a:cxnLst/>
              <a:rect l="l" t="t" r="r" b="b"/>
              <a:pathLst>
                <a:path w="942975" h="109220">
                  <a:moveTo>
                    <a:pt x="942554" y="119"/>
                  </a:moveTo>
                  <a:lnTo>
                    <a:pt x="0" y="0"/>
                  </a:lnTo>
                  <a:lnTo>
                    <a:pt x="243" y="43740"/>
                  </a:lnTo>
                  <a:lnTo>
                    <a:pt x="372757" y="46579"/>
                  </a:lnTo>
                  <a:lnTo>
                    <a:pt x="408959" y="108778"/>
                  </a:lnTo>
                  <a:lnTo>
                    <a:pt x="561999" y="108778"/>
                  </a:lnTo>
                  <a:lnTo>
                    <a:pt x="604442" y="44877"/>
                  </a:lnTo>
                  <a:lnTo>
                    <a:pt x="941785" y="46108"/>
                  </a:lnTo>
                  <a:lnTo>
                    <a:pt x="942554" y="119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5547554" y="8802761"/>
            <a:ext cx="462280" cy="280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 spc="15">
                <a:solidFill>
                  <a:srgbClr val="151616"/>
                </a:solidFill>
                <a:latin typeface="Arial"/>
                <a:cs typeface="Arial"/>
              </a:rPr>
              <a:t>BED</a:t>
            </a:r>
            <a:endParaRPr sz="165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34216" y="4946302"/>
            <a:ext cx="5821680" cy="2893695"/>
            <a:chOff x="234216" y="4946302"/>
            <a:chExt cx="5821680" cy="2893695"/>
          </a:xfrm>
        </p:grpSpPr>
        <p:sp>
          <p:nvSpPr>
            <p:cNvPr id="29" name="object 29"/>
            <p:cNvSpPr/>
            <p:nvPr/>
          </p:nvSpPr>
          <p:spPr>
            <a:xfrm>
              <a:off x="238026" y="6086612"/>
              <a:ext cx="333375" cy="733425"/>
            </a:xfrm>
            <a:custGeom>
              <a:avLst/>
              <a:gdLst/>
              <a:ahLst/>
              <a:cxnLst/>
              <a:rect l="l" t="t" r="r" b="b"/>
              <a:pathLst>
                <a:path w="333375" h="733425">
                  <a:moveTo>
                    <a:pt x="332883" y="0"/>
                  </a:moveTo>
                  <a:lnTo>
                    <a:pt x="289106" y="8506"/>
                  </a:lnTo>
                  <a:lnTo>
                    <a:pt x="248372" y="20340"/>
                  </a:lnTo>
                  <a:lnTo>
                    <a:pt x="210691" y="35265"/>
                  </a:lnTo>
                  <a:lnTo>
                    <a:pt x="176071" y="53045"/>
                  </a:lnTo>
                  <a:lnTo>
                    <a:pt x="116055" y="96221"/>
                  </a:lnTo>
                  <a:lnTo>
                    <a:pt x="68398" y="147975"/>
                  </a:lnTo>
                  <a:lnTo>
                    <a:pt x="33175" y="206413"/>
                  </a:lnTo>
                  <a:lnTo>
                    <a:pt x="10459" y="269640"/>
                  </a:lnTo>
                  <a:lnTo>
                    <a:pt x="325" y="335765"/>
                  </a:lnTo>
                  <a:lnTo>
                    <a:pt x="0" y="369321"/>
                  </a:lnTo>
                  <a:lnTo>
                    <a:pt x="2848" y="402892"/>
                  </a:lnTo>
                  <a:lnTo>
                    <a:pt x="18101" y="469129"/>
                  </a:lnTo>
                  <a:lnTo>
                    <a:pt x="46160" y="532581"/>
                  </a:lnTo>
                  <a:lnTo>
                    <a:pt x="87098" y="591356"/>
                  </a:lnTo>
                  <a:lnTo>
                    <a:pt x="140990" y="643559"/>
                  </a:lnTo>
                  <a:lnTo>
                    <a:pt x="172817" y="666604"/>
                  </a:lnTo>
                  <a:lnTo>
                    <a:pt x="207911" y="687296"/>
                  </a:lnTo>
                  <a:lnTo>
                    <a:pt x="246280" y="705399"/>
                  </a:lnTo>
                  <a:lnTo>
                    <a:pt x="287934" y="720675"/>
                  </a:lnTo>
                  <a:lnTo>
                    <a:pt x="332883" y="732889"/>
                  </a:lnTo>
                  <a:lnTo>
                    <a:pt x="33288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38026" y="6086612"/>
              <a:ext cx="333375" cy="733425"/>
            </a:xfrm>
            <a:custGeom>
              <a:avLst/>
              <a:gdLst/>
              <a:ahLst/>
              <a:cxnLst/>
              <a:rect l="l" t="t" r="r" b="b"/>
              <a:pathLst>
                <a:path w="333375" h="733425">
                  <a:moveTo>
                    <a:pt x="332883" y="0"/>
                  </a:moveTo>
                  <a:lnTo>
                    <a:pt x="332883" y="0"/>
                  </a:lnTo>
                  <a:lnTo>
                    <a:pt x="332883" y="732889"/>
                  </a:lnTo>
                  <a:lnTo>
                    <a:pt x="287934" y="720675"/>
                  </a:lnTo>
                  <a:lnTo>
                    <a:pt x="246280" y="705399"/>
                  </a:lnTo>
                  <a:lnTo>
                    <a:pt x="207911" y="687296"/>
                  </a:lnTo>
                  <a:lnTo>
                    <a:pt x="172817" y="666604"/>
                  </a:lnTo>
                  <a:lnTo>
                    <a:pt x="140990" y="643559"/>
                  </a:lnTo>
                  <a:lnTo>
                    <a:pt x="87098" y="591356"/>
                  </a:lnTo>
                  <a:lnTo>
                    <a:pt x="46160" y="532581"/>
                  </a:lnTo>
                  <a:lnTo>
                    <a:pt x="18101" y="469129"/>
                  </a:lnTo>
                  <a:lnTo>
                    <a:pt x="2848" y="402892"/>
                  </a:lnTo>
                  <a:lnTo>
                    <a:pt x="0" y="369321"/>
                  </a:lnTo>
                  <a:lnTo>
                    <a:pt x="325" y="335765"/>
                  </a:lnTo>
                  <a:lnTo>
                    <a:pt x="10459" y="269640"/>
                  </a:lnTo>
                  <a:lnTo>
                    <a:pt x="33175" y="206413"/>
                  </a:lnTo>
                  <a:lnTo>
                    <a:pt x="68398" y="147975"/>
                  </a:lnTo>
                  <a:lnTo>
                    <a:pt x="116055" y="96221"/>
                  </a:lnTo>
                  <a:lnTo>
                    <a:pt x="176071" y="53045"/>
                  </a:lnTo>
                  <a:lnTo>
                    <a:pt x="210691" y="35265"/>
                  </a:lnTo>
                  <a:lnTo>
                    <a:pt x="248372" y="20340"/>
                  </a:lnTo>
                  <a:lnTo>
                    <a:pt x="289106" y="8506"/>
                  </a:lnTo>
                  <a:lnTo>
                    <a:pt x="332883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289230" y="6366736"/>
              <a:ext cx="1925320" cy="239395"/>
            </a:xfrm>
            <a:custGeom>
              <a:avLst/>
              <a:gdLst/>
              <a:ahLst/>
              <a:cxnLst/>
              <a:rect l="l" t="t" r="r" b="b"/>
              <a:pathLst>
                <a:path w="1925320" h="239395">
                  <a:moveTo>
                    <a:pt x="1924700" y="0"/>
                  </a:moveTo>
                  <a:lnTo>
                    <a:pt x="0" y="0"/>
                  </a:lnTo>
                  <a:lnTo>
                    <a:pt x="0" y="239015"/>
                  </a:lnTo>
                  <a:lnTo>
                    <a:pt x="1924700" y="239015"/>
                  </a:lnTo>
                  <a:lnTo>
                    <a:pt x="192470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289230" y="6366736"/>
              <a:ext cx="1925320" cy="239395"/>
            </a:xfrm>
            <a:custGeom>
              <a:avLst/>
              <a:gdLst/>
              <a:ahLst/>
              <a:cxnLst/>
              <a:rect l="l" t="t" r="r" b="b"/>
              <a:pathLst>
                <a:path w="1925320" h="239395">
                  <a:moveTo>
                    <a:pt x="0" y="0"/>
                  </a:moveTo>
                  <a:lnTo>
                    <a:pt x="1924700" y="0"/>
                  </a:lnTo>
                  <a:lnTo>
                    <a:pt x="1924700" y="239015"/>
                  </a:lnTo>
                  <a:lnTo>
                    <a:pt x="0" y="239015"/>
                  </a:lnTo>
                  <a:lnTo>
                    <a:pt x="0" y="0"/>
                  </a:lnTo>
                  <a:close/>
                </a:path>
                <a:path w="1925320" h="239395">
                  <a:moveTo>
                    <a:pt x="47062" y="205"/>
                  </a:moveTo>
                  <a:lnTo>
                    <a:pt x="47062" y="89517"/>
                  </a:lnTo>
                </a:path>
                <a:path w="1925320" h="239395">
                  <a:moveTo>
                    <a:pt x="79862" y="2026"/>
                  </a:moveTo>
                  <a:lnTo>
                    <a:pt x="79862" y="51231"/>
                  </a:lnTo>
                </a:path>
                <a:path w="1925320" h="239395">
                  <a:moveTo>
                    <a:pt x="116309" y="2026"/>
                  </a:moveTo>
                  <a:lnTo>
                    <a:pt x="116309" y="51231"/>
                  </a:lnTo>
                </a:path>
                <a:path w="1925320" h="239395">
                  <a:moveTo>
                    <a:pt x="154576" y="2026"/>
                  </a:moveTo>
                  <a:lnTo>
                    <a:pt x="154576" y="51231"/>
                  </a:lnTo>
                </a:path>
                <a:path w="1925320" h="239395">
                  <a:moveTo>
                    <a:pt x="191023" y="2026"/>
                  </a:moveTo>
                  <a:lnTo>
                    <a:pt x="191023" y="51231"/>
                  </a:lnTo>
                </a:path>
                <a:path w="1925320" h="239395">
                  <a:moveTo>
                    <a:pt x="229294" y="205"/>
                  </a:moveTo>
                  <a:lnTo>
                    <a:pt x="229294" y="89517"/>
                  </a:lnTo>
                </a:path>
                <a:path w="1925320" h="239395">
                  <a:moveTo>
                    <a:pt x="262093" y="2026"/>
                  </a:moveTo>
                  <a:lnTo>
                    <a:pt x="262093" y="51231"/>
                  </a:lnTo>
                </a:path>
                <a:path w="1925320" h="239395">
                  <a:moveTo>
                    <a:pt x="298540" y="2026"/>
                  </a:moveTo>
                  <a:lnTo>
                    <a:pt x="298540" y="51231"/>
                  </a:lnTo>
                </a:path>
                <a:path w="1925320" h="239395">
                  <a:moveTo>
                    <a:pt x="336811" y="2026"/>
                  </a:moveTo>
                  <a:lnTo>
                    <a:pt x="336811" y="51231"/>
                  </a:lnTo>
                </a:path>
                <a:path w="1925320" h="239395">
                  <a:moveTo>
                    <a:pt x="373258" y="2026"/>
                  </a:moveTo>
                  <a:lnTo>
                    <a:pt x="373258" y="51231"/>
                  </a:lnTo>
                </a:path>
                <a:path w="1925320" h="239395">
                  <a:moveTo>
                    <a:pt x="406058" y="205"/>
                  </a:moveTo>
                  <a:lnTo>
                    <a:pt x="406058" y="89517"/>
                  </a:lnTo>
                </a:path>
                <a:path w="1925320" h="239395">
                  <a:moveTo>
                    <a:pt x="438861" y="2026"/>
                  </a:moveTo>
                  <a:lnTo>
                    <a:pt x="438861" y="51231"/>
                  </a:lnTo>
                </a:path>
                <a:path w="1925320" h="239395">
                  <a:moveTo>
                    <a:pt x="475307" y="2026"/>
                  </a:moveTo>
                  <a:lnTo>
                    <a:pt x="475307" y="51231"/>
                  </a:lnTo>
                </a:path>
                <a:path w="1925320" h="239395">
                  <a:moveTo>
                    <a:pt x="513575" y="2026"/>
                  </a:moveTo>
                  <a:lnTo>
                    <a:pt x="513575" y="51231"/>
                  </a:lnTo>
                </a:path>
                <a:path w="1925320" h="239395">
                  <a:moveTo>
                    <a:pt x="550021" y="2026"/>
                  </a:moveTo>
                  <a:lnTo>
                    <a:pt x="550021" y="51231"/>
                  </a:lnTo>
                </a:path>
                <a:path w="1925320" h="239395">
                  <a:moveTo>
                    <a:pt x="588290" y="205"/>
                  </a:moveTo>
                  <a:lnTo>
                    <a:pt x="588290" y="89517"/>
                  </a:lnTo>
                </a:path>
                <a:path w="1925320" h="239395">
                  <a:moveTo>
                    <a:pt x="621093" y="2026"/>
                  </a:moveTo>
                  <a:lnTo>
                    <a:pt x="621093" y="51231"/>
                  </a:lnTo>
                </a:path>
                <a:path w="1925320" h="239395">
                  <a:moveTo>
                    <a:pt x="657539" y="2026"/>
                  </a:moveTo>
                  <a:lnTo>
                    <a:pt x="657539" y="51231"/>
                  </a:lnTo>
                </a:path>
                <a:path w="1925320" h="239395">
                  <a:moveTo>
                    <a:pt x="695807" y="2026"/>
                  </a:moveTo>
                  <a:lnTo>
                    <a:pt x="695807" y="51231"/>
                  </a:lnTo>
                </a:path>
                <a:path w="1925320" h="239395">
                  <a:moveTo>
                    <a:pt x="732254" y="2026"/>
                  </a:moveTo>
                  <a:lnTo>
                    <a:pt x="732254" y="5123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4169004" y="6147971"/>
              <a:ext cx="271145" cy="281940"/>
            </a:xfrm>
            <a:custGeom>
              <a:avLst/>
              <a:gdLst/>
              <a:ahLst/>
              <a:cxnLst/>
              <a:rect l="l" t="t" r="r" b="b"/>
              <a:pathLst>
                <a:path w="271145" h="281939">
                  <a:moveTo>
                    <a:pt x="226206" y="0"/>
                  </a:moveTo>
                  <a:lnTo>
                    <a:pt x="0" y="217962"/>
                  </a:lnTo>
                  <a:lnTo>
                    <a:pt x="9101" y="242486"/>
                  </a:lnTo>
                  <a:lnTo>
                    <a:pt x="23829" y="260644"/>
                  </a:lnTo>
                  <a:lnTo>
                    <a:pt x="43296" y="273442"/>
                  </a:lnTo>
                  <a:lnTo>
                    <a:pt x="66611" y="281884"/>
                  </a:lnTo>
                  <a:lnTo>
                    <a:pt x="270615" y="42613"/>
                  </a:lnTo>
                  <a:lnTo>
                    <a:pt x="22620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4169004" y="6147971"/>
              <a:ext cx="271145" cy="281940"/>
            </a:xfrm>
            <a:custGeom>
              <a:avLst/>
              <a:gdLst/>
              <a:ahLst/>
              <a:cxnLst/>
              <a:rect l="l" t="t" r="r" b="b"/>
              <a:pathLst>
                <a:path w="271145" h="281939">
                  <a:moveTo>
                    <a:pt x="0" y="217962"/>
                  </a:moveTo>
                  <a:lnTo>
                    <a:pt x="226206" y="0"/>
                  </a:lnTo>
                  <a:lnTo>
                    <a:pt x="270615" y="42613"/>
                  </a:lnTo>
                  <a:lnTo>
                    <a:pt x="236615" y="82492"/>
                  </a:lnTo>
                  <a:lnTo>
                    <a:pt x="202614" y="122370"/>
                  </a:lnTo>
                  <a:lnTo>
                    <a:pt x="168613" y="162248"/>
                  </a:lnTo>
                  <a:lnTo>
                    <a:pt x="134612" y="202126"/>
                  </a:lnTo>
                  <a:lnTo>
                    <a:pt x="100611" y="242005"/>
                  </a:lnTo>
                  <a:lnTo>
                    <a:pt x="66611" y="281884"/>
                  </a:lnTo>
                  <a:lnTo>
                    <a:pt x="43296" y="273442"/>
                  </a:lnTo>
                  <a:lnTo>
                    <a:pt x="23829" y="260644"/>
                  </a:lnTo>
                  <a:lnTo>
                    <a:pt x="9101" y="242486"/>
                  </a:lnTo>
                  <a:lnTo>
                    <a:pt x="0" y="21796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4176826" y="6075422"/>
              <a:ext cx="337820" cy="306705"/>
            </a:xfrm>
            <a:custGeom>
              <a:avLst/>
              <a:gdLst/>
              <a:ahLst/>
              <a:cxnLst/>
              <a:rect l="l" t="t" r="r" b="b"/>
              <a:pathLst>
                <a:path w="337820" h="306704">
                  <a:moveTo>
                    <a:pt x="337794" y="69545"/>
                  </a:moveTo>
                  <a:lnTo>
                    <a:pt x="332041" y="42926"/>
                  </a:lnTo>
                  <a:lnTo>
                    <a:pt x="315950" y="19761"/>
                  </a:lnTo>
                  <a:lnTo>
                    <a:pt x="292138" y="4648"/>
                  </a:lnTo>
                  <a:lnTo>
                    <a:pt x="265315" y="0"/>
                  </a:lnTo>
                  <a:lnTo>
                    <a:pt x="238709" y="5753"/>
                  </a:lnTo>
                  <a:lnTo>
                    <a:pt x="215544" y="21831"/>
                  </a:lnTo>
                  <a:lnTo>
                    <a:pt x="200418" y="45643"/>
                  </a:lnTo>
                  <a:lnTo>
                    <a:pt x="195770" y="72466"/>
                  </a:lnTo>
                  <a:lnTo>
                    <a:pt x="201333" y="98221"/>
                  </a:lnTo>
                  <a:lnTo>
                    <a:pt x="0" y="291198"/>
                  </a:lnTo>
                  <a:lnTo>
                    <a:pt x="15697" y="306260"/>
                  </a:lnTo>
                  <a:lnTo>
                    <a:pt x="210324" y="111772"/>
                  </a:lnTo>
                  <a:lnTo>
                    <a:pt x="217614" y="122250"/>
                  </a:lnTo>
                  <a:lnTo>
                    <a:pt x="241427" y="137363"/>
                  </a:lnTo>
                  <a:lnTo>
                    <a:pt x="268249" y="142011"/>
                  </a:lnTo>
                  <a:lnTo>
                    <a:pt x="294855" y="136258"/>
                  </a:lnTo>
                  <a:lnTo>
                    <a:pt x="318033" y="120180"/>
                  </a:lnTo>
                  <a:lnTo>
                    <a:pt x="333146" y="96367"/>
                  </a:lnTo>
                  <a:lnTo>
                    <a:pt x="337794" y="69545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372609" y="6075414"/>
              <a:ext cx="142240" cy="142240"/>
            </a:xfrm>
            <a:custGeom>
              <a:avLst/>
              <a:gdLst/>
              <a:ahLst/>
              <a:cxnLst/>
              <a:rect l="l" t="t" r="r" b="b"/>
              <a:pathLst>
                <a:path w="142239" h="142239">
                  <a:moveTo>
                    <a:pt x="19761" y="21833"/>
                  </a:moveTo>
                  <a:lnTo>
                    <a:pt x="42929" y="5750"/>
                  </a:lnTo>
                  <a:lnTo>
                    <a:pt x="69541" y="0"/>
                  </a:lnTo>
                  <a:lnTo>
                    <a:pt x="96367" y="4647"/>
                  </a:lnTo>
                  <a:lnTo>
                    <a:pt x="120179" y="19759"/>
                  </a:lnTo>
                  <a:lnTo>
                    <a:pt x="136262" y="42927"/>
                  </a:lnTo>
                  <a:lnTo>
                    <a:pt x="142013" y="69541"/>
                  </a:lnTo>
                  <a:lnTo>
                    <a:pt x="137365" y="96368"/>
                  </a:lnTo>
                  <a:lnTo>
                    <a:pt x="122253" y="120178"/>
                  </a:lnTo>
                  <a:lnTo>
                    <a:pt x="99085" y="136261"/>
                  </a:lnTo>
                  <a:lnTo>
                    <a:pt x="72472" y="142013"/>
                  </a:lnTo>
                  <a:lnTo>
                    <a:pt x="45645" y="137365"/>
                  </a:lnTo>
                  <a:lnTo>
                    <a:pt x="21834" y="122252"/>
                  </a:lnTo>
                  <a:lnTo>
                    <a:pt x="5751" y="99084"/>
                  </a:lnTo>
                  <a:lnTo>
                    <a:pt x="0" y="72471"/>
                  </a:lnTo>
                  <a:lnTo>
                    <a:pt x="4648" y="45645"/>
                  </a:lnTo>
                  <a:lnTo>
                    <a:pt x="19761" y="2183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4015740" y="6087982"/>
              <a:ext cx="453390" cy="494665"/>
            </a:xfrm>
            <a:custGeom>
              <a:avLst/>
              <a:gdLst/>
              <a:ahLst/>
              <a:cxnLst/>
              <a:rect l="l" t="t" r="r" b="b"/>
              <a:pathLst>
                <a:path w="453389" h="494665">
                  <a:moveTo>
                    <a:pt x="235762" y="369417"/>
                  </a:moveTo>
                  <a:lnTo>
                    <a:pt x="224358" y="325615"/>
                  </a:lnTo>
                  <a:lnTo>
                    <a:pt x="197358" y="289280"/>
                  </a:lnTo>
                  <a:lnTo>
                    <a:pt x="157086" y="265264"/>
                  </a:lnTo>
                  <a:lnTo>
                    <a:pt x="110655" y="258762"/>
                  </a:lnTo>
                  <a:lnTo>
                    <a:pt x="66840" y="270167"/>
                  </a:lnTo>
                  <a:lnTo>
                    <a:pt x="30518" y="297167"/>
                  </a:lnTo>
                  <a:lnTo>
                    <a:pt x="6502" y="337439"/>
                  </a:lnTo>
                  <a:lnTo>
                    <a:pt x="0" y="383870"/>
                  </a:lnTo>
                  <a:lnTo>
                    <a:pt x="11404" y="427672"/>
                  </a:lnTo>
                  <a:lnTo>
                    <a:pt x="38404" y="464007"/>
                  </a:lnTo>
                  <a:lnTo>
                    <a:pt x="78676" y="488010"/>
                  </a:lnTo>
                  <a:lnTo>
                    <a:pt x="125107" y="494525"/>
                  </a:lnTo>
                  <a:lnTo>
                    <a:pt x="168910" y="483120"/>
                  </a:lnTo>
                  <a:lnTo>
                    <a:pt x="205244" y="456120"/>
                  </a:lnTo>
                  <a:lnTo>
                    <a:pt x="229260" y="415848"/>
                  </a:lnTo>
                  <a:lnTo>
                    <a:pt x="235762" y="369417"/>
                  </a:lnTo>
                  <a:close/>
                </a:path>
                <a:path w="453389" h="494665">
                  <a:moveTo>
                    <a:pt x="453034" y="24434"/>
                  </a:moveTo>
                  <a:lnTo>
                    <a:pt x="451015" y="15087"/>
                  </a:lnTo>
                  <a:lnTo>
                    <a:pt x="445363" y="6946"/>
                  </a:lnTo>
                  <a:lnTo>
                    <a:pt x="436994" y="1638"/>
                  </a:lnTo>
                  <a:lnTo>
                    <a:pt x="427570" y="0"/>
                  </a:lnTo>
                  <a:lnTo>
                    <a:pt x="418223" y="2019"/>
                  </a:lnTo>
                  <a:lnTo>
                    <a:pt x="410083" y="7670"/>
                  </a:lnTo>
                  <a:lnTo>
                    <a:pt x="404774" y="16040"/>
                  </a:lnTo>
                  <a:lnTo>
                    <a:pt x="403136" y="25463"/>
                  </a:lnTo>
                  <a:lnTo>
                    <a:pt x="405155" y="34823"/>
                  </a:lnTo>
                  <a:lnTo>
                    <a:pt x="410806" y="42951"/>
                  </a:lnTo>
                  <a:lnTo>
                    <a:pt x="419176" y="48272"/>
                  </a:lnTo>
                  <a:lnTo>
                    <a:pt x="428599" y="49898"/>
                  </a:lnTo>
                  <a:lnTo>
                    <a:pt x="437946" y="47879"/>
                  </a:lnTo>
                  <a:lnTo>
                    <a:pt x="446087" y="42227"/>
                  </a:lnTo>
                  <a:lnTo>
                    <a:pt x="451396" y="33858"/>
                  </a:lnTo>
                  <a:lnTo>
                    <a:pt x="453034" y="24434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4015740" y="6346734"/>
              <a:ext cx="236220" cy="236220"/>
            </a:xfrm>
            <a:custGeom>
              <a:avLst/>
              <a:gdLst/>
              <a:ahLst/>
              <a:cxnLst/>
              <a:rect l="l" t="t" r="r" b="b"/>
              <a:pathLst>
                <a:path w="236220" h="236220">
                  <a:moveTo>
                    <a:pt x="157090" y="6509"/>
                  </a:moveTo>
                  <a:lnTo>
                    <a:pt x="197361" y="30521"/>
                  </a:lnTo>
                  <a:lnTo>
                    <a:pt x="224360" y="66852"/>
                  </a:lnTo>
                  <a:lnTo>
                    <a:pt x="235767" y="110656"/>
                  </a:lnTo>
                  <a:lnTo>
                    <a:pt x="229261" y="157089"/>
                  </a:lnTo>
                  <a:lnTo>
                    <a:pt x="205246" y="197360"/>
                  </a:lnTo>
                  <a:lnTo>
                    <a:pt x="168914" y="224360"/>
                  </a:lnTo>
                  <a:lnTo>
                    <a:pt x="125109" y="235767"/>
                  </a:lnTo>
                  <a:lnTo>
                    <a:pt x="78675" y="229258"/>
                  </a:lnTo>
                  <a:lnTo>
                    <a:pt x="38405" y="205245"/>
                  </a:lnTo>
                  <a:lnTo>
                    <a:pt x="11406" y="168914"/>
                  </a:lnTo>
                  <a:lnTo>
                    <a:pt x="0" y="125111"/>
                  </a:lnTo>
                  <a:lnTo>
                    <a:pt x="6506" y="78678"/>
                  </a:lnTo>
                  <a:lnTo>
                    <a:pt x="30520" y="38405"/>
                  </a:lnTo>
                  <a:lnTo>
                    <a:pt x="66851" y="11405"/>
                  </a:lnTo>
                  <a:lnTo>
                    <a:pt x="110656" y="0"/>
                  </a:lnTo>
                  <a:lnTo>
                    <a:pt x="157090" y="650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4067314" y="6398307"/>
              <a:ext cx="132715" cy="132715"/>
            </a:xfrm>
            <a:custGeom>
              <a:avLst/>
              <a:gdLst/>
              <a:ahLst/>
              <a:cxnLst/>
              <a:rect l="l" t="t" r="r" b="b"/>
              <a:pathLst>
                <a:path w="132714" h="132715">
                  <a:moveTo>
                    <a:pt x="62243" y="0"/>
                  </a:moveTo>
                  <a:lnTo>
                    <a:pt x="37603" y="6415"/>
                  </a:lnTo>
                  <a:lnTo>
                    <a:pt x="17169" y="21602"/>
                  </a:lnTo>
                  <a:lnTo>
                    <a:pt x="3663" y="44255"/>
                  </a:lnTo>
                  <a:lnTo>
                    <a:pt x="0" y="70376"/>
                  </a:lnTo>
                  <a:lnTo>
                    <a:pt x="6414" y="95015"/>
                  </a:lnTo>
                  <a:lnTo>
                    <a:pt x="21602" y="115451"/>
                  </a:lnTo>
                  <a:lnTo>
                    <a:pt x="44256" y="128959"/>
                  </a:lnTo>
                  <a:lnTo>
                    <a:pt x="70374" y="132620"/>
                  </a:lnTo>
                  <a:lnTo>
                    <a:pt x="95014" y="126204"/>
                  </a:lnTo>
                  <a:lnTo>
                    <a:pt x="115450" y="111017"/>
                  </a:lnTo>
                  <a:lnTo>
                    <a:pt x="128957" y="88362"/>
                  </a:lnTo>
                  <a:lnTo>
                    <a:pt x="132619" y="62244"/>
                  </a:lnTo>
                  <a:lnTo>
                    <a:pt x="126203" y="37604"/>
                  </a:lnTo>
                  <a:lnTo>
                    <a:pt x="111015" y="17169"/>
                  </a:lnTo>
                  <a:lnTo>
                    <a:pt x="88363" y="3662"/>
                  </a:lnTo>
                  <a:lnTo>
                    <a:pt x="62243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4067314" y="6398307"/>
              <a:ext cx="132715" cy="132715"/>
            </a:xfrm>
            <a:custGeom>
              <a:avLst/>
              <a:gdLst/>
              <a:ahLst/>
              <a:cxnLst/>
              <a:rect l="l" t="t" r="r" b="b"/>
              <a:pathLst>
                <a:path w="132714" h="132715">
                  <a:moveTo>
                    <a:pt x="88363" y="3662"/>
                  </a:moveTo>
                  <a:lnTo>
                    <a:pt x="111015" y="17169"/>
                  </a:lnTo>
                  <a:lnTo>
                    <a:pt x="126203" y="37604"/>
                  </a:lnTo>
                  <a:lnTo>
                    <a:pt x="132619" y="62244"/>
                  </a:lnTo>
                  <a:lnTo>
                    <a:pt x="128957" y="88362"/>
                  </a:lnTo>
                  <a:lnTo>
                    <a:pt x="115450" y="111017"/>
                  </a:lnTo>
                  <a:lnTo>
                    <a:pt x="95014" y="126204"/>
                  </a:lnTo>
                  <a:lnTo>
                    <a:pt x="70374" y="132620"/>
                  </a:lnTo>
                  <a:lnTo>
                    <a:pt x="44256" y="128959"/>
                  </a:lnTo>
                  <a:lnTo>
                    <a:pt x="21602" y="115451"/>
                  </a:lnTo>
                  <a:lnTo>
                    <a:pt x="6414" y="95015"/>
                  </a:lnTo>
                  <a:lnTo>
                    <a:pt x="0" y="70376"/>
                  </a:lnTo>
                  <a:lnTo>
                    <a:pt x="3663" y="44255"/>
                  </a:lnTo>
                  <a:lnTo>
                    <a:pt x="17169" y="21602"/>
                  </a:lnTo>
                  <a:lnTo>
                    <a:pt x="37603" y="6415"/>
                  </a:lnTo>
                  <a:lnTo>
                    <a:pt x="62243" y="0"/>
                  </a:lnTo>
                  <a:lnTo>
                    <a:pt x="88363" y="366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4205668" y="6090815"/>
              <a:ext cx="264795" cy="276225"/>
            </a:xfrm>
            <a:custGeom>
              <a:avLst/>
              <a:gdLst/>
              <a:ahLst/>
              <a:cxnLst/>
              <a:rect l="l" t="t" r="r" b="b"/>
              <a:pathLst>
                <a:path w="264795" h="276225">
                  <a:moveTo>
                    <a:pt x="186931" y="112128"/>
                  </a:moveTo>
                  <a:lnTo>
                    <a:pt x="169748" y="91325"/>
                  </a:lnTo>
                  <a:lnTo>
                    <a:pt x="0" y="255651"/>
                  </a:lnTo>
                  <a:lnTo>
                    <a:pt x="20574" y="276225"/>
                  </a:lnTo>
                  <a:lnTo>
                    <a:pt x="186931" y="112128"/>
                  </a:lnTo>
                  <a:close/>
                </a:path>
                <a:path w="264795" h="276225">
                  <a:moveTo>
                    <a:pt x="264464" y="27914"/>
                  </a:moveTo>
                  <a:lnTo>
                    <a:pt x="262267" y="17056"/>
                  </a:lnTo>
                  <a:lnTo>
                    <a:pt x="256286" y="8178"/>
                  </a:lnTo>
                  <a:lnTo>
                    <a:pt x="247421" y="2197"/>
                  </a:lnTo>
                  <a:lnTo>
                    <a:pt x="236550" y="0"/>
                  </a:lnTo>
                  <a:lnTo>
                    <a:pt x="225691" y="2197"/>
                  </a:lnTo>
                  <a:lnTo>
                    <a:pt x="216814" y="8178"/>
                  </a:lnTo>
                  <a:lnTo>
                    <a:pt x="210832" y="17056"/>
                  </a:lnTo>
                  <a:lnTo>
                    <a:pt x="208635" y="27914"/>
                  </a:lnTo>
                  <a:lnTo>
                    <a:pt x="210832" y="38785"/>
                  </a:lnTo>
                  <a:lnTo>
                    <a:pt x="216814" y="47663"/>
                  </a:lnTo>
                  <a:lnTo>
                    <a:pt x="225691" y="53644"/>
                  </a:lnTo>
                  <a:lnTo>
                    <a:pt x="236550" y="55841"/>
                  </a:lnTo>
                  <a:lnTo>
                    <a:pt x="247421" y="53644"/>
                  </a:lnTo>
                  <a:lnTo>
                    <a:pt x="256286" y="47663"/>
                  </a:lnTo>
                  <a:lnTo>
                    <a:pt x="262267" y="38785"/>
                  </a:lnTo>
                  <a:lnTo>
                    <a:pt x="264464" y="279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5348829" y="6082473"/>
              <a:ext cx="132080" cy="807720"/>
            </a:xfrm>
            <a:custGeom>
              <a:avLst/>
              <a:gdLst/>
              <a:ahLst/>
              <a:cxnLst/>
              <a:rect l="l" t="t" r="r" b="b"/>
              <a:pathLst>
                <a:path w="132079" h="807720">
                  <a:moveTo>
                    <a:pt x="94352" y="0"/>
                  </a:moveTo>
                  <a:lnTo>
                    <a:pt x="37310" y="0"/>
                  </a:lnTo>
                  <a:lnTo>
                    <a:pt x="22823" y="5299"/>
                  </a:lnTo>
                  <a:lnTo>
                    <a:pt x="10960" y="19728"/>
                  </a:lnTo>
                  <a:lnTo>
                    <a:pt x="2944" y="41082"/>
                  </a:lnTo>
                  <a:lnTo>
                    <a:pt x="0" y="67157"/>
                  </a:lnTo>
                  <a:lnTo>
                    <a:pt x="0" y="740379"/>
                  </a:lnTo>
                  <a:lnTo>
                    <a:pt x="2944" y="766458"/>
                  </a:lnTo>
                  <a:lnTo>
                    <a:pt x="10960" y="787811"/>
                  </a:lnTo>
                  <a:lnTo>
                    <a:pt x="22823" y="802238"/>
                  </a:lnTo>
                  <a:lnTo>
                    <a:pt x="37310" y="807537"/>
                  </a:lnTo>
                  <a:lnTo>
                    <a:pt x="94352" y="807537"/>
                  </a:lnTo>
                  <a:lnTo>
                    <a:pt x="108840" y="802238"/>
                  </a:lnTo>
                  <a:lnTo>
                    <a:pt x="120705" y="787811"/>
                  </a:lnTo>
                  <a:lnTo>
                    <a:pt x="128721" y="766458"/>
                  </a:lnTo>
                  <a:lnTo>
                    <a:pt x="131665" y="740379"/>
                  </a:lnTo>
                  <a:lnTo>
                    <a:pt x="131665" y="67157"/>
                  </a:lnTo>
                  <a:lnTo>
                    <a:pt x="128721" y="41082"/>
                  </a:lnTo>
                  <a:lnTo>
                    <a:pt x="120705" y="19728"/>
                  </a:lnTo>
                  <a:lnTo>
                    <a:pt x="108840" y="5299"/>
                  </a:lnTo>
                  <a:lnTo>
                    <a:pt x="9435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5348829" y="6082473"/>
              <a:ext cx="132080" cy="807720"/>
            </a:xfrm>
            <a:custGeom>
              <a:avLst/>
              <a:gdLst/>
              <a:ahLst/>
              <a:cxnLst/>
              <a:rect l="l" t="t" r="r" b="b"/>
              <a:pathLst>
                <a:path w="132079" h="807720">
                  <a:moveTo>
                    <a:pt x="94352" y="807537"/>
                  </a:moveTo>
                  <a:lnTo>
                    <a:pt x="37310" y="807537"/>
                  </a:lnTo>
                  <a:lnTo>
                    <a:pt x="22823" y="802238"/>
                  </a:lnTo>
                  <a:lnTo>
                    <a:pt x="10960" y="787811"/>
                  </a:lnTo>
                  <a:lnTo>
                    <a:pt x="2944" y="766458"/>
                  </a:lnTo>
                  <a:lnTo>
                    <a:pt x="0" y="740379"/>
                  </a:lnTo>
                  <a:lnTo>
                    <a:pt x="0" y="67157"/>
                  </a:lnTo>
                  <a:lnTo>
                    <a:pt x="2944" y="41082"/>
                  </a:lnTo>
                  <a:lnTo>
                    <a:pt x="10960" y="19728"/>
                  </a:lnTo>
                  <a:lnTo>
                    <a:pt x="22823" y="5299"/>
                  </a:lnTo>
                  <a:lnTo>
                    <a:pt x="37310" y="0"/>
                  </a:lnTo>
                  <a:lnTo>
                    <a:pt x="94352" y="0"/>
                  </a:lnTo>
                  <a:lnTo>
                    <a:pt x="108840" y="5299"/>
                  </a:lnTo>
                  <a:lnTo>
                    <a:pt x="120705" y="19728"/>
                  </a:lnTo>
                  <a:lnTo>
                    <a:pt x="128721" y="41082"/>
                  </a:lnTo>
                  <a:lnTo>
                    <a:pt x="131665" y="67157"/>
                  </a:lnTo>
                  <a:lnTo>
                    <a:pt x="131665" y="740379"/>
                  </a:lnTo>
                  <a:lnTo>
                    <a:pt x="128721" y="766458"/>
                  </a:lnTo>
                  <a:lnTo>
                    <a:pt x="120705" y="787811"/>
                  </a:lnTo>
                  <a:lnTo>
                    <a:pt x="108840" y="802238"/>
                  </a:lnTo>
                  <a:lnTo>
                    <a:pt x="94352" y="80753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479120" y="6706747"/>
              <a:ext cx="245404" cy="118760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5227509" y="6422054"/>
              <a:ext cx="122555" cy="128905"/>
            </a:xfrm>
            <a:custGeom>
              <a:avLst/>
              <a:gdLst/>
              <a:ahLst/>
              <a:cxnLst/>
              <a:rect l="l" t="t" r="r" b="b"/>
              <a:pathLst>
                <a:path w="122554" h="128904">
                  <a:moveTo>
                    <a:pt x="121958" y="0"/>
                  </a:moveTo>
                  <a:lnTo>
                    <a:pt x="0" y="0"/>
                  </a:lnTo>
                  <a:lnTo>
                    <a:pt x="0" y="128376"/>
                  </a:lnTo>
                  <a:lnTo>
                    <a:pt x="121958" y="128376"/>
                  </a:lnTo>
                  <a:lnTo>
                    <a:pt x="12195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5227509" y="6422054"/>
              <a:ext cx="122555" cy="128905"/>
            </a:xfrm>
            <a:custGeom>
              <a:avLst/>
              <a:gdLst/>
              <a:ahLst/>
              <a:cxnLst/>
              <a:rect l="l" t="t" r="r" b="b"/>
              <a:pathLst>
                <a:path w="122554" h="128904">
                  <a:moveTo>
                    <a:pt x="121958" y="0"/>
                  </a:moveTo>
                  <a:lnTo>
                    <a:pt x="0" y="0"/>
                  </a:lnTo>
                  <a:lnTo>
                    <a:pt x="0" y="128376"/>
                  </a:lnTo>
                  <a:lnTo>
                    <a:pt x="121958" y="128376"/>
                  </a:lnTo>
                  <a:lnTo>
                    <a:pt x="12195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5237135" y="6492661"/>
              <a:ext cx="102870" cy="51435"/>
            </a:xfrm>
            <a:custGeom>
              <a:avLst/>
              <a:gdLst/>
              <a:ahLst/>
              <a:cxnLst/>
              <a:rect l="l" t="t" r="r" b="b"/>
              <a:pathLst>
                <a:path w="102870" h="51434">
                  <a:moveTo>
                    <a:pt x="102704" y="0"/>
                  </a:moveTo>
                  <a:lnTo>
                    <a:pt x="0" y="0"/>
                  </a:lnTo>
                  <a:lnTo>
                    <a:pt x="0" y="51347"/>
                  </a:lnTo>
                  <a:lnTo>
                    <a:pt x="102704" y="51347"/>
                  </a:lnTo>
                  <a:lnTo>
                    <a:pt x="1027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3628602" y="6315638"/>
              <a:ext cx="1822450" cy="1221105"/>
            </a:xfrm>
            <a:custGeom>
              <a:avLst/>
              <a:gdLst/>
              <a:ahLst/>
              <a:cxnLst/>
              <a:rect l="l" t="t" r="r" b="b"/>
              <a:pathLst>
                <a:path w="1822450" h="1221104">
                  <a:moveTo>
                    <a:pt x="1534045" y="0"/>
                  </a:moveTo>
                  <a:lnTo>
                    <a:pt x="0" y="0"/>
                  </a:lnTo>
                  <a:lnTo>
                    <a:pt x="0" y="371566"/>
                  </a:lnTo>
                  <a:lnTo>
                    <a:pt x="192269" y="371692"/>
                  </a:lnTo>
                  <a:lnTo>
                    <a:pt x="231701" y="398055"/>
                  </a:lnTo>
                  <a:lnTo>
                    <a:pt x="266308" y="426630"/>
                  </a:lnTo>
                  <a:lnTo>
                    <a:pt x="296089" y="457416"/>
                  </a:lnTo>
                  <a:lnTo>
                    <a:pt x="321046" y="490415"/>
                  </a:lnTo>
                  <a:lnTo>
                    <a:pt x="341177" y="525626"/>
                  </a:lnTo>
                  <a:lnTo>
                    <a:pt x="356482" y="563048"/>
                  </a:lnTo>
                  <a:lnTo>
                    <a:pt x="366962" y="602683"/>
                  </a:lnTo>
                  <a:lnTo>
                    <a:pt x="372617" y="644529"/>
                  </a:lnTo>
                  <a:lnTo>
                    <a:pt x="373447" y="688587"/>
                  </a:lnTo>
                  <a:lnTo>
                    <a:pt x="369451" y="734857"/>
                  </a:lnTo>
                  <a:lnTo>
                    <a:pt x="360630" y="783339"/>
                  </a:lnTo>
                  <a:lnTo>
                    <a:pt x="346983" y="834032"/>
                  </a:lnTo>
                  <a:lnTo>
                    <a:pt x="328511" y="886938"/>
                  </a:lnTo>
                  <a:lnTo>
                    <a:pt x="305214" y="942055"/>
                  </a:lnTo>
                  <a:lnTo>
                    <a:pt x="277092" y="999384"/>
                  </a:lnTo>
                  <a:lnTo>
                    <a:pt x="277092" y="1220861"/>
                  </a:lnTo>
                  <a:lnTo>
                    <a:pt x="1822446" y="1220861"/>
                  </a:lnTo>
                  <a:lnTo>
                    <a:pt x="1822446" y="1022004"/>
                  </a:lnTo>
                  <a:lnTo>
                    <a:pt x="1787242" y="993669"/>
                  </a:lnTo>
                  <a:lnTo>
                    <a:pt x="1754060" y="963482"/>
                  </a:lnTo>
                  <a:lnTo>
                    <a:pt x="1722960" y="931388"/>
                  </a:lnTo>
                  <a:lnTo>
                    <a:pt x="1694001" y="897331"/>
                  </a:lnTo>
                  <a:lnTo>
                    <a:pt x="1667244" y="861256"/>
                  </a:lnTo>
                  <a:lnTo>
                    <a:pt x="1642750" y="823107"/>
                  </a:lnTo>
                  <a:lnTo>
                    <a:pt x="1620577" y="782830"/>
                  </a:lnTo>
                  <a:lnTo>
                    <a:pt x="1600788" y="740369"/>
                  </a:lnTo>
                  <a:lnTo>
                    <a:pt x="1583442" y="695669"/>
                  </a:lnTo>
                  <a:lnTo>
                    <a:pt x="1568599" y="648674"/>
                  </a:lnTo>
                  <a:lnTo>
                    <a:pt x="1556320" y="599329"/>
                  </a:lnTo>
                  <a:lnTo>
                    <a:pt x="1546665" y="547579"/>
                  </a:lnTo>
                  <a:lnTo>
                    <a:pt x="1539694" y="493368"/>
                  </a:lnTo>
                  <a:lnTo>
                    <a:pt x="1535467" y="436642"/>
                  </a:lnTo>
                  <a:lnTo>
                    <a:pt x="1534045" y="377344"/>
                  </a:lnTo>
                  <a:lnTo>
                    <a:pt x="1534045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3628602" y="6315638"/>
              <a:ext cx="1822450" cy="1221105"/>
            </a:xfrm>
            <a:custGeom>
              <a:avLst/>
              <a:gdLst/>
              <a:ahLst/>
              <a:cxnLst/>
              <a:rect l="l" t="t" r="r" b="b"/>
              <a:pathLst>
                <a:path w="1822450" h="1221104">
                  <a:moveTo>
                    <a:pt x="0" y="0"/>
                  </a:moveTo>
                  <a:lnTo>
                    <a:pt x="1534045" y="0"/>
                  </a:lnTo>
                  <a:lnTo>
                    <a:pt x="1534045" y="53905"/>
                  </a:lnTo>
                  <a:lnTo>
                    <a:pt x="1534045" y="107811"/>
                  </a:lnTo>
                  <a:lnTo>
                    <a:pt x="1534045" y="377344"/>
                  </a:lnTo>
                  <a:lnTo>
                    <a:pt x="1535467" y="436642"/>
                  </a:lnTo>
                  <a:lnTo>
                    <a:pt x="1539694" y="493368"/>
                  </a:lnTo>
                  <a:lnTo>
                    <a:pt x="1546665" y="547579"/>
                  </a:lnTo>
                  <a:lnTo>
                    <a:pt x="1556320" y="599329"/>
                  </a:lnTo>
                  <a:lnTo>
                    <a:pt x="1568599" y="648674"/>
                  </a:lnTo>
                  <a:lnTo>
                    <a:pt x="1583442" y="695669"/>
                  </a:lnTo>
                  <a:lnTo>
                    <a:pt x="1600788" y="740369"/>
                  </a:lnTo>
                  <a:lnTo>
                    <a:pt x="1620577" y="782830"/>
                  </a:lnTo>
                  <a:lnTo>
                    <a:pt x="1642750" y="823107"/>
                  </a:lnTo>
                  <a:lnTo>
                    <a:pt x="1667244" y="861256"/>
                  </a:lnTo>
                  <a:lnTo>
                    <a:pt x="1694001" y="897331"/>
                  </a:lnTo>
                  <a:lnTo>
                    <a:pt x="1722960" y="931388"/>
                  </a:lnTo>
                  <a:lnTo>
                    <a:pt x="1754060" y="963482"/>
                  </a:lnTo>
                  <a:lnTo>
                    <a:pt x="1787242" y="993669"/>
                  </a:lnTo>
                  <a:lnTo>
                    <a:pt x="1822446" y="1022004"/>
                  </a:lnTo>
                  <a:lnTo>
                    <a:pt x="1822446" y="1220861"/>
                  </a:lnTo>
                  <a:lnTo>
                    <a:pt x="277092" y="1220861"/>
                  </a:lnTo>
                  <a:lnTo>
                    <a:pt x="277092" y="1165491"/>
                  </a:lnTo>
                  <a:lnTo>
                    <a:pt x="277092" y="1110121"/>
                  </a:lnTo>
                  <a:lnTo>
                    <a:pt x="277092" y="1054752"/>
                  </a:lnTo>
                  <a:lnTo>
                    <a:pt x="277092" y="999384"/>
                  </a:lnTo>
                  <a:lnTo>
                    <a:pt x="305214" y="942055"/>
                  </a:lnTo>
                  <a:lnTo>
                    <a:pt x="328511" y="886938"/>
                  </a:lnTo>
                  <a:lnTo>
                    <a:pt x="346983" y="834032"/>
                  </a:lnTo>
                  <a:lnTo>
                    <a:pt x="360630" y="783339"/>
                  </a:lnTo>
                  <a:lnTo>
                    <a:pt x="369451" y="734857"/>
                  </a:lnTo>
                  <a:lnTo>
                    <a:pt x="373447" y="688587"/>
                  </a:lnTo>
                  <a:lnTo>
                    <a:pt x="372617" y="644529"/>
                  </a:lnTo>
                  <a:lnTo>
                    <a:pt x="366962" y="602683"/>
                  </a:lnTo>
                  <a:lnTo>
                    <a:pt x="356482" y="563048"/>
                  </a:lnTo>
                  <a:lnTo>
                    <a:pt x="341177" y="525626"/>
                  </a:lnTo>
                  <a:lnTo>
                    <a:pt x="321046" y="490415"/>
                  </a:lnTo>
                  <a:lnTo>
                    <a:pt x="296089" y="457416"/>
                  </a:lnTo>
                  <a:lnTo>
                    <a:pt x="266308" y="426630"/>
                  </a:lnTo>
                  <a:lnTo>
                    <a:pt x="231701" y="398055"/>
                  </a:lnTo>
                  <a:lnTo>
                    <a:pt x="192269" y="371692"/>
                  </a:lnTo>
                  <a:lnTo>
                    <a:pt x="0" y="37156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3943383" y="6692983"/>
              <a:ext cx="1397000" cy="605155"/>
            </a:xfrm>
            <a:custGeom>
              <a:avLst/>
              <a:gdLst/>
              <a:ahLst/>
              <a:cxnLst/>
              <a:rect l="l" t="t" r="r" b="b"/>
              <a:pathLst>
                <a:path w="1397000" h="605154">
                  <a:moveTo>
                    <a:pt x="1153651" y="0"/>
                  </a:moveTo>
                  <a:lnTo>
                    <a:pt x="0" y="0"/>
                  </a:lnTo>
                  <a:lnTo>
                    <a:pt x="35069" y="19344"/>
                  </a:lnTo>
                  <a:lnTo>
                    <a:pt x="65002" y="41251"/>
                  </a:lnTo>
                  <a:lnTo>
                    <a:pt x="110020" y="93159"/>
                  </a:lnTo>
                  <a:lnTo>
                    <a:pt x="136177" y="156528"/>
                  </a:lnTo>
                  <a:lnTo>
                    <a:pt x="144601" y="232162"/>
                  </a:lnTo>
                  <a:lnTo>
                    <a:pt x="142515" y="274830"/>
                  </a:lnTo>
                  <a:lnTo>
                    <a:pt x="136417" y="320865"/>
                  </a:lnTo>
                  <a:lnTo>
                    <a:pt x="126449" y="370369"/>
                  </a:lnTo>
                  <a:lnTo>
                    <a:pt x="112751" y="423441"/>
                  </a:lnTo>
                  <a:lnTo>
                    <a:pt x="95464" y="480183"/>
                  </a:lnTo>
                  <a:lnTo>
                    <a:pt x="74729" y="540695"/>
                  </a:lnTo>
                  <a:lnTo>
                    <a:pt x="50686" y="605077"/>
                  </a:lnTo>
                  <a:lnTo>
                    <a:pt x="1396759" y="605077"/>
                  </a:lnTo>
                  <a:lnTo>
                    <a:pt x="1357117" y="581850"/>
                  </a:lnTo>
                  <a:lnTo>
                    <a:pt x="1321084" y="556920"/>
                  </a:lnTo>
                  <a:lnTo>
                    <a:pt x="1288600" y="530114"/>
                  </a:lnTo>
                  <a:lnTo>
                    <a:pt x="1259605" y="501262"/>
                  </a:lnTo>
                  <a:lnTo>
                    <a:pt x="1234038" y="470194"/>
                  </a:lnTo>
                  <a:lnTo>
                    <a:pt x="1211839" y="436739"/>
                  </a:lnTo>
                  <a:lnTo>
                    <a:pt x="1192947" y="400725"/>
                  </a:lnTo>
                  <a:lnTo>
                    <a:pt x="1177303" y="361981"/>
                  </a:lnTo>
                  <a:lnTo>
                    <a:pt x="1164846" y="320338"/>
                  </a:lnTo>
                  <a:lnTo>
                    <a:pt x="1155515" y="275623"/>
                  </a:lnTo>
                  <a:lnTo>
                    <a:pt x="1149251" y="227666"/>
                  </a:lnTo>
                  <a:lnTo>
                    <a:pt x="1145993" y="176296"/>
                  </a:lnTo>
                  <a:lnTo>
                    <a:pt x="1145680" y="121342"/>
                  </a:lnTo>
                  <a:lnTo>
                    <a:pt x="1148253" y="62634"/>
                  </a:lnTo>
                  <a:lnTo>
                    <a:pt x="1153651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632360" y="6687330"/>
              <a:ext cx="1809750" cy="633730"/>
            </a:xfrm>
            <a:custGeom>
              <a:avLst/>
              <a:gdLst/>
              <a:ahLst/>
              <a:cxnLst/>
              <a:rect l="l" t="t" r="r" b="b"/>
              <a:pathLst>
                <a:path w="1809750" h="633729">
                  <a:moveTo>
                    <a:pt x="0" y="0"/>
                  </a:moveTo>
                  <a:lnTo>
                    <a:pt x="1532487" y="0"/>
                  </a:lnTo>
                </a:path>
                <a:path w="1809750" h="633729">
                  <a:moveTo>
                    <a:pt x="271437" y="633349"/>
                  </a:moveTo>
                  <a:lnTo>
                    <a:pt x="1809612" y="633349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645377" y="6332745"/>
              <a:ext cx="1501775" cy="115570"/>
            </a:xfrm>
            <a:custGeom>
              <a:avLst/>
              <a:gdLst/>
              <a:ahLst/>
              <a:cxnLst/>
              <a:rect l="l" t="t" r="r" b="b"/>
              <a:pathLst>
                <a:path w="1501775" h="115570">
                  <a:moveTo>
                    <a:pt x="1501362" y="0"/>
                  </a:moveTo>
                  <a:lnTo>
                    <a:pt x="0" y="0"/>
                  </a:lnTo>
                  <a:lnTo>
                    <a:pt x="0" y="115488"/>
                  </a:lnTo>
                  <a:lnTo>
                    <a:pt x="1501362" y="115488"/>
                  </a:lnTo>
                  <a:lnTo>
                    <a:pt x="150136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896639" y="7169266"/>
              <a:ext cx="915669" cy="367030"/>
            </a:xfrm>
            <a:custGeom>
              <a:avLst/>
              <a:gdLst/>
              <a:ahLst/>
              <a:cxnLst/>
              <a:rect l="l" t="t" r="r" b="b"/>
              <a:pathLst>
                <a:path w="915670" h="367029">
                  <a:moveTo>
                    <a:pt x="31424" y="0"/>
                  </a:moveTo>
                  <a:lnTo>
                    <a:pt x="0" y="114858"/>
                  </a:lnTo>
                  <a:lnTo>
                    <a:pt x="36221" y="126885"/>
                  </a:lnTo>
                  <a:lnTo>
                    <a:pt x="76700" y="139963"/>
                  </a:lnTo>
                  <a:lnTo>
                    <a:pt x="168162" y="168712"/>
                  </a:lnTo>
                  <a:lnTo>
                    <a:pt x="590784" y="297718"/>
                  </a:lnTo>
                  <a:lnTo>
                    <a:pt x="687923" y="327868"/>
                  </a:lnTo>
                  <a:lnTo>
                    <a:pt x="732093" y="341857"/>
                  </a:lnTo>
                  <a:lnTo>
                    <a:pt x="772572" y="354935"/>
                  </a:lnTo>
                  <a:lnTo>
                    <a:pt x="808794" y="366962"/>
                  </a:lnTo>
                  <a:lnTo>
                    <a:pt x="852058" y="363712"/>
                  </a:lnTo>
                  <a:lnTo>
                    <a:pt x="885000" y="346836"/>
                  </a:lnTo>
                  <a:lnTo>
                    <a:pt x="906507" y="320237"/>
                  </a:lnTo>
                  <a:lnTo>
                    <a:pt x="915467" y="287819"/>
                  </a:lnTo>
                  <a:lnTo>
                    <a:pt x="910766" y="253483"/>
                  </a:lnTo>
                  <a:lnTo>
                    <a:pt x="891292" y="221132"/>
                  </a:lnTo>
                  <a:lnTo>
                    <a:pt x="855933" y="194670"/>
                  </a:lnTo>
                  <a:lnTo>
                    <a:pt x="31424" y="0"/>
                  </a:lnTo>
                  <a:close/>
                </a:path>
              </a:pathLst>
            </a:custGeom>
            <a:solidFill>
              <a:srgbClr val="E5E5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896639" y="7169266"/>
              <a:ext cx="915669" cy="367030"/>
            </a:xfrm>
            <a:custGeom>
              <a:avLst/>
              <a:gdLst/>
              <a:ahLst/>
              <a:cxnLst/>
              <a:rect l="l" t="t" r="r" b="b"/>
              <a:pathLst>
                <a:path w="915670" h="367029">
                  <a:moveTo>
                    <a:pt x="855933" y="194670"/>
                  </a:moveTo>
                  <a:lnTo>
                    <a:pt x="31424" y="0"/>
                  </a:lnTo>
                  <a:lnTo>
                    <a:pt x="0" y="114858"/>
                  </a:lnTo>
                  <a:lnTo>
                    <a:pt x="36221" y="126885"/>
                  </a:lnTo>
                  <a:lnTo>
                    <a:pt x="76700" y="139963"/>
                  </a:lnTo>
                  <a:lnTo>
                    <a:pt x="120870" y="153952"/>
                  </a:lnTo>
                  <a:lnTo>
                    <a:pt x="168162" y="168712"/>
                  </a:lnTo>
                  <a:lnTo>
                    <a:pt x="218009" y="184102"/>
                  </a:lnTo>
                  <a:lnTo>
                    <a:pt x="269844" y="199983"/>
                  </a:lnTo>
                  <a:lnTo>
                    <a:pt x="323097" y="216214"/>
                  </a:lnTo>
                  <a:lnTo>
                    <a:pt x="377202" y="232655"/>
                  </a:lnTo>
                  <a:lnTo>
                    <a:pt x="431591" y="249166"/>
                  </a:lnTo>
                  <a:lnTo>
                    <a:pt x="485696" y="265607"/>
                  </a:lnTo>
                  <a:lnTo>
                    <a:pt x="538950" y="281838"/>
                  </a:lnTo>
                  <a:lnTo>
                    <a:pt x="590784" y="297718"/>
                  </a:lnTo>
                  <a:lnTo>
                    <a:pt x="640631" y="313109"/>
                  </a:lnTo>
                  <a:lnTo>
                    <a:pt x="687923" y="327868"/>
                  </a:lnTo>
                  <a:lnTo>
                    <a:pt x="732093" y="341857"/>
                  </a:lnTo>
                  <a:lnTo>
                    <a:pt x="772572" y="354935"/>
                  </a:lnTo>
                  <a:lnTo>
                    <a:pt x="808794" y="366962"/>
                  </a:lnTo>
                  <a:lnTo>
                    <a:pt x="852058" y="363712"/>
                  </a:lnTo>
                  <a:lnTo>
                    <a:pt x="885000" y="346836"/>
                  </a:lnTo>
                  <a:lnTo>
                    <a:pt x="906507" y="320237"/>
                  </a:lnTo>
                  <a:lnTo>
                    <a:pt x="915467" y="287819"/>
                  </a:lnTo>
                  <a:lnTo>
                    <a:pt x="910766" y="253483"/>
                  </a:lnTo>
                  <a:lnTo>
                    <a:pt x="891292" y="221132"/>
                  </a:lnTo>
                  <a:lnTo>
                    <a:pt x="855933" y="19467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5" name="object 5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756596" y="7116786"/>
              <a:ext cx="193366" cy="193366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652942" y="7395793"/>
              <a:ext cx="95317" cy="95316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828372" y="6334473"/>
              <a:ext cx="353060" cy="293370"/>
            </a:xfrm>
            <a:custGeom>
              <a:avLst/>
              <a:gdLst/>
              <a:ahLst/>
              <a:cxnLst/>
              <a:rect l="l" t="t" r="r" b="b"/>
              <a:pathLst>
                <a:path w="353060" h="293370">
                  <a:moveTo>
                    <a:pt x="98927" y="0"/>
                  </a:moveTo>
                  <a:lnTo>
                    <a:pt x="0" y="135215"/>
                  </a:lnTo>
                  <a:lnTo>
                    <a:pt x="98927" y="292963"/>
                  </a:lnTo>
                  <a:lnTo>
                    <a:pt x="150382" y="287328"/>
                  </a:lnTo>
                  <a:lnTo>
                    <a:pt x="183592" y="281693"/>
                  </a:lnTo>
                  <a:lnTo>
                    <a:pt x="204640" y="276059"/>
                  </a:lnTo>
                  <a:lnTo>
                    <a:pt x="234572" y="264792"/>
                  </a:lnTo>
                  <a:lnTo>
                    <a:pt x="255619" y="259159"/>
                  </a:lnTo>
                  <a:lnTo>
                    <a:pt x="288829" y="253525"/>
                  </a:lnTo>
                  <a:lnTo>
                    <a:pt x="340282" y="247892"/>
                  </a:lnTo>
                  <a:lnTo>
                    <a:pt x="349544" y="189545"/>
                  </a:lnTo>
                  <a:lnTo>
                    <a:pt x="352629" y="134413"/>
                  </a:lnTo>
                  <a:lnTo>
                    <a:pt x="349541" y="82499"/>
                  </a:lnTo>
                  <a:lnTo>
                    <a:pt x="340282" y="33803"/>
                  </a:lnTo>
                  <a:lnTo>
                    <a:pt x="9892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2828372" y="6334473"/>
              <a:ext cx="353060" cy="293370"/>
            </a:xfrm>
            <a:custGeom>
              <a:avLst/>
              <a:gdLst/>
              <a:ahLst/>
              <a:cxnLst/>
              <a:rect l="l" t="t" r="r" b="b"/>
              <a:pathLst>
                <a:path w="353060" h="293370">
                  <a:moveTo>
                    <a:pt x="340282" y="33803"/>
                  </a:moveTo>
                  <a:lnTo>
                    <a:pt x="98927" y="0"/>
                  </a:lnTo>
                  <a:lnTo>
                    <a:pt x="0" y="135215"/>
                  </a:lnTo>
                  <a:lnTo>
                    <a:pt x="98927" y="292963"/>
                  </a:lnTo>
                  <a:lnTo>
                    <a:pt x="150382" y="287328"/>
                  </a:lnTo>
                  <a:lnTo>
                    <a:pt x="183592" y="281693"/>
                  </a:lnTo>
                  <a:lnTo>
                    <a:pt x="204640" y="276059"/>
                  </a:lnTo>
                  <a:lnTo>
                    <a:pt x="219606" y="270425"/>
                  </a:lnTo>
                  <a:lnTo>
                    <a:pt x="234572" y="264792"/>
                  </a:lnTo>
                  <a:lnTo>
                    <a:pt x="255619" y="259159"/>
                  </a:lnTo>
                  <a:lnTo>
                    <a:pt x="288829" y="253525"/>
                  </a:lnTo>
                  <a:lnTo>
                    <a:pt x="340282" y="247892"/>
                  </a:lnTo>
                  <a:lnTo>
                    <a:pt x="349544" y="189545"/>
                  </a:lnTo>
                  <a:lnTo>
                    <a:pt x="352629" y="134413"/>
                  </a:lnTo>
                  <a:lnTo>
                    <a:pt x="349541" y="82499"/>
                  </a:lnTo>
                  <a:lnTo>
                    <a:pt x="340282" y="3380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2018995" y="5787205"/>
              <a:ext cx="786130" cy="1378585"/>
            </a:xfrm>
            <a:custGeom>
              <a:avLst/>
              <a:gdLst/>
              <a:ahLst/>
              <a:cxnLst/>
              <a:rect l="l" t="t" r="r" b="b"/>
              <a:pathLst>
                <a:path w="786130" h="1378584">
                  <a:moveTo>
                    <a:pt x="120282" y="0"/>
                  </a:moveTo>
                  <a:lnTo>
                    <a:pt x="120329" y="385747"/>
                  </a:lnTo>
                  <a:lnTo>
                    <a:pt x="0" y="385747"/>
                  </a:lnTo>
                  <a:lnTo>
                    <a:pt x="0" y="992616"/>
                  </a:lnTo>
                  <a:lnTo>
                    <a:pt x="120329" y="992616"/>
                  </a:lnTo>
                  <a:lnTo>
                    <a:pt x="120282" y="1378364"/>
                  </a:lnTo>
                  <a:lnTo>
                    <a:pt x="166235" y="1377562"/>
                  </a:lnTo>
                  <a:lnTo>
                    <a:pt x="212625" y="1375074"/>
                  </a:lnTo>
                  <a:lnTo>
                    <a:pt x="259163" y="1370776"/>
                  </a:lnTo>
                  <a:lnTo>
                    <a:pt x="305556" y="1364544"/>
                  </a:lnTo>
                  <a:lnTo>
                    <a:pt x="351514" y="1356256"/>
                  </a:lnTo>
                  <a:lnTo>
                    <a:pt x="396744" y="1345785"/>
                  </a:lnTo>
                  <a:lnTo>
                    <a:pt x="440957" y="1333010"/>
                  </a:lnTo>
                  <a:lnTo>
                    <a:pt x="483859" y="1317807"/>
                  </a:lnTo>
                  <a:lnTo>
                    <a:pt x="525160" y="1300051"/>
                  </a:lnTo>
                  <a:lnTo>
                    <a:pt x="564569" y="1279618"/>
                  </a:lnTo>
                  <a:lnTo>
                    <a:pt x="601793" y="1256386"/>
                  </a:lnTo>
                  <a:lnTo>
                    <a:pt x="636543" y="1230230"/>
                  </a:lnTo>
                  <a:lnTo>
                    <a:pt x="668525" y="1201027"/>
                  </a:lnTo>
                  <a:lnTo>
                    <a:pt x="697450" y="1168652"/>
                  </a:lnTo>
                  <a:lnTo>
                    <a:pt x="723025" y="1132982"/>
                  </a:lnTo>
                  <a:lnTo>
                    <a:pt x="744959" y="1093894"/>
                  </a:lnTo>
                  <a:lnTo>
                    <a:pt x="762961" y="1051263"/>
                  </a:lnTo>
                  <a:lnTo>
                    <a:pt x="776739" y="1004965"/>
                  </a:lnTo>
                  <a:lnTo>
                    <a:pt x="786003" y="954878"/>
                  </a:lnTo>
                  <a:lnTo>
                    <a:pt x="786003" y="423485"/>
                  </a:lnTo>
                  <a:lnTo>
                    <a:pt x="777765" y="375370"/>
                  </a:lnTo>
                  <a:lnTo>
                    <a:pt x="765545" y="330680"/>
                  </a:lnTo>
                  <a:lnTo>
                    <a:pt x="749522" y="289318"/>
                  </a:lnTo>
                  <a:lnTo>
                    <a:pt x="729873" y="251184"/>
                  </a:lnTo>
                  <a:lnTo>
                    <a:pt x="706773" y="216182"/>
                  </a:lnTo>
                  <a:lnTo>
                    <a:pt x="680400" y="184212"/>
                  </a:lnTo>
                  <a:lnTo>
                    <a:pt x="650931" y="155178"/>
                  </a:lnTo>
                  <a:lnTo>
                    <a:pt x="618544" y="128980"/>
                  </a:lnTo>
                  <a:lnTo>
                    <a:pt x="583415" y="105521"/>
                  </a:lnTo>
                  <a:lnTo>
                    <a:pt x="545722" y="84703"/>
                  </a:lnTo>
                  <a:lnTo>
                    <a:pt x="505640" y="66428"/>
                  </a:lnTo>
                  <a:lnTo>
                    <a:pt x="463349" y="50597"/>
                  </a:lnTo>
                  <a:lnTo>
                    <a:pt x="419023" y="37113"/>
                  </a:lnTo>
                  <a:lnTo>
                    <a:pt x="372841" y="25878"/>
                  </a:lnTo>
                  <a:lnTo>
                    <a:pt x="324980" y="16793"/>
                  </a:lnTo>
                  <a:lnTo>
                    <a:pt x="275617" y="9761"/>
                  </a:lnTo>
                  <a:lnTo>
                    <a:pt x="224928" y="4683"/>
                  </a:lnTo>
                  <a:lnTo>
                    <a:pt x="173091" y="1462"/>
                  </a:lnTo>
                  <a:lnTo>
                    <a:pt x="120282" y="0"/>
                  </a:lnTo>
                  <a:close/>
                </a:path>
              </a:pathLst>
            </a:custGeom>
            <a:solidFill>
              <a:srgbClr val="9966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2018995" y="5787205"/>
              <a:ext cx="786130" cy="1378585"/>
            </a:xfrm>
            <a:custGeom>
              <a:avLst/>
              <a:gdLst/>
              <a:ahLst/>
              <a:cxnLst/>
              <a:rect l="l" t="t" r="r" b="b"/>
              <a:pathLst>
                <a:path w="786130" h="1378584">
                  <a:moveTo>
                    <a:pt x="786003" y="954878"/>
                  </a:moveTo>
                  <a:lnTo>
                    <a:pt x="776739" y="1004965"/>
                  </a:lnTo>
                  <a:lnTo>
                    <a:pt x="762961" y="1051263"/>
                  </a:lnTo>
                  <a:lnTo>
                    <a:pt x="744959" y="1093894"/>
                  </a:lnTo>
                  <a:lnTo>
                    <a:pt x="723025" y="1132982"/>
                  </a:lnTo>
                  <a:lnTo>
                    <a:pt x="697450" y="1168652"/>
                  </a:lnTo>
                  <a:lnTo>
                    <a:pt x="668525" y="1201027"/>
                  </a:lnTo>
                  <a:lnTo>
                    <a:pt x="636543" y="1230230"/>
                  </a:lnTo>
                  <a:lnTo>
                    <a:pt x="601793" y="1256386"/>
                  </a:lnTo>
                  <a:lnTo>
                    <a:pt x="564569" y="1279618"/>
                  </a:lnTo>
                  <a:lnTo>
                    <a:pt x="525160" y="1300051"/>
                  </a:lnTo>
                  <a:lnTo>
                    <a:pt x="483859" y="1317807"/>
                  </a:lnTo>
                  <a:lnTo>
                    <a:pt x="440957" y="1333010"/>
                  </a:lnTo>
                  <a:lnTo>
                    <a:pt x="396744" y="1345785"/>
                  </a:lnTo>
                  <a:lnTo>
                    <a:pt x="351514" y="1356256"/>
                  </a:lnTo>
                  <a:lnTo>
                    <a:pt x="305556" y="1364544"/>
                  </a:lnTo>
                  <a:lnTo>
                    <a:pt x="259163" y="1370776"/>
                  </a:lnTo>
                  <a:lnTo>
                    <a:pt x="212625" y="1375074"/>
                  </a:lnTo>
                  <a:lnTo>
                    <a:pt x="166235" y="1377562"/>
                  </a:lnTo>
                  <a:lnTo>
                    <a:pt x="120282" y="1378364"/>
                  </a:lnTo>
                  <a:lnTo>
                    <a:pt x="120288" y="1330144"/>
                  </a:lnTo>
                  <a:lnTo>
                    <a:pt x="120294" y="1281925"/>
                  </a:lnTo>
                  <a:lnTo>
                    <a:pt x="120300" y="1233707"/>
                  </a:lnTo>
                  <a:lnTo>
                    <a:pt x="120306" y="1185488"/>
                  </a:lnTo>
                  <a:lnTo>
                    <a:pt x="120312" y="1137270"/>
                  </a:lnTo>
                  <a:lnTo>
                    <a:pt x="120318" y="1089052"/>
                  </a:lnTo>
                  <a:lnTo>
                    <a:pt x="120324" y="1040834"/>
                  </a:lnTo>
                  <a:lnTo>
                    <a:pt x="120329" y="992616"/>
                  </a:lnTo>
                  <a:lnTo>
                    <a:pt x="0" y="992616"/>
                  </a:lnTo>
                  <a:lnTo>
                    <a:pt x="0" y="689183"/>
                  </a:lnTo>
                  <a:lnTo>
                    <a:pt x="0" y="385747"/>
                  </a:lnTo>
                  <a:lnTo>
                    <a:pt x="30081" y="385747"/>
                  </a:lnTo>
                  <a:lnTo>
                    <a:pt x="60163" y="385747"/>
                  </a:lnTo>
                  <a:lnTo>
                    <a:pt x="90246" y="385747"/>
                  </a:lnTo>
                  <a:lnTo>
                    <a:pt x="120329" y="385747"/>
                  </a:lnTo>
                  <a:lnTo>
                    <a:pt x="120324" y="337528"/>
                  </a:lnTo>
                  <a:lnTo>
                    <a:pt x="120318" y="289309"/>
                  </a:lnTo>
                  <a:lnTo>
                    <a:pt x="120312" y="241090"/>
                  </a:lnTo>
                  <a:lnTo>
                    <a:pt x="120306" y="192872"/>
                  </a:lnTo>
                  <a:lnTo>
                    <a:pt x="120300" y="144653"/>
                  </a:lnTo>
                  <a:lnTo>
                    <a:pt x="120294" y="96435"/>
                  </a:lnTo>
                  <a:lnTo>
                    <a:pt x="120288" y="48217"/>
                  </a:lnTo>
                  <a:lnTo>
                    <a:pt x="120282" y="0"/>
                  </a:lnTo>
                  <a:lnTo>
                    <a:pt x="173091" y="1462"/>
                  </a:lnTo>
                  <a:lnTo>
                    <a:pt x="224928" y="4683"/>
                  </a:lnTo>
                  <a:lnTo>
                    <a:pt x="275617" y="9761"/>
                  </a:lnTo>
                  <a:lnTo>
                    <a:pt x="324980" y="16793"/>
                  </a:lnTo>
                  <a:lnTo>
                    <a:pt x="372841" y="25878"/>
                  </a:lnTo>
                  <a:lnTo>
                    <a:pt x="419023" y="37113"/>
                  </a:lnTo>
                  <a:lnTo>
                    <a:pt x="463349" y="50597"/>
                  </a:lnTo>
                  <a:lnTo>
                    <a:pt x="505640" y="66428"/>
                  </a:lnTo>
                  <a:lnTo>
                    <a:pt x="545722" y="84703"/>
                  </a:lnTo>
                  <a:lnTo>
                    <a:pt x="583415" y="105521"/>
                  </a:lnTo>
                  <a:lnTo>
                    <a:pt x="618544" y="128980"/>
                  </a:lnTo>
                  <a:lnTo>
                    <a:pt x="650931" y="155178"/>
                  </a:lnTo>
                  <a:lnTo>
                    <a:pt x="680400" y="184212"/>
                  </a:lnTo>
                  <a:lnTo>
                    <a:pt x="706773" y="216182"/>
                  </a:lnTo>
                  <a:lnTo>
                    <a:pt x="729873" y="251184"/>
                  </a:lnTo>
                  <a:lnTo>
                    <a:pt x="749522" y="289318"/>
                  </a:lnTo>
                  <a:lnTo>
                    <a:pt x="765545" y="330680"/>
                  </a:lnTo>
                  <a:lnTo>
                    <a:pt x="777765" y="375370"/>
                  </a:lnTo>
                  <a:lnTo>
                    <a:pt x="786003" y="423485"/>
                  </a:lnTo>
                  <a:lnTo>
                    <a:pt x="786003" y="95487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1" name="object 6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18995" y="5787205"/>
              <a:ext cx="786003" cy="495734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018995" y="6668898"/>
              <a:ext cx="786003" cy="495730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1650268" y="5905231"/>
              <a:ext cx="364490" cy="1156970"/>
            </a:xfrm>
            <a:custGeom>
              <a:avLst/>
              <a:gdLst/>
              <a:ahLst/>
              <a:cxnLst/>
              <a:rect l="l" t="t" r="r" b="b"/>
              <a:pathLst>
                <a:path w="364489" h="1156970">
                  <a:moveTo>
                    <a:pt x="363981" y="0"/>
                  </a:moveTo>
                  <a:lnTo>
                    <a:pt x="0" y="0"/>
                  </a:lnTo>
                  <a:lnTo>
                    <a:pt x="0" y="1156928"/>
                  </a:lnTo>
                  <a:lnTo>
                    <a:pt x="363981" y="1156928"/>
                  </a:lnTo>
                  <a:lnTo>
                    <a:pt x="363981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650268" y="5905231"/>
              <a:ext cx="364490" cy="1156970"/>
            </a:xfrm>
            <a:custGeom>
              <a:avLst/>
              <a:gdLst/>
              <a:ahLst/>
              <a:cxnLst/>
              <a:rect l="l" t="t" r="r" b="b"/>
              <a:pathLst>
                <a:path w="364489" h="1156970">
                  <a:moveTo>
                    <a:pt x="0" y="0"/>
                  </a:moveTo>
                  <a:lnTo>
                    <a:pt x="363981" y="0"/>
                  </a:lnTo>
                  <a:lnTo>
                    <a:pt x="363981" y="1156928"/>
                  </a:lnTo>
                  <a:lnTo>
                    <a:pt x="0" y="115692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1664276" y="6024341"/>
              <a:ext cx="336550" cy="153035"/>
            </a:xfrm>
            <a:custGeom>
              <a:avLst/>
              <a:gdLst/>
              <a:ahLst/>
              <a:cxnLst/>
              <a:rect l="l" t="t" r="r" b="b"/>
              <a:pathLst>
                <a:path w="336550" h="153035">
                  <a:moveTo>
                    <a:pt x="0" y="152830"/>
                  </a:moveTo>
                  <a:lnTo>
                    <a:pt x="336218" y="152830"/>
                  </a:lnTo>
                  <a:lnTo>
                    <a:pt x="336218" y="0"/>
                  </a:lnTo>
                  <a:lnTo>
                    <a:pt x="0" y="0"/>
                  </a:lnTo>
                  <a:lnTo>
                    <a:pt x="0" y="15283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1559267" y="5917371"/>
              <a:ext cx="441325" cy="845819"/>
            </a:xfrm>
            <a:custGeom>
              <a:avLst/>
              <a:gdLst/>
              <a:ahLst/>
              <a:cxnLst/>
              <a:rect l="l" t="t" r="r" b="b"/>
              <a:pathLst>
                <a:path w="441325" h="845820">
                  <a:moveTo>
                    <a:pt x="90995" y="286842"/>
                  </a:moveTo>
                  <a:lnTo>
                    <a:pt x="0" y="286842"/>
                  </a:lnTo>
                  <a:lnTo>
                    <a:pt x="0" y="845807"/>
                  </a:lnTo>
                  <a:lnTo>
                    <a:pt x="90995" y="845807"/>
                  </a:lnTo>
                  <a:lnTo>
                    <a:pt x="90995" y="286842"/>
                  </a:lnTo>
                  <a:close/>
                </a:path>
                <a:path w="441325" h="845820">
                  <a:moveTo>
                    <a:pt x="441223" y="0"/>
                  </a:moveTo>
                  <a:lnTo>
                    <a:pt x="105003" y="0"/>
                  </a:lnTo>
                  <a:lnTo>
                    <a:pt x="105003" y="106972"/>
                  </a:lnTo>
                  <a:lnTo>
                    <a:pt x="441223" y="106972"/>
                  </a:lnTo>
                  <a:lnTo>
                    <a:pt x="441223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1559275" y="6204211"/>
              <a:ext cx="91440" cy="559435"/>
            </a:xfrm>
            <a:custGeom>
              <a:avLst/>
              <a:gdLst/>
              <a:ahLst/>
              <a:cxnLst/>
              <a:rect l="l" t="t" r="r" b="b"/>
              <a:pathLst>
                <a:path w="91439" h="559434">
                  <a:moveTo>
                    <a:pt x="0" y="0"/>
                  </a:moveTo>
                  <a:lnTo>
                    <a:pt x="90992" y="0"/>
                  </a:lnTo>
                  <a:lnTo>
                    <a:pt x="90992" y="558965"/>
                  </a:lnTo>
                  <a:lnTo>
                    <a:pt x="0" y="55896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1561845" y="6209120"/>
              <a:ext cx="83820" cy="121920"/>
            </a:xfrm>
            <a:custGeom>
              <a:avLst/>
              <a:gdLst/>
              <a:ahLst/>
              <a:cxnLst/>
              <a:rect l="l" t="t" r="r" b="b"/>
              <a:pathLst>
                <a:path w="83819" h="121920">
                  <a:moveTo>
                    <a:pt x="0" y="121889"/>
                  </a:moveTo>
                  <a:lnTo>
                    <a:pt x="83673" y="121889"/>
                  </a:lnTo>
                  <a:lnTo>
                    <a:pt x="83673" y="0"/>
                  </a:lnTo>
                  <a:lnTo>
                    <a:pt x="0" y="0"/>
                  </a:lnTo>
                  <a:lnTo>
                    <a:pt x="0" y="121889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1561846" y="6113103"/>
              <a:ext cx="575310" cy="741680"/>
            </a:xfrm>
            <a:custGeom>
              <a:avLst/>
              <a:gdLst/>
              <a:ahLst/>
              <a:cxnLst/>
              <a:rect l="l" t="t" r="r" b="b"/>
              <a:pathLst>
                <a:path w="575310" h="741679">
                  <a:moveTo>
                    <a:pt x="83667" y="217906"/>
                  </a:moveTo>
                  <a:lnTo>
                    <a:pt x="0" y="217906"/>
                  </a:lnTo>
                  <a:lnTo>
                    <a:pt x="0" y="293319"/>
                  </a:lnTo>
                  <a:lnTo>
                    <a:pt x="83667" y="293319"/>
                  </a:lnTo>
                  <a:lnTo>
                    <a:pt x="83667" y="217906"/>
                  </a:lnTo>
                  <a:close/>
                </a:path>
                <a:path w="575310" h="741679">
                  <a:moveTo>
                    <a:pt x="575157" y="0"/>
                  </a:moveTo>
                  <a:lnTo>
                    <a:pt x="452285" y="0"/>
                  </a:lnTo>
                  <a:lnTo>
                    <a:pt x="452285" y="741197"/>
                  </a:lnTo>
                  <a:lnTo>
                    <a:pt x="575157" y="741197"/>
                  </a:lnTo>
                  <a:lnTo>
                    <a:pt x="575157" y="0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2014138" y="6113094"/>
              <a:ext cx="123189" cy="741680"/>
            </a:xfrm>
            <a:custGeom>
              <a:avLst/>
              <a:gdLst/>
              <a:ahLst/>
              <a:cxnLst/>
              <a:rect l="l" t="t" r="r" b="b"/>
              <a:pathLst>
                <a:path w="123189" h="741679">
                  <a:moveTo>
                    <a:pt x="0" y="0"/>
                  </a:moveTo>
                  <a:lnTo>
                    <a:pt x="122864" y="0"/>
                  </a:lnTo>
                  <a:lnTo>
                    <a:pt x="122864" y="741201"/>
                  </a:lnTo>
                  <a:lnTo>
                    <a:pt x="0" y="7412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018869" y="6189404"/>
              <a:ext cx="113664" cy="98425"/>
            </a:xfrm>
            <a:custGeom>
              <a:avLst/>
              <a:gdLst/>
              <a:ahLst/>
              <a:cxnLst/>
              <a:rect l="l" t="t" r="r" b="b"/>
              <a:pathLst>
                <a:path w="113664" h="98425">
                  <a:moveTo>
                    <a:pt x="0" y="97913"/>
                  </a:moveTo>
                  <a:lnTo>
                    <a:pt x="113489" y="97913"/>
                  </a:lnTo>
                  <a:lnTo>
                    <a:pt x="113489" y="0"/>
                  </a:lnTo>
                  <a:lnTo>
                    <a:pt x="0" y="0"/>
                  </a:lnTo>
                  <a:lnTo>
                    <a:pt x="0" y="97913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2018869" y="6120867"/>
              <a:ext cx="113664" cy="68580"/>
            </a:xfrm>
            <a:custGeom>
              <a:avLst/>
              <a:gdLst/>
              <a:ahLst/>
              <a:cxnLst/>
              <a:rect l="l" t="t" r="r" b="b"/>
              <a:pathLst>
                <a:path w="113664" h="68579">
                  <a:moveTo>
                    <a:pt x="113489" y="0"/>
                  </a:moveTo>
                  <a:lnTo>
                    <a:pt x="0" y="0"/>
                  </a:lnTo>
                  <a:lnTo>
                    <a:pt x="0" y="68536"/>
                  </a:lnTo>
                  <a:lnTo>
                    <a:pt x="113489" y="68536"/>
                  </a:lnTo>
                  <a:lnTo>
                    <a:pt x="113489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3267439" y="6382328"/>
              <a:ext cx="21590" cy="196850"/>
            </a:xfrm>
            <a:custGeom>
              <a:avLst/>
              <a:gdLst/>
              <a:ahLst/>
              <a:cxnLst/>
              <a:rect l="l" t="t" r="r" b="b"/>
              <a:pathLst>
                <a:path w="21589" h="196850">
                  <a:moveTo>
                    <a:pt x="21494" y="0"/>
                  </a:moveTo>
                  <a:lnTo>
                    <a:pt x="0" y="0"/>
                  </a:lnTo>
                  <a:lnTo>
                    <a:pt x="0" y="196523"/>
                  </a:lnTo>
                  <a:lnTo>
                    <a:pt x="21494" y="196523"/>
                  </a:lnTo>
                  <a:lnTo>
                    <a:pt x="21494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3267439" y="6382328"/>
              <a:ext cx="21590" cy="196850"/>
            </a:xfrm>
            <a:custGeom>
              <a:avLst/>
              <a:gdLst/>
              <a:ahLst/>
              <a:cxnLst/>
              <a:rect l="l" t="t" r="r" b="b"/>
              <a:pathLst>
                <a:path w="21589" h="196850">
                  <a:moveTo>
                    <a:pt x="21494" y="0"/>
                  </a:moveTo>
                  <a:lnTo>
                    <a:pt x="0" y="0"/>
                  </a:lnTo>
                  <a:lnTo>
                    <a:pt x="0" y="196523"/>
                  </a:lnTo>
                  <a:lnTo>
                    <a:pt x="21494" y="196523"/>
                  </a:lnTo>
                  <a:lnTo>
                    <a:pt x="21494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2957414" y="6310630"/>
              <a:ext cx="310515" cy="340360"/>
            </a:xfrm>
            <a:custGeom>
              <a:avLst/>
              <a:gdLst/>
              <a:ahLst/>
              <a:cxnLst/>
              <a:rect l="l" t="t" r="r" b="b"/>
              <a:pathLst>
                <a:path w="310514" h="340359">
                  <a:moveTo>
                    <a:pt x="310024" y="0"/>
                  </a:moveTo>
                  <a:lnTo>
                    <a:pt x="0" y="0"/>
                  </a:lnTo>
                  <a:lnTo>
                    <a:pt x="0" y="339919"/>
                  </a:lnTo>
                  <a:lnTo>
                    <a:pt x="310024" y="339919"/>
                  </a:lnTo>
                  <a:lnTo>
                    <a:pt x="310024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2957414" y="6310630"/>
              <a:ext cx="310515" cy="340360"/>
            </a:xfrm>
            <a:custGeom>
              <a:avLst/>
              <a:gdLst/>
              <a:ahLst/>
              <a:cxnLst/>
              <a:rect l="l" t="t" r="r" b="b"/>
              <a:pathLst>
                <a:path w="310514" h="340359">
                  <a:moveTo>
                    <a:pt x="0" y="0"/>
                  </a:moveTo>
                  <a:lnTo>
                    <a:pt x="310024" y="0"/>
                  </a:lnTo>
                  <a:lnTo>
                    <a:pt x="310024" y="339919"/>
                  </a:lnTo>
                  <a:lnTo>
                    <a:pt x="0" y="3399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2813836" y="6228503"/>
              <a:ext cx="90805" cy="504190"/>
            </a:xfrm>
            <a:custGeom>
              <a:avLst/>
              <a:gdLst/>
              <a:ahLst/>
              <a:cxnLst/>
              <a:rect l="l" t="t" r="r" b="b"/>
              <a:pathLst>
                <a:path w="90805" h="504190">
                  <a:moveTo>
                    <a:pt x="90586" y="0"/>
                  </a:moveTo>
                  <a:lnTo>
                    <a:pt x="0" y="0"/>
                  </a:lnTo>
                  <a:lnTo>
                    <a:pt x="0" y="504173"/>
                  </a:lnTo>
                  <a:lnTo>
                    <a:pt x="90586" y="504173"/>
                  </a:lnTo>
                  <a:lnTo>
                    <a:pt x="90586" y="0"/>
                  </a:lnTo>
                  <a:close/>
                </a:path>
              </a:pathLst>
            </a:custGeom>
            <a:solidFill>
              <a:srgbClr val="55351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2813836" y="6228503"/>
              <a:ext cx="90805" cy="504190"/>
            </a:xfrm>
            <a:custGeom>
              <a:avLst/>
              <a:gdLst/>
              <a:ahLst/>
              <a:cxnLst/>
              <a:rect l="l" t="t" r="r" b="b"/>
              <a:pathLst>
                <a:path w="90805" h="504190">
                  <a:moveTo>
                    <a:pt x="90586" y="0"/>
                  </a:moveTo>
                  <a:lnTo>
                    <a:pt x="0" y="0"/>
                  </a:lnTo>
                  <a:lnTo>
                    <a:pt x="0" y="504173"/>
                  </a:lnTo>
                  <a:lnTo>
                    <a:pt x="90586" y="504173"/>
                  </a:lnTo>
                  <a:lnTo>
                    <a:pt x="9058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2807543" y="5606507"/>
              <a:ext cx="0" cy="1747520"/>
            </a:xfrm>
            <a:custGeom>
              <a:avLst/>
              <a:gdLst/>
              <a:ahLst/>
              <a:cxnLst/>
              <a:rect l="l" t="t" r="r" b="b"/>
              <a:pathLst>
                <a:path w="0" h="1747520">
                  <a:moveTo>
                    <a:pt x="0" y="1747208"/>
                  </a:moveTo>
                  <a:lnTo>
                    <a:pt x="0" y="0"/>
                  </a:lnTo>
                </a:path>
              </a:pathLst>
            </a:custGeom>
            <a:ln w="359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2891609" y="4946302"/>
              <a:ext cx="992505" cy="1250315"/>
            </a:xfrm>
            <a:custGeom>
              <a:avLst/>
              <a:gdLst/>
              <a:ahLst/>
              <a:cxnLst/>
              <a:rect l="l" t="t" r="r" b="b"/>
              <a:pathLst>
                <a:path w="992504" h="1250314">
                  <a:moveTo>
                    <a:pt x="16200" y="1153511"/>
                  </a:moveTo>
                  <a:lnTo>
                    <a:pt x="0" y="1249782"/>
                  </a:lnTo>
                  <a:lnTo>
                    <a:pt x="89982" y="1211925"/>
                  </a:lnTo>
                  <a:lnTo>
                    <a:pt x="67496" y="1194123"/>
                  </a:lnTo>
                  <a:lnTo>
                    <a:pt x="55544" y="1194123"/>
                  </a:lnTo>
                  <a:lnTo>
                    <a:pt x="41432" y="1182949"/>
                  </a:lnTo>
                  <a:lnTo>
                    <a:pt x="46036" y="1177133"/>
                  </a:lnTo>
                  <a:lnTo>
                    <a:pt x="16200" y="1153511"/>
                  </a:lnTo>
                  <a:close/>
                </a:path>
                <a:path w="992504" h="1250314">
                  <a:moveTo>
                    <a:pt x="46036" y="1177133"/>
                  </a:moveTo>
                  <a:lnTo>
                    <a:pt x="41432" y="1182949"/>
                  </a:lnTo>
                  <a:lnTo>
                    <a:pt x="55544" y="1194123"/>
                  </a:lnTo>
                  <a:lnTo>
                    <a:pt x="60149" y="1188307"/>
                  </a:lnTo>
                  <a:lnTo>
                    <a:pt x="46036" y="1177133"/>
                  </a:lnTo>
                  <a:close/>
                </a:path>
                <a:path w="992504" h="1250314">
                  <a:moveTo>
                    <a:pt x="60149" y="1188307"/>
                  </a:moveTo>
                  <a:lnTo>
                    <a:pt x="55544" y="1194123"/>
                  </a:lnTo>
                  <a:lnTo>
                    <a:pt x="67496" y="1194123"/>
                  </a:lnTo>
                  <a:lnTo>
                    <a:pt x="60149" y="1188307"/>
                  </a:lnTo>
                  <a:close/>
                </a:path>
                <a:path w="992504" h="1250314">
                  <a:moveTo>
                    <a:pt x="977936" y="0"/>
                  </a:moveTo>
                  <a:lnTo>
                    <a:pt x="46036" y="1177133"/>
                  </a:lnTo>
                  <a:lnTo>
                    <a:pt x="60149" y="1188307"/>
                  </a:lnTo>
                  <a:lnTo>
                    <a:pt x="992049" y="11174"/>
                  </a:lnTo>
                  <a:lnTo>
                    <a:pt x="97793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2488017" y="6048119"/>
              <a:ext cx="1908175" cy="1786889"/>
            </a:xfrm>
            <a:custGeom>
              <a:avLst/>
              <a:gdLst/>
              <a:ahLst/>
              <a:cxnLst/>
              <a:rect l="l" t="t" r="r" b="b"/>
              <a:pathLst>
                <a:path w="1908175" h="1786890">
                  <a:moveTo>
                    <a:pt x="617133" y="0"/>
                  </a:moveTo>
                  <a:lnTo>
                    <a:pt x="508010" y="0"/>
                  </a:lnTo>
                  <a:lnTo>
                    <a:pt x="508010" y="424018"/>
                  </a:lnTo>
                  <a:lnTo>
                    <a:pt x="0" y="424018"/>
                  </a:lnTo>
                  <a:lnTo>
                    <a:pt x="0" y="586144"/>
                  </a:lnTo>
                  <a:lnTo>
                    <a:pt x="831852" y="586144"/>
                  </a:lnTo>
                  <a:lnTo>
                    <a:pt x="831852" y="697449"/>
                  </a:lnTo>
                  <a:lnTo>
                    <a:pt x="728939" y="697449"/>
                  </a:lnTo>
                  <a:lnTo>
                    <a:pt x="541037" y="1500689"/>
                  </a:lnTo>
                  <a:lnTo>
                    <a:pt x="1071360" y="1500689"/>
                  </a:lnTo>
                  <a:lnTo>
                    <a:pt x="1235329" y="1660787"/>
                  </a:lnTo>
                  <a:lnTo>
                    <a:pt x="1231114" y="1685648"/>
                  </a:lnTo>
                  <a:lnTo>
                    <a:pt x="1233403" y="1710745"/>
                  </a:lnTo>
                  <a:lnTo>
                    <a:pt x="1242234" y="1734712"/>
                  </a:lnTo>
                  <a:lnTo>
                    <a:pt x="1257645" y="1756181"/>
                  </a:lnTo>
                  <a:lnTo>
                    <a:pt x="1289187" y="1778386"/>
                  </a:lnTo>
                  <a:lnTo>
                    <a:pt x="1325535" y="1786493"/>
                  </a:lnTo>
                  <a:lnTo>
                    <a:pt x="1362270" y="1780380"/>
                  </a:lnTo>
                  <a:lnTo>
                    <a:pt x="1394975" y="1759925"/>
                  </a:lnTo>
                  <a:lnTo>
                    <a:pt x="1417183" y="1728381"/>
                  </a:lnTo>
                  <a:lnTo>
                    <a:pt x="1425290" y="1692033"/>
                  </a:lnTo>
                  <a:lnTo>
                    <a:pt x="1419177" y="1655299"/>
                  </a:lnTo>
                  <a:lnTo>
                    <a:pt x="1398723" y="1622595"/>
                  </a:lnTo>
                  <a:lnTo>
                    <a:pt x="1376285" y="1604958"/>
                  </a:lnTo>
                  <a:lnTo>
                    <a:pt x="1350638" y="1594863"/>
                  </a:lnTo>
                  <a:lnTo>
                    <a:pt x="1323516" y="1592354"/>
                  </a:lnTo>
                  <a:lnTo>
                    <a:pt x="1296652" y="1597478"/>
                  </a:lnTo>
                  <a:lnTo>
                    <a:pt x="1215227" y="1500689"/>
                  </a:lnTo>
                  <a:lnTo>
                    <a:pt x="1418601" y="1500689"/>
                  </a:lnTo>
                  <a:lnTo>
                    <a:pt x="1341238" y="1239594"/>
                  </a:lnTo>
                  <a:lnTo>
                    <a:pt x="1343830" y="1239804"/>
                  </a:lnTo>
                  <a:lnTo>
                    <a:pt x="1396709" y="1218149"/>
                  </a:lnTo>
                  <a:lnTo>
                    <a:pt x="1415063" y="1169207"/>
                  </a:lnTo>
                  <a:lnTo>
                    <a:pt x="1411463" y="1149472"/>
                  </a:lnTo>
                  <a:lnTo>
                    <a:pt x="1402661" y="1132212"/>
                  </a:lnTo>
                  <a:lnTo>
                    <a:pt x="1389550" y="1118258"/>
                  </a:lnTo>
                  <a:lnTo>
                    <a:pt x="1373018" y="1108443"/>
                  </a:lnTo>
                  <a:lnTo>
                    <a:pt x="1379808" y="835088"/>
                  </a:lnTo>
                  <a:lnTo>
                    <a:pt x="1357697" y="826165"/>
                  </a:lnTo>
                  <a:lnTo>
                    <a:pt x="1335547" y="822833"/>
                  </a:lnTo>
                  <a:lnTo>
                    <a:pt x="1313348" y="826380"/>
                  </a:lnTo>
                  <a:lnTo>
                    <a:pt x="1291089" y="838094"/>
                  </a:lnTo>
                  <a:lnTo>
                    <a:pt x="1291874" y="848796"/>
                  </a:lnTo>
                  <a:lnTo>
                    <a:pt x="1225440" y="848796"/>
                  </a:lnTo>
                  <a:lnTo>
                    <a:pt x="1180598" y="697449"/>
                  </a:lnTo>
                  <a:lnTo>
                    <a:pt x="1073365" y="697449"/>
                  </a:lnTo>
                  <a:lnTo>
                    <a:pt x="1073365" y="586144"/>
                  </a:lnTo>
                  <a:lnTo>
                    <a:pt x="1908119" y="586144"/>
                  </a:lnTo>
                  <a:lnTo>
                    <a:pt x="1908119" y="424018"/>
                  </a:lnTo>
                  <a:lnTo>
                    <a:pt x="617133" y="424018"/>
                  </a:lnTo>
                  <a:lnTo>
                    <a:pt x="617133" y="0"/>
                  </a:lnTo>
                  <a:close/>
                </a:path>
              </a:pathLst>
            </a:custGeom>
            <a:solidFill>
              <a:srgbClr val="DD2B1C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2488017" y="6048119"/>
              <a:ext cx="1908175" cy="1786889"/>
            </a:xfrm>
            <a:custGeom>
              <a:avLst/>
              <a:gdLst/>
              <a:ahLst/>
              <a:cxnLst/>
              <a:rect l="l" t="t" r="r" b="b"/>
              <a:pathLst>
                <a:path w="1908175" h="1786890">
                  <a:moveTo>
                    <a:pt x="617133" y="424018"/>
                  </a:moveTo>
                  <a:lnTo>
                    <a:pt x="1908119" y="424018"/>
                  </a:lnTo>
                  <a:lnTo>
                    <a:pt x="1908119" y="586144"/>
                  </a:lnTo>
                  <a:lnTo>
                    <a:pt x="1073365" y="586144"/>
                  </a:lnTo>
                  <a:lnTo>
                    <a:pt x="1073365" y="697449"/>
                  </a:lnTo>
                  <a:lnTo>
                    <a:pt x="1097495" y="697449"/>
                  </a:lnTo>
                  <a:lnTo>
                    <a:pt x="1123372" y="697449"/>
                  </a:lnTo>
                  <a:lnTo>
                    <a:pt x="1151053" y="697449"/>
                  </a:lnTo>
                  <a:lnTo>
                    <a:pt x="1180598" y="697449"/>
                  </a:lnTo>
                  <a:lnTo>
                    <a:pt x="1225440" y="848796"/>
                  </a:lnTo>
                  <a:lnTo>
                    <a:pt x="1291874" y="848796"/>
                  </a:lnTo>
                  <a:lnTo>
                    <a:pt x="1291089" y="838094"/>
                  </a:lnTo>
                  <a:lnTo>
                    <a:pt x="1313348" y="826380"/>
                  </a:lnTo>
                  <a:lnTo>
                    <a:pt x="1335547" y="822833"/>
                  </a:lnTo>
                  <a:lnTo>
                    <a:pt x="1357697" y="826165"/>
                  </a:lnTo>
                  <a:lnTo>
                    <a:pt x="1379808" y="835088"/>
                  </a:lnTo>
                  <a:lnTo>
                    <a:pt x="1378450" y="889758"/>
                  </a:lnTo>
                  <a:lnTo>
                    <a:pt x="1377092" y="944429"/>
                  </a:lnTo>
                  <a:lnTo>
                    <a:pt x="1375733" y="999100"/>
                  </a:lnTo>
                  <a:lnTo>
                    <a:pt x="1374375" y="1053771"/>
                  </a:lnTo>
                  <a:lnTo>
                    <a:pt x="1373018" y="1108443"/>
                  </a:lnTo>
                  <a:lnTo>
                    <a:pt x="1389550" y="1118258"/>
                  </a:lnTo>
                  <a:lnTo>
                    <a:pt x="1402661" y="1132212"/>
                  </a:lnTo>
                  <a:lnTo>
                    <a:pt x="1411463" y="1149472"/>
                  </a:lnTo>
                  <a:lnTo>
                    <a:pt x="1415063" y="1169207"/>
                  </a:lnTo>
                  <a:lnTo>
                    <a:pt x="1410600" y="1195957"/>
                  </a:lnTo>
                  <a:lnTo>
                    <a:pt x="1396709" y="1218149"/>
                  </a:lnTo>
                  <a:lnTo>
                    <a:pt x="1375510" y="1233512"/>
                  </a:lnTo>
                  <a:lnTo>
                    <a:pt x="1349126" y="1239775"/>
                  </a:lnTo>
                  <a:lnTo>
                    <a:pt x="1346461" y="1239869"/>
                  </a:lnTo>
                  <a:lnTo>
                    <a:pt x="1343830" y="1239804"/>
                  </a:lnTo>
                  <a:lnTo>
                    <a:pt x="1341238" y="1239594"/>
                  </a:lnTo>
                  <a:lnTo>
                    <a:pt x="1418601" y="1500689"/>
                  </a:lnTo>
                  <a:lnTo>
                    <a:pt x="1215227" y="1500689"/>
                  </a:lnTo>
                  <a:lnTo>
                    <a:pt x="1235582" y="1524884"/>
                  </a:lnTo>
                  <a:lnTo>
                    <a:pt x="1255939" y="1549082"/>
                  </a:lnTo>
                  <a:lnTo>
                    <a:pt x="1276295" y="1573280"/>
                  </a:lnTo>
                  <a:lnTo>
                    <a:pt x="1296652" y="1597478"/>
                  </a:lnTo>
                  <a:lnTo>
                    <a:pt x="1323516" y="1592354"/>
                  </a:lnTo>
                  <a:lnTo>
                    <a:pt x="1376285" y="1604958"/>
                  </a:lnTo>
                  <a:lnTo>
                    <a:pt x="1419177" y="1655299"/>
                  </a:lnTo>
                  <a:lnTo>
                    <a:pt x="1425290" y="1692033"/>
                  </a:lnTo>
                  <a:lnTo>
                    <a:pt x="1417183" y="1728381"/>
                  </a:lnTo>
                  <a:lnTo>
                    <a:pt x="1394975" y="1759925"/>
                  </a:lnTo>
                  <a:lnTo>
                    <a:pt x="1362270" y="1780380"/>
                  </a:lnTo>
                  <a:lnTo>
                    <a:pt x="1325535" y="1786493"/>
                  </a:lnTo>
                  <a:lnTo>
                    <a:pt x="1289187" y="1778386"/>
                  </a:lnTo>
                  <a:lnTo>
                    <a:pt x="1257645" y="1756181"/>
                  </a:lnTo>
                  <a:lnTo>
                    <a:pt x="1242234" y="1734712"/>
                  </a:lnTo>
                  <a:lnTo>
                    <a:pt x="1233403" y="1710745"/>
                  </a:lnTo>
                  <a:lnTo>
                    <a:pt x="1231114" y="1685648"/>
                  </a:lnTo>
                  <a:lnTo>
                    <a:pt x="1235329" y="1660787"/>
                  </a:lnTo>
                  <a:lnTo>
                    <a:pt x="1071360" y="1500689"/>
                  </a:lnTo>
                  <a:lnTo>
                    <a:pt x="541037" y="1500689"/>
                  </a:lnTo>
                  <a:lnTo>
                    <a:pt x="728939" y="697449"/>
                  </a:lnTo>
                  <a:lnTo>
                    <a:pt x="762455" y="697449"/>
                  </a:lnTo>
                  <a:lnTo>
                    <a:pt x="790469" y="697449"/>
                  </a:lnTo>
                  <a:lnTo>
                    <a:pt x="813446" y="697449"/>
                  </a:lnTo>
                  <a:lnTo>
                    <a:pt x="831852" y="697449"/>
                  </a:lnTo>
                  <a:lnTo>
                    <a:pt x="831852" y="586144"/>
                  </a:lnTo>
                  <a:lnTo>
                    <a:pt x="0" y="586144"/>
                  </a:lnTo>
                  <a:lnTo>
                    <a:pt x="0" y="424018"/>
                  </a:lnTo>
                  <a:lnTo>
                    <a:pt x="508010" y="424018"/>
                  </a:lnTo>
                  <a:lnTo>
                    <a:pt x="508010" y="0"/>
                  </a:lnTo>
                  <a:lnTo>
                    <a:pt x="617133" y="0"/>
                  </a:lnTo>
                  <a:lnTo>
                    <a:pt x="617133" y="424018"/>
                  </a:lnTo>
                  <a:close/>
                </a:path>
              </a:pathLst>
            </a:custGeom>
            <a:ln w="90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4409727" y="5352998"/>
              <a:ext cx="1645920" cy="1203960"/>
            </a:xfrm>
            <a:custGeom>
              <a:avLst/>
              <a:gdLst/>
              <a:ahLst/>
              <a:cxnLst/>
              <a:rect l="l" t="t" r="r" b="b"/>
              <a:pathLst>
                <a:path w="1645920" h="1203959">
                  <a:moveTo>
                    <a:pt x="41258" y="1115481"/>
                  </a:moveTo>
                  <a:lnTo>
                    <a:pt x="0" y="1203958"/>
                  </a:lnTo>
                  <a:lnTo>
                    <a:pt x="96817" y="1191433"/>
                  </a:lnTo>
                  <a:lnTo>
                    <a:pt x="77556" y="1165103"/>
                  </a:lnTo>
                  <a:lnTo>
                    <a:pt x="68362" y="1165103"/>
                  </a:lnTo>
                  <a:lnTo>
                    <a:pt x="57736" y="1150574"/>
                  </a:lnTo>
                  <a:lnTo>
                    <a:pt x="63724" y="1146194"/>
                  </a:lnTo>
                  <a:lnTo>
                    <a:pt x="41258" y="1115481"/>
                  </a:lnTo>
                  <a:close/>
                </a:path>
                <a:path w="1645920" h="1203959">
                  <a:moveTo>
                    <a:pt x="63724" y="1146194"/>
                  </a:moveTo>
                  <a:lnTo>
                    <a:pt x="57736" y="1150574"/>
                  </a:lnTo>
                  <a:lnTo>
                    <a:pt x="68362" y="1165103"/>
                  </a:lnTo>
                  <a:lnTo>
                    <a:pt x="74351" y="1160722"/>
                  </a:lnTo>
                  <a:lnTo>
                    <a:pt x="63724" y="1146194"/>
                  </a:lnTo>
                  <a:close/>
                </a:path>
                <a:path w="1645920" h="1203959">
                  <a:moveTo>
                    <a:pt x="74351" y="1160722"/>
                  </a:moveTo>
                  <a:lnTo>
                    <a:pt x="68362" y="1165103"/>
                  </a:lnTo>
                  <a:lnTo>
                    <a:pt x="77556" y="1165103"/>
                  </a:lnTo>
                  <a:lnTo>
                    <a:pt x="74351" y="1160722"/>
                  </a:lnTo>
                  <a:close/>
                </a:path>
                <a:path w="1645920" h="1203959">
                  <a:moveTo>
                    <a:pt x="1571566" y="43235"/>
                  </a:moveTo>
                  <a:lnTo>
                    <a:pt x="63724" y="1146194"/>
                  </a:lnTo>
                  <a:lnTo>
                    <a:pt x="74351" y="1160722"/>
                  </a:lnTo>
                  <a:lnTo>
                    <a:pt x="1582194" y="57764"/>
                  </a:lnTo>
                  <a:lnTo>
                    <a:pt x="1571566" y="43235"/>
                  </a:lnTo>
                  <a:close/>
                </a:path>
                <a:path w="1645920" h="1203959">
                  <a:moveTo>
                    <a:pt x="1627800" y="38854"/>
                  </a:moveTo>
                  <a:lnTo>
                    <a:pt x="1577555" y="38854"/>
                  </a:lnTo>
                  <a:lnTo>
                    <a:pt x="1588181" y="53384"/>
                  </a:lnTo>
                  <a:lnTo>
                    <a:pt x="1582194" y="57764"/>
                  </a:lnTo>
                  <a:lnTo>
                    <a:pt x="1604660" y="88477"/>
                  </a:lnTo>
                  <a:lnTo>
                    <a:pt x="1627800" y="38854"/>
                  </a:lnTo>
                  <a:close/>
                </a:path>
                <a:path w="1645920" h="1203959">
                  <a:moveTo>
                    <a:pt x="1577555" y="38854"/>
                  </a:moveTo>
                  <a:lnTo>
                    <a:pt x="1571566" y="43235"/>
                  </a:lnTo>
                  <a:lnTo>
                    <a:pt x="1582194" y="57764"/>
                  </a:lnTo>
                  <a:lnTo>
                    <a:pt x="1588181" y="53384"/>
                  </a:lnTo>
                  <a:lnTo>
                    <a:pt x="1577555" y="38854"/>
                  </a:lnTo>
                  <a:close/>
                </a:path>
                <a:path w="1645920" h="1203959">
                  <a:moveTo>
                    <a:pt x="1645920" y="0"/>
                  </a:moveTo>
                  <a:lnTo>
                    <a:pt x="1549101" y="12523"/>
                  </a:lnTo>
                  <a:lnTo>
                    <a:pt x="1571566" y="43235"/>
                  </a:lnTo>
                  <a:lnTo>
                    <a:pt x="1577555" y="38854"/>
                  </a:lnTo>
                  <a:lnTo>
                    <a:pt x="1627800" y="38854"/>
                  </a:lnTo>
                  <a:lnTo>
                    <a:pt x="164592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4" name="object 84"/>
          <p:cNvSpPr txBox="1"/>
          <p:nvPr/>
        </p:nvSpPr>
        <p:spPr>
          <a:xfrm>
            <a:off x="466971" y="8802761"/>
            <a:ext cx="1805939" cy="6997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50" spc="10">
                <a:solidFill>
                  <a:srgbClr val="151616"/>
                </a:solidFill>
                <a:latin typeface="Arial"/>
                <a:cs typeface="Arial"/>
              </a:rPr>
              <a:t>HEADSTOCK</a:t>
            </a:r>
            <a:endParaRPr sz="1650">
              <a:latin typeface="Arial"/>
              <a:cs typeface="Arial"/>
            </a:endParaRPr>
          </a:p>
          <a:p>
            <a:pPr marL="1037590">
              <a:lnSpc>
                <a:spcPct val="100000"/>
              </a:lnSpc>
              <a:spcBef>
                <a:spcPts val="1320"/>
              </a:spcBef>
            </a:pPr>
            <a:r>
              <a:rPr dirty="0" sz="1650" spc="15">
                <a:solidFill>
                  <a:srgbClr val="151616"/>
                </a:solidFill>
                <a:latin typeface="Arial"/>
                <a:cs typeface="Arial"/>
              </a:rPr>
              <a:t>CHUCK</a:t>
            </a:r>
            <a:endParaRPr sz="165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912545" y="7147493"/>
            <a:ext cx="4895215" cy="2101850"/>
          </a:xfrm>
          <a:custGeom>
            <a:avLst/>
            <a:gdLst/>
            <a:ahLst/>
            <a:cxnLst/>
            <a:rect l="l" t="t" r="r" b="b"/>
            <a:pathLst>
              <a:path w="4895215" h="2101850">
                <a:moveTo>
                  <a:pt x="94107" y="569290"/>
                </a:moveTo>
                <a:lnTo>
                  <a:pt x="90055" y="561975"/>
                </a:lnTo>
                <a:lnTo>
                  <a:pt x="46824" y="483882"/>
                </a:lnTo>
                <a:lnTo>
                  <a:pt x="0" y="569544"/>
                </a:lnTo>
                <a:lnTo>
                  <a:pt x="38049" y="569442"/>
                </a:lnTo>
                <a:lnTo>
                  <a:pt x="40830" y="1625892"/>
                </a:lnTo>
                <a:lnTo>
                  <a:pt x="58839" y="1625841"/>
                </a:lnTo>
                <a:lnTo>
                  <a:pt x="56045" y="569391"/>
                </a:lnTo>
                <a:lnTo>
                  <a:pt x="94107" y="569290"/>
                </a:lnTo>
                <a:close/>
              </a:path>
              <a:path w="4895215" h="2101850">
                <a:moveTo>
                  <a:pt x="1023645" y="85471"/>
                </a:moveTo>
                <a:lnTo>
                  <a:pt x="1019581" y="78105"/>
                </a:lnTo>
                <a:lnTo>
                  <a:pt x="976464" y="0"/>
                </a:lnTo>
                <a:lnTo>
                  <a:pt x="929538" y="85610"/>
                </a:lnTo>
                <a:lnTo>
                  <a:pt x="967587" y="85559"/>
                </a:lnTo>
                <a:lnTo>
                  <a:pt x="970483" y="2101227"/>
                </a:lnTo>
                <a:lnTo>
                  <a:pt x="988479" y="2101202"/>
                </a:lnTo>
                <a:lnTo>
                  <a:pt x="985596" y="85534"/>
                </a:lnTo>
                <a:lnTo>
                  <a:pt x="1023645" y="85471"/>
                </a:lnTo>
                <a:close/>
              </a:path>
              <a:path w="4895215" h="2101850">
                <a:moveTo>
                  <a:pt x="4894859" y="1034008"/>
                </a:moveTo>
                <a:lnTo>
                  <a:pt x="4890833" y="1026769"/>
                </a:lnTo>
                <a:lnTo>
                  <a:pt x="4847425" y="948690"/>
                </a:lnTo>
                <a:lnTo>
                  <a:pt x="4800765" y="1034427"/>
                </a:lnTo>
                <a:lnTo>
                  <a:pt x="4838814" y="1034262"/>
                </a:lnTo>
                <a:lnTo>
                  <a:pt x="4841443" y="1619288"/>
                </a:lnTo>
                <a:lnTo>
                  <a:pt x="4859439" y="1619211"/>
                </a:lnTo>
                <a:lnTo>
                  <a:pt x="4856810" y="1034186"/>
                </a:lnTo>
                <a:lnTo>
                  <a:pt x="4894859" y="10340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3179693" y="9218050"/>
            <a:ext cx="600075" cy="518159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275"/>
              </a:spcBef>
            </a:pPr>
            <a:r>
              <a:rPr dirty="0" sz="1650" spc="-25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650" spc="10">
                <a:solidFill>
                  <a:srgbClr val="151616"/>
                </a:solidFill>
                <a:latin typeface="Arial"/>
                <a:cs typeface="Arial"/>
              </a:rPr>
              <a:t>OOL  REST</a:t>
            </a:r>
            <a:endParaRPr sz="1650">
              <a:latin typeface="Arial"/>
              <a:cs typeface="Arial"/>
            </a:endParaRPr>
          </a:p>
        </p:txBody>
      </p:sp>
      <p:grpSp>
        <p:nvGrpSpPr>
          <p:cNvPr id="87" name="object 87"/>
          <p:cNvGrpSpPr/>
          <p:nvPr/>
        </p:nvGrpSpPr>
        <p:grpSpPr>
          <a:xfrm>
            <a:off x="2483517" y="6043619"/>
            <a:ext cx="1917700" cy="3690620"/>
            <a:chOff x="2483517" y="6043619"/>
            <a:chExt cx="1917700" cy="3690620"/>
          </a:xfrm>
        </p:grpSpPr>
        <p:sp>
          <p:nvSpPr>
            <p:cNvPr id="88" name="object 88"/>
            <p:cNvSpPr/>
            <p:nvPr/>
          </p:nvSpPr>
          <p:spPr>
            <a:xfrm>
              <a:off x="3411813" y="7147493"/>
              <a:ext cx="94615" cy="2101850"/>
            </a:xfrm>
            <a:custGeom>
              <a:avLst/>
              <a:gdLst/>
              <a:ahLst/>
              <a:cxnLst/>
              <a:rect l="l" t="t" r="r" b="b"/>
              <a:pathLst>
                <a:path w="94614" h="2101850">
                  <a:moveTo>
                    <a:pt x="56051" y="85523"/>
                  </a:moveTo>
                  <a:lnTo>
                    <a:pt x="38052" y="85549"/>
                  </a:lnTo>
                  <a:lnTo>
                    <a:pt x="40939" y="2101226"/>
                  </a:lnTo>
                  <a:lnTo>
                    <a:pt x="58939" y="2101198"/>
                  </a:lnTo>
                  <a:lnTo>
                    <a:pt x="56051" y="85523"/>
                  </a:lnTo>
                  <a:close/>
                </a:path>
                <a:path w="94614" h="2101850">
                  <a:moveTo>
                    <a:pt x="46930" y="0"/>
                  </a:moveTo>
                  <a:lnTo>
                    <a:pt x="0" y="85604"/>
                  </a:lnTo>
                  <a:lnTo>
                    <a:pt x="38052" y="85549"/>
                  </a:lnTo>
                  <a:lnTo>
                    <a:pt x="38041" y="78131"/>
                  </a:lnTo>
                  <a:lnTo>
                    <a:pt x="90038" y="78102"/>
                  </a:lnTo>
                  <a:lnTo>
                    <a:pt x="46930" y="0"/>
                  </a:lnTo>
                  <a:close/>
                </a:path>
                <a:path w="94614" h="2101850">
                  <a:moveTo>
                    <a:pt x="56041" y="78102"/>
                  </a:moveTo>
                  <a:lnTo>
                    <a:pt x="38041" y="78131"/>
                  </a:lnTo>
                  <a:lnTo>
                    <a:pt x="38052" y="85549"/>
                  </a:lnTo>
                  <a:lnTo>
                    <a:pt x="56051" y="85523"/>
                  </a:lnTo>
                  <a:lnTo>
                    <a:pt x="56041" y="78102"/>
                  </a:lnTo>
                  <a:close/>
                </a:path>
                <a:path w="94614" h="2101850">
                  <a:moveTo>
                    <a:pt x="90038" y="78102"/>
                  </a:moveTo>
                  <a:lnTo>
                    <a:pt x="56041" y="78102"/>
                  </a:lnTo>
                  <a:lnTo>
                    <a:pt x="56051" y="85523"/>
                  </a:lnTo>
                  <a:lnTo>
                    <a:pt x="94104" y="85468"/>
                  </a:lnTo>
                  <a:lnTo>
                    <a:pt x="90038" y="7810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2488017" y="6048119"/>
              <a:ext cx="1908175" cy="1786889"/>
            </a:xfrm>
            <a:custGeom>
              <a:avLst/>
              <a:gdLst/>
              <a:ahLst/>
              <a:cxnLst/>
              <a:rect l="l" t="t" r="r" b="b"/>
              <a:pathLst>
                <a:path w="1908175" h="1786890">
                  <a:moveTo>
                    <a:pt x="617133" y="424018"/>
                  </a:moveTo>
                  <a:lnTo>
                    <a:pt x="1908119" y="424018"/>
                  </a:lnTo>
                  <a:lnTo>
                    <a:pt x="1908119" y="586144"/>
                  </a:lnTo>
                  <a:lnTo>
                    <a:pt x="1073365" y="586144"/>
                  </a:lnTo>
                  <a:lnTo>
                    <a:pt x="1073365" y="697449"/>
                  </a:lnTo>
                  <a:lnTo>
                    <a:pt x="1097495" y="697449"/>
                  </a:lnTo>
                  <a:lnTo>
                    <a:pt x="1123372" y="697449"/>
                  </a:lnTo>
                  <a:lnTo>
                    <a:pt x="1151053" y="697449"/>
                  </a:lnTo>
                  <a:lnTo>
                    <a:pt x="1180598" y="697449"/>
                  </a:lnTo>
                  <a:lnTo>
                    <a:pt x="1225440" y="848796"/>
                  </a:lnTo>
                  <a:lnTo>
                    <a:pt x="1291874" y="848796"/>
                  </a:lnTo>
                  <a:lnTo>
                    <a:pt x="1291089" y="838094"/>
                  </a:lnTo>
                  <a:lnTo>
                    <a:pt x="1313348" y="826380"/>
                  </a:lnTo>
                  <a:lnTo>
                    <a:pt x="1335547" y="822833"/>
                  </a:lnTo>
                  <a:lnTo>
                    <a:pt x="1357697" y="826165"/>
                  </a:lnTo>
                  <a:lnTo>
                    <a:pt x="1379808" y="835088"/>
                  </a:lnTo>
                  <a:lnTo>
                    <a:pt x="1378450" y="889758"/>
                  </a:lnTo>
                  <a:lnTo>
                    <a:pt x="1377092" y="944429"/>
                  </a:lnTo>
                  <a:lnTo>
                    <a:pt x="1375733" y="999100"/>
                  </a:lnTo>
                  <a:lnTo>
                    <a:pt x="1374375" y="1053771"/>
                  </a:lnTo>
                  <a:lnTo>
                    <a:pt x="1373018" y="1108443"/>
                  </a:lnTo>
                  <a:lnTo>
                    <a:pt x="1389550" y="1118258"/>
                  </a:lnTo>
                  <a:lnTo>
                    <a:pt x="1402661" y="1132212"/>
                  </a:lnTo>
                  <a:lnTo>
                    <a:pt x="1411463" y="1149472"/>
                  </a:lnTo>
                  <a:lnTo>
                    <a:pt x="1415063" y="1169207"/>
                  </a:lnTo>
                  <a:lnTo>
                    <a:pt x="1410600" y="1195957"/>
                  </a:lnTo>
                  <a:lnTo>
                    <a:pt x="1396709" y="1218149"/>
                  </a:lnTo>
                  <a:lnTo>
                    <a:pt x="1375510" y="1233512"/>
                  </a:lnTo>
                  <a:lnTo>
                    <a:pt x="1349126" y="1239775"/>
                  </a:lnTo>
                  <a:lnTo>
                    <a:pt x="1346461" y="1239869"/>
                  </a:lnTo>
                  <a:lnTo>
                    <a:pt x="1343830" y="1239804"/>
                  </a:lnTo>
                  <a:lnTo>
                    <a:pt x="1341238" y="1239594"/>
                  </a:lnTo>
                  <a:lnTo>
                    <a:pt x="1418601" y="1500689"/>
                  </a:lnTo>
                  <a:lnTo>
                    <a:pt x="1215227" y="1500689"/>
                  </a:lnTo>
                  <a:lnTo>
                    <a:pt x="1235582" y="1524884"/>
                  </a:lnTo>
                  <a:lnTo>
                    <a:pt x="1255939" y="1549082"/>
                  </a:lnTo>
                  <a:lnTo>
                    <a:pt x="1276295" y="1573280"/>
                  </a:lnTo>
                  <a:lnTo>
                    <a:pt x="1296652" y="1597478"/>
                  </a:lnTo>
                  <a:lnTo>
                    <a:pt x="1323516" y="1592354"/>
                  </a:lnTo>
                  <a:lnTo>
                    <a:pt x="1376285" y="1604958"/>
                  </a:lnTo>
                  <a:lnTo>
                    <a:pt x="1419177" y="1655299"/>
                  </a:lnTo>
                  <a:lnTo>
                    <a:pt x="1425290" y="1692033"/>
                  </a:lnTo>
                  <a:lnTo>
                    <a:pt x="1417183" y="1728381"/>
                  </a:lnTo>
                  <a:lnTo>
                    <a:pt x="1394975" y="1759925"/>
                  </a:lnTo>
                  <a:lnTo>
                    <a:pt x="1362270" y="1780380"/>
                  </a:lnTo>
                  <a:lnTo>
                    <a:pt x="1325535" y="1786493"/>
                  </a:lnTo>
                  <a:lnTo>
                    <a:pt x="1289187" y="1778386"/>
                  </a:lnTo>
                  <a:lnTo>
                    <a:pt x="1257645" y="1756181"/>
                  </a:lnTo>
                  <a:lnTo>
                    <a:pt x="1242234" y="1734712"/>
                  </a:lnTo>
                  <a:lnTo>
                    <a:pt x="1233403" y="1710745"/>
                  </a:lnTo>
                  <a:lnTo>
                    <a:pt x="1231114" y="1685648"/>
                  </a:lnTo>
                  <a:lnTo>
                    <a:pt x="1235329" y="1660787"/>
                  </a:lnTo>
                  <a:lnTo>
                    <a:pt x="1071360" y="1500689"/>
                  </a:lnTo>
                  <a:lnTo>
                    <a:pt x="541037" y="1500689"/>
                  </a:lnTo>
                  <a:lnTo>
                    <a:pt x="728939" y="697449"/>
                  </a:lnTo>
                  <a:lnTo>
                    <a:pt x="762455" y="697449"/>
                  </a:lnTo>
                  <a:lnTo>
                    <a:pt x="790469" y="697449"/>
                  </a:lnTo>
                  <a:lnTo>
                    <a:pt x="813446" y="697449"/>
                  </a:lnTo>
                  <a:lnTo>
                    <a:pt x="831852" y="697449"/>
                  </a:lnTo>
                  <a:lnTo>
                    <a:pt x="831852" y="586144"/>
                  </a:lnTo>
                  <a:lnTo>
                    <a:pt x="0" y="586144"/>
                  </a:lnTo>
                  <a:lnTo>
                    <a:pt x="0" y="424018"/>
                  </a:lnTo>
                  <a:lnTo>
                    <a:pt x="508010" y="424018"/>
                  </a:lnTo>
                  <a:lnTo>
                    <a:pt x="508010" y="0"/>
                  </a:lnTo>
                  <a:lnTo>
                    <a:pt x="617133" y="0"/>
                  </a:lnTo>
                  <a:lnTo>
                    <a:pt x="617133" y="424018"/>
                  </a:lnTo>
                  <a:close/>
                </a:path>
              </a:pathLst>
            </a:custGeom>
            <a:ln w="900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2489770" y="7147493"/>
              <a:ext cx="94615" cy="2586355"/>
            </a:xfrm>
            <a:custGeom>
              <a:avLst/>
              <a:gdLst/>
              <a:ahLst/>
              <a:cxnLst/>
              <a:rect l="l" t="t" r="r" b="b"/>
              <a:pathLst>
                <a:path w="94614" h="2586354">
                  <a:moveTo>
                    <a:pt x="56049" y="85526"/>
                  </a:moveTo>
                  <a:lnTo>
                    <a:pt x="38050" y="85546"/>
                  </a:lnTo>
                  <a:lnTo>
                    <a:pt x="40961" y="2586323"/>
                  </a:lnTo>
                  <a:lnTo>
                    <a:pt x="58961" y="2586301"/>
                  </a:lnTo>
                  <a:lnTo>
                    <a:pt x="56049" y="85526"/>
                  </a:lnTo>
                  <a:close/>
                </a:path>
                <a:path w="94614" h="2586354">
                  <a:moveTo>
                    <a:pt x="46951" y="0"/>
                  </a:moveTo>
                  <a:lnTo>
                    <a:pt x="0" y="85590"/>
                  </a:lnTo>
                  <a:lnTo>
                    <a:pt x="38050" y="85546"/>
                  </a:lnTo>
                  <a:lnTo>
                    <a:pt x="38041" y="78127"/>
                  </a:lnTo>
                  <a:lnTo>
                    <a:pt x="90035" y="78106"/>
                  </a:lnTo>
                  <a:lnTo>
                    <a:pt x="46951" y="0"/>
                  </a:lnTo>
                  <a:close/>
                </a:path>
                <a:path w="94614" h="2586354">
                  <a:moveTo>
                    <a:pt x="56041" y="78106"/>
                  </a:moveTo>
                  <a:lnTo>
                    <a:pt x="38041" y="78127"/>
                  </a:lnTo>
                  <a:lnTo>
                    <a:pt x="38050" y="85546"/>
                  </a:lnTo>
                  <a:lnTo>
                    <a:pt x="56049" y="85526"/>
                  </a:lnTo>
                  <a:lnTo>
                    <a:pt x="56041" y="78106"/>
                  </a:lnTo>
                  <a:close/>
                </a:path>
                <a:path w="94614" h="2586354">
                  <a:moveTo>
                    <a:pt x="90035" y="78106"/>
                  </a:moveTo>
                  <a:lnTo>
                    <a:pt x="56041" y="78106"/>
                  </a:lnTo>
                  <a:lnTo>
                    <a:pt x="56049" y="85526"/>
                  </a:lnTo>
                  <a:lnTo>
                    <a:pt x="94104" y="85482"/>
                  </a:lnTo>
                  <a:lnTo>
                    <a:pt x="90035" y="7810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1" name="object 91"/>
          <p:cNvSpPr txBox="1"/>
          <p:nvPr/>
        </p:nvSpPr>
        <p:spPr>
          <a:xfrm>
            <a:off x="1600380" y="9801207"/>
            <a:ext cx="1823720" cy="42354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>
              <a:lnSpc>
                <a:spcPts val="1945"/>
              </a:lnSpc>
              <a:spcBef>
                <a:spcPts val="120"/>
              </a:spcBef>
            </a:pPr>
            <a:r>
              <a:rPr dirty="0" sz="1650" spc="15">
                <a:solidFill>
                  <a:srgbClr val="151616"/>
                </a:solidFill>
                <a:latin typeface="Arial"/>
                <a:cs typeface="Arial"/>
              </a:rPr>
              <a:t>MANDREL</a:t>
            </a:r>
            <a:r>
              <a:rPr dirty="0" sz="165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65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151616"/>
                </a:solidFill>
                <a:latin typeface="Arial"/>
                <a:cs typeface="Arial"/>
              </a:rPr>
              <a:t>BUCK</a:t>
            </a:r>
            <a:endParaRPr sz="1650">
              <a:latin typeface="Arial"/>
              <a:cs typeface="Arial"/>
            </a:endParaRPr>
          </a:p>
          <a:p>
            <a:pPr algn="ctr">
              <a:lnSpc>
                <a:spcPts val="1165"/>
              </a:lnSpc>
            </a:pP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(SPINNING</a:t>
            </a:r>
            <a:r>
              <a:rPr dirty="0" sz="10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MOULD)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288191" y="7712319"/>
            <a:ext cx="10471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676767"/>
                </a:solidFill>
                <a:latin typeface="Arial"/>
                <a:cs typeface="Arial"/>
              </a:rPr>
              <a:t>V.Ryan</a:t>
            </a:r>
            <a:r>
              <a:rPr dirty="0" sz="1200" spc="-35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676767"/>
                </a:solidFill>
                <a:latin typeface="Arial"/>
                <a:cs typeface="Arial"/>
              </a:rPr>
              <a:t>©</a:t>
            </a:r>
            <a:r>
              <a:rPr dirty="0" sz="1200" spc="-35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676767"/>
                </a:solidFill>
                <a:latin typeface="Arial"/>
                <a:cs typeface="Arial"/>
              </a:rPr>
              <a:t>2021</a:t>
            </a:r>
            <a:endParaRPr sz="12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2277548" y="4590171"/>
            <a:ext cx="5075555" cy="96266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1163320">
              <a:lnSpc>
                <a:spcPct val="100000"/>
              </a:lnSpc>
              <a:spcBef>
                <a:spcPts val="755"/>
              </a:spcBef>
            </a:pPr>
            <a:r>
              <a:rPr dirty="0" sz="1200" spc="-5">
                <a:solidFill>
                  <a:srgbClr val="151616"/>
                </a:solidFill>
                <a:latin typeface="Arial"/>
                <a:cs typeface="Arial"/>
              </a:rPr>
              <a:t>CLAMP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FOLLOW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BLOCK</a:t>
            </a:r>
            <a:endParaRPr sz="1200">
              <a:latin typeface="Arial"/>
              <a:cs typeface="Arial"/>
            </a:endParaRPr>
          </a:p>
          <a:p>
            <a:pPr marL="3247390" marR="5080" indent="-180975">
              <a:lnSpc>
                <a:spcPts val="1340"/>
              </a:lnSpc>
              <a:spcBef>
                <a:spcPts val="79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SPECIALIST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OOL</a:t>
            </a:r>
            <a:r>
              <a:rPr dirty="0" sz="12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- REST 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2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SPINNING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dirty="0" sz="12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06374" y="3829190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06374" y="4303533"/>
            <a:ext cx="7048500" cy="0"/>
          </a:xfrm>
          <a:custGeom>
            <a:avLst/>
            <a:gdLst/>
            <a:ahLst/>
            <a:cxnLst/>
            <a:rect l="l" t="t" r="r" b="b"/>
            <a:pathLst>
              <a:path w="7048500" h="0">
                <a:moveTo>
                  <a:pt x="0" y="0"/>
                </a:moveTo>
                <a:lnTo>
                  <a:pt x="704850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5080" y="1216474"/>
            <a:ext cx="6950075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422211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-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400" spc="-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eight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components,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manufactured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 </a:t>
            </a:r>
            <a:r>
              <a:rPr dirty="0" sz="1400" spc="-3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process.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dirty="0" sz="1400" spc="-1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component.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25188" y="108546"/>
            <a:ext cx="489839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WHAT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MANUAL</a:t>
            </a:r>
            <a:r>
              <a:rPr dirty="0" u="sng" sz="1600" spc="-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</a:t>
            </a:r>
            <a:r>
              <a:rPr dirty="0" u="sng" sz="1600" spc="-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SPINNING?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(Continued)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9281" y="721249"/>
            <a:ext cx="534606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 spc="-7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https://technologystudent.com/equip_ﬂsh/spinning1.html</a:t>
            </a:r>
            <a:endParaRPr baseline="2314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MANUAL METAL SPINNING - EXAMINATION QUESTIONS</cp:keywords>
  <dc:title>spin-quest1.cdr</dc:title>
  <dcterms:created xsi:type="dcterms:W3CDTF">2021-11-05T13:51:06Z</dcterms:created>
  <dcterms:modified xsi:type="dcterms:W3CDTF">2021-11-05T13:51:06Z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2021-11-05T00:00:00Z</vt:filetime>
  </property>
</Properties>
</file>