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hyperlink" Target="https://technologystudent.com/equip_flsh/spinning3.htm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hyperlink" Target="https://technologystudent.com/equip_flsh/spinning3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059" y="1130746"/>
            <a:ext cx="7084695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operator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stands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positions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hands,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readiness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 spinning. Complete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 sketching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outline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operator.</a:t>
            </a:r>
            <a:r>
              <a:rPr dirty="0" sz="140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374" y="20434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6374" y="251776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6374" y="299210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374" y="346644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53154" y="111264"/>
            <a:ext cx="34613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TECHNIQUE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374" y="394079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6374" y="441513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688802" y="6123467"/>
            <a:ext cx="5488305" cy="4201795"/>
            <a:chOff x="688802" y="6123467"/>
            <a:chExt cx="5488305" cy="4201795"/>
          </a:xfrm>
        </p:grpSpPr>
        <p:sp>
          <p:nvSpPr>
            <p:cNvPr id="13" name="object 13"/>
            <p:cNvSpPr/>
            <p:nvPr/>
          </p:nvSpPr>
          <p:spPr>
            <a:xfrm>
              <a:off x="1330167" y="6986351"/>
              <a:ext cx="773430" cy="12065"/>
            </a:xfrm>
            <a:custGeom>
              <a:avLst/>
              <a:gdLst/>
              <a:ahLst/>
              <a:cxnLst/>
              <a:rect l="l" t="t" r="r" b="b"/>
              <a:pathLst>
                <a:path w="773430" h="12065">
                  <a:moveTo>
                    <a:pt x="57" y="0"/>
                  </a:moveTo>
                  <a:lnTo>
                    <a:pt x="51448" y="260"/>
                  </a:lnTo>
                  <a:lnTo>
                    <a:pt x="102839" y="521"/>
                  </a:lnTo>
                  <a:lnTo>
                    <a:pt x="154230" y="782"/>
                  </a:lnTo>
                  <a:lnTo>
                    <a:pt x="205621" y="1043"/>
                  </a:lnTo>
                  <a:lnTo>
                    <a:pt x="257012" y="1304"/>
                  </a:lnTo>
                  <a:lnTo>
                    <a:pt x="308404" y="1564"/>
                  </a:lnTo>
                  <a:lnTo>
                    <a:pt x="359795" y="1825"/>
                  </a:lnTo>
                  <a:lnTo>
                    <a:pt x="411187" y="2086"/>
                  </a:lnTo>
                  <a:lnTo>
                    <a:pt x="462578" y="2347"/>
                  </a:lnTo>
                  <a:lnTo>
                    <a:pt x="513969" y="2608"/>
                  </a:lnTo>
                  <a:lnTo>
                    <a:pt x="565361" y="2869"/>
                  </a:lnTo>
                  <a:lnTo>
                    <a:pt x="616752" y="3130"/>
                  </a:lnTo>
                  <a:lnTo>
                    <a:pt x="668143" y="3391"/>
                  </a:lnTo>
                  <a:lnTo>
                    <a:pt x="719534" y="3652"/>
                  </a:lnTo>
                  <a:lnTo>
                    <a:pt x="770925" y="3912"/>
                  </a:lnTo>
                  <a:lnTo>
                    <a:pt x="773146" y="6616"/>
                  </a:lnTo>
                </a:path>
                <a:path w="773430" h="12065">
                  <a:moveTo>
                    <a:pt x="0" y="11461"/>
                  </a:moveTo>
                  <a:lnTo>
                    <a:pt x="5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102389" y="6989447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09">
                  <a:moveTo>
                    <a:pt x="0" y="0"/>
                  </a:moveTo>
                  <a:lnTo>
                    <a:pt x="1187" y="3516"/>
                  </a:lnTo>
                  <a:lnTo>
                    <a:pt x="3789" y="35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102389" y="6989447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10" h="3809">
                  <a:moveTo>
                    <a:pt x="0" y="0"/>
                  </a:moveTo>
                  <a:lnTo>
                    <a:pt x="3789" y="3502"/>
                  </a:lnTo>
                </a:path>
                <a:path w="3810" h="3809">
                  <a:moveTo>
                    <a:pt x="1187" y="351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342176" y="6976011"/>
              <a:ext cx="1060450" cy="28575"/>
            </a:xfrm>
            <a:custGeom>
              <a:avLst/>
              <a:gdLst/>
              <a:ahLst/>
              <a:cxnLst/>
              <a:rect l="l" t="t" r="r" b="b"/>
              <a:pathLst>
                <a:path w="1060450" h="28575">
                  <a:moveTo>
                    <a:pt x="1060236" y="0"/>
                  </a:moveTo>
                  <a:lnTo>
                    <a:pt x="0" y="6645"/>
                  </a:lnTo>
                  <a:lnTo>
                    <a:pt x="140" y="28550"/>
                  </a:lnTo>
                  <a:lnTo>
                    <a:pt x="1060373" y="21902"/>
                  </a:lnTo>
                  <a:lnTo>
                    <a:pt x="1060236" y="0"/>
                  </a:lnTo>
                  <a:close/>
                </a:path>
              </a:pathLst>
            </a:custGeom>
            <a:solidFill>
              <a:srgbClr val="F5DD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42176" y="6976011"/>
              <a:ext cx="1060450" cy="28575"/>
            </a:xfrm>
            <a:custGeom>
              <a:avLst/>
              <a:gdLst/>
              <a:ahLst/>
              <a:cxnLst/>
              <a:rect l="l" t="t" r="r" b="b"/>
              <a:pathLst>
                <a:path w="1060450" h="28575">
                  <a:moveTo>
                    <a:pt x="0" y="6645"/>
                  </a:moveTo>
                  <a:lnTo>
                    <a:pt x="1060236" y="0"/>
                  </a:lnTo>
                  <a:lnTo>
                    <a:pt x="1060373" y="21902"/>
                  </a:lnTo>
                  <a:lnTo>
                    <a:pt x="140" y="28550"/>
                  </a:lnTo>
                  <a:lnTo>
                    <a:pt x="0" y="6645"/>
                  </a:lnTo>
                  <a:close/>
                </a:path>
              </a:pathLst>
            </a:custGeom>
            <a:ln w="7199">
              <a:solidFill>
                <a:srgbClr val="F5DDC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101107" y="6984173"/>
              <a:ext cx="203835" cy="302895"/>
            </a:xfrm>
            <a:custGeom>
              <a:avLst/>
              <a:gdLst/>
              <a:ahLst/>
              <a:cxnLst/>
              <a:rect l="l" t="t" r="r" b="b"/>
              <a:pathLst>
                <a:path w="203835" h="302895">
                  <a:moveTo>
                    <a:pt x="0" y="0"/>
                  </a:moveTo>
                  <a:lnTo>
                    <a:pt x="44020" y="236253"/>
                  </a:lnTo>
                  <a:lnTo>
                    <a:pt x="95487" y="302291"/>
                  </a:lnTo>
                  <a:lnTo>
                    <a:pt x="203659" y="1859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101107" y="6984173"/>
              <a:ext cx="203835" cy="302895"/>
            </a:xfrm>
            <a:custGeom>
              <a:avLst/>
              <a:gdLst/>
              <a:ahLst/>
              <a:cxnLst/>
              <a:rect l="l" t="t" r="r" b="b"/>
              <a:pathLst>
                <a:path w="203835" h="302895">
                  <a:moveTo>
                    <a:pt x="0" y="0"/>
                  </a:moveTo>
                  <a:lnTo>
                    <a:pt x="203659" y="185903"/>
                  </a:lnTo>
                  <a:lnTo>
                    <a:pt x="95487" y="302291"/>
                  </a:lnTo>
                  <a:lnTo>
                    <a:pt x="44020" y="23625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9921" y="6930083"/>
              <a:ext cx="130590" cy="6412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379396" y="6849868"/>
              <a:ext cx="292100" cy="179705"/>
            </a:xfrm>
            <a:custGeom>
              <a:avLst/>
              <a:gdLst/>
              <a:ahLst/>
              <a:cxnLst/>
              <a:rect l="l" t="t" r="r" b="b"/>
              <a:pathLst>
                <a:path w="292100" h="179704">
                  <a:moveTo>
                    <a:pt x="260546" y="0"/>
                  </a:moveTo>
                  <a:lnTo>
                    <a:pt x="235175" y="10679"/>
                  </a:lnTo>
                  <a:lnTo>
                    <a:pt x="210376" y="29841"/>
                  </a:lnTo>
                  <a:lnTo>
                    <a:pt x="182376" y="52447"/>
                  </a:lnTo>
                  <a:lnTo>
                    <a:pt x="147398" y="73455"/>
                  </a:lnTo>
                  <a:lnTo>
                    <a:pt x="101667" y="87828"/>
                  </a:lnTo>
                  <a:lnTo>
                    <a:pt x="41409" y="90525"/>
                  </a:lnTo>
                  <a:lnTo>
                    <a:pt x="36637" y="93004"/>
                  </a:lnTo>
                  <a:lnTo>
                    <a:pt x="27046" y="99889"/>
                  </a:lnTo>
                  <a:lnTo>
                    <a:pt x="15701" y="110061"/>
                  </a:lnTo>
                  <a:lnTo>
                    <a:pt x="5664" y="122407"/>
                  </a:lnTo>
                  <a:lnTo>
                    <a:pt x="0" y="135810"/>
                  </a:lnTo>
                  <a:lnTo>
                    <a:pt x="1771" y="149155"/>
                  </a:lnTo>
                  <a:lnTo>
                    <a:pt x="14041" y="161326"/>
                  </a:lnTo>
                  <a:lnTo>
                    <a:pt x="39874" y="171207"/>
                  </a:lnTo>
                  <a:lnTo>
                    <a:pt x="82333" y="177683"/>
                  </a:lnTo>
                  <a:lnTo>
                    <a:pt x="144481" y="179638"/>
                  </a:lnTo>
                  <a:lnTo>
                    <a:pt x="229383" y="175956"/>
                  </a:lnTo>
                  <a:lnTo>
                    <a:pt x="262682" y="166273"/>
                  </a:lnTo>
                  <a:lnTo>
                    <a:pt x="272930" y="146005"/>
                  </a:lnTo>
                  <a:lnTo>
                    <a:pt x="272551" y="117949"/>
                  </a:lnTo>
                  <a:lnTo>
                    <a:pt x="273969" y="84899"/>
                  </a:lnTo>
                  <a:lnTo>
                    <a:pt x="289608" y="49650"/>
                  </a:lnTo>
                  <a:lnTo>
                    <a:pt x="291293" y="40906"/>
                  </a:lnTo>
                  <a:lnTo>
                    <a:pt x="292042" y="25213"/>
                  </a:lnTo>
                  <a:lnTo>
                    <a:pt x="291739" y="10036"/>
                  </a:lnTo>
                  <a:lnTo>
                    <a:pt x="290267" y="2842"/>
                  </a:lnTo>
                  <a:lnTo>
                    <a:pt x="260546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379396" y="6849868"/>
              <a:ext cx="292100" cy="179705"/>
            </a:xfrm>
            <a:custGeom>
              <a:avLst/>
              <a:gdLst/>
              <a:ahLst/>
              <a:cxnLst/>
              <a:rect l="l" t="t" r="r" b="b"/>
              <a:pathLst>
                <a:path w="292100" h="179704">
                  <a:moveTo>
                    <a:pt x="290267" y="2842"/>
                  </a:moveTo>
                  <a:lnTo>
                    <a:pt x="260546" y="0"/>
                  </a:lnTo>
                  <a:lnTo>
                    <a:pt x="235175" y="10679"/>
                  </a:lnTo>
                  <a:lnTo>
                    <a:pt x="210376" y="29841"/>
                  </a:lnTo>
                  <a:lnTo>
                    <a:pt x="182376" y="52447"/>
                  </a:lnTo>
                  <a:lnTo>
                    <a:pt x="147398" y="73455"/>
                  </a:lnTo>
                  <a:lnTo>
                    <a:pt x="101667" y="87828"/>
                  </a:lnTo>
                  <a:lnTo>
                    <a:pt x="41409" y="90525"/>
                  </a:lnTo>
                  <a:lnTo>
                    <a:pt x="36637" y="93004"/>
                  </a:lnTo>
                  <a:lnTo>
                    <a:pt x="27046" y="99889"/>
                  </a:lnTo>
                  <a:lnTo>
                    <a:pt x="15701" y="110061"/>
                  </a:lnTo>
                  <a:lnTo>
                    <a:pt x="5664" y="122407"/>
                  </a:lnTo>
                  <a:lnTo>
                    <a:pt x="0" y="135810"/>
                  </a:lnTo>
                  <a:lnTo>
                    <a:pt x="1771" y="149155"/>
                  </a:lnTo>
                  <a:lnTo>
                    <a:pt x="14041" y="161326"/>
                  </a:lnTo>
                  <a:lnTo>
                    <a:pt x="39874" y="171207"/>
                  </a:lnTo>
                  <a:lnTo>
                    <a:pt x="82333" y="177683"/>
                  </a:lnTo>
                  <a:lnTo>
                    <a:pt x="144481" y="179638"/>
                  </a:lnTo>
                  <a:lnTo>
                    <a:pt x="229383" y="175956"/>
                  </a:lnTo>
                  <a:lnTo>
                    <a:pt x="262682" y="166273"/>
                  </a:lnTo>
                  <a:lnTo>
                    <a:pt x="272930" y="146005"/>
                  </a:lnTo>
                  <a:lnTo>
                    <a:pt x="272551" y="117949"/>
                  </a:lnTo>
                  <a:lnTo>
                    <a:pt x="273969" y="84899"/>
                  </a:lnTo>
                  <a:lnTo>
                    <a:pt x="289608" y="49650"/>
                  </a:lnTo>
                  <a:lnTo>
                    <a:pt x="291293" y="40906"/>
                  </a:lnTo>
                  <a:lnTo>
                    <a:pt x="292042" y="25213"/>
                  </a:lnTo>
                  <a:lnTo>
                    <a:pt x="291739" y="10036"/>
                  </a:lnTo>
                  <a:lnTo>
                    <a:pt x="290267" y="284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602406" y="6835965"/>
              <a:ext cx="588645" cy="393065"/>
            </a:xfrm>
            <a:custGeom>
              <a:avLst/>
              <a:gdLst/>
              <a:ahLst/>
              <a:cxnLst/>
              <a:rect l="l" t="t" r="r" b="b"/>
              <a:pathLst>
                <a:path w="588645" h="393065">
                  <a:moveTo>
                    <a:pt x="159065" y="0"/>
                  </a:moveTo>
                  <a:lnTo>
                    <a:pt x="118708" y="2101"/>
                  </a:lnTo>
                  <a:lnTo>
                    <a:pt x="80518" y="8569"/>
                  </a:lnTo>
                  <a:lnTo>
                    <a:pt x="20754" y="40898"/>
                  </a:lnTo>
                  <a:lnTo>
                    <a:pt x="0" y="109573"/>
                  </a:lnTo>
                  <a:lnTo>
                    <a:pt x="10571" y="161473"/>
                  </a:lnTo>
                  <a:lnTo>
                    <a:pt x="13634" y="190914"/>
                  </a:lnTo>
                  <a:lnTo>
                    <a:pt x="21950" y="255856"/>
                  </a:lnTo>
                  <a:lnTo>
                    <a:pt x="34959" y="323568"/>
                  </a:lnTo>
                  <a:lnTo>
                    <a:pt x="52104" y="361319"/>
                  </a:lnTo>
                  <a:lnTo>
                    <a:pt x="119468" y="380751"/>
                  </a:lnTo>
                  <a:lnTo>
                    <a:pt x="166233" y="385130"/>
                  </a:lnTo>
                  <a:lnTo>
                    <a:pt x="218604" y="387049"/>
                  </a:lnTo>
                  <a:lnTo>
                    <a:pt x="274242" y="387333"/>
                  </a:lnTo>
                  <a:lnTo>
                    <a:pt x="385970" y="386287"/>
                  </a:lnTo>
                  <a:lnTo>
                    <a:pt x="437383" y="386605"/>
                  </a:lnTo>
                  <a:lnTo>
                    <a:pt x="482713" y="388583"/>
                  </a:lnTo>
                  <a:lnTo>
                    <a:pt x="519622" y="393042"/>
                  </a:lnTo>
                  <a:lnTo>
                    <a:pt x="523504" y="371435"/>
                  </a:lnTo>
                  <a:lnTo>
                    <a:pt x="534743" y="317890"/>
                  </a:lnTo>
                  <a:lnTo>
                    <a:pt x="553150" y="248371"/>
                  </a:lnTo>
                  <a:lnTo>
                    <a:pt x="578536" y="178847"/>
                  </a:lnTo>
                  <a:lnTo>
                    <a:pt x="588304" y="141153"/>
                  </a:lnTo>
                  <a:lnTo>
                    <a:pt x="564438" y="82700"/>
                  </a:lnTo>
                  <a:lnTo>
                    <a:pt x="499864" y="43621"/>
                  </a:lnTo>
                  <a:lnTo>
                    <a:pt x="458748" y="30145"/>
                  </a:lnTo>
                  <a:lnTo>
                    <a:pt x="415180" y="20070"/>
                  </a:lnTo>
                  <a:lnTo>
                    <a:pt x="371732" y="12916"/>
                  </a:lnTo>
                  <a:lnTo>
                    <a:pt x="330981" y="8201"/>
                  </a:lnTo>
                  <a:lnTo>
                    <a:pt x="199063" y="692"/>
                  </a:lnTo>
                  <a:lnTo>
                    <a:pt x="159065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602406" y="6835965"/>
              <a:ext cx="588645" cy="393065"/>
            </a:xfrm>
            <a:custGeom>
              <a:avLst/>
              <a:gdLst/>
              <a:ahLst/>
              <a:cxnLst/>
              <a:rect l="l" t="t" r="r" b="b"/>
              <a:pathLst>
                <a:path w="588645" h="393065">
                  <a:moveTo>
                    <a:pt x="519622" y="393042"/>
                  </a:moveTo>
                  <a:lnTo>
                    <a:pt x="523504" y="371435"/>
                  </a:lnTo>
                  <a:lnTo>
                    <a:pt x="534743" y="317890"/>
                  </a:lnTo>
                  <a:lnTo>
                    <a:pt x="553150" y="248371"/>
                  </a:lnTo>
                  <a:lnTo>
                    <a:pt x="578536" y="178847"/>
                  </a:lnTo>
                  <a:lnTo>
                    <a:pt x="588304" y="141153"/>
                  </a:lnTo>
                  <a:lnTo>
                    <a:pt x="564438" y="82700"/>
                  </a:lnTo>
                  <a:lnTo>
                    <a:pt x="499864" y="43621"/>
                  </a:lnTo>
                  <a:lnTo>
                    <a:pt x="458748" y="30145"/>
                  </a:lnTo>
                  <a:lnTo>
                    <a:pt x="415180" y="20070"/>
                  </a:lnTo>
                  <a:lnTo>
                    <a:pt x="371732" y="12916"/>
                  </a:lnTo>
                  <a:lnTo>
                    <a:pt x="330981" y="8201"/>
                  </a:lnTo>
                  <a:lnTo>
                    <a:pt x="267863" y="4167"/>
                  </a:lnTo>
                  <a:lnTo>
                    <a:pt x="236171" y="2606"/>
                  </a:lnTo>
                  <a:lnTo>
                    <a:pt x="199063" y="692"/>
                  </a:lnTo>
                  <a:lnTo>
                    <a:pt x="159065" y="0"/>
                  </a:lnTo>
                  <a:lnTo>
                    <a:pt x="118708" y="2101"/>
                  </a:lnTo>
                  <a:lnTo>
                    <a:pt x="80518" y="8569"/>
                  </a:lnTo>
                  <a:lnTo>
                    <a:pt x="20754" y="40898"/>
                  </a:lnTo>
                  <a:lnTo>
                    <a:pt x="0" y="109573"/>
                  </a:lnTo>
                  <a:lnTo>
                    <a:pt x="10571" y="161473"/>
                  </a:lnTo>
                  <a:lnTo>
                    <a:pt x="13634" y="190914"/>
                  </a:lnTo>
                  <a:lnTo>
                    <a:pt x="21950" y="255856"/>
                  </a:lnTo>
                  <a:lnTo>
                    <a:pt x="34959" y="323568"/>
                  </a:lnTo>
                  <a:lnTo>
                    <a:pt x="52104" y="361319"/>
                  </a:lnTo>
                  <a:lnTo>
                    <a:pt x="119468" y="380751"/>
                  </a:lnTo>
                  <a:lnTo>
                    <a:pt x="166233" y="385130"/>
                  </a:lnTo>
                  <a:lnTo>
                    <a:pt x="218604" y="387049"/>
                  </a:lnTo>
                  <a:lnTo>
                    <a:pt x="274242" y="387333"/>
                  </a:lnTo>
                  <a:lnTo>
                    <a:pt x="330810" y="386804"/>
                  </a:lnTo>
                  <a:lnTo>
                    <a:pt x="385970" y="386287"/>
                  </a:lnTo>
                  <a:lnTo>
                    <a:pt x="437383" y="386605"/>
                  </a:lnTo>
                  <a:lnTo>
                    <a:pt x="482713" y="388583"/>
                  </a:lnTo>
                  <a:lnTo>
                    <a:pt x="519622" y="39304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637716" y="7076462"/>
              <a:ext cx="125730" cy="263525"/>
            </a:xfrm>
            <a:custGeom>
              <a:avLst/>
              <a:gdLst/>
              <a:ahLst/>
              <a:cxnLst/>
              <a:rect l="l" t="t" r="r" b="b"/>
              <a:pathLst>
                <a:path w="125729" h="263525">
                  <a:moveTo>
                    <a:pt x="66719" y="0"/>
                  </a:moveTo>
                  <a:lnTo>
                    <a:pt x="23437" y="16469"/>
                  </a:lnTo>
                  <a:lnTo>
                    <a:pt x="4352" y="58665"/>
                  </a:lnTo>
                  <a:lnTo>
                    <a:pt x="0" y="201042"/>
                  </a:lnTo>
                  <a:lnTo>
                    <a:pt x="4056" y="224684"/>
                  </a:lnTo>
                  <a:lnTo>
                    <a:pt x="16468" y="244323"/>
                  </a:lnTo>
                  <a:lnTo>
                    <a:pt x="35312" y="257914"/>
                  </a:lnTo>
                  <a:lnTo>
                    <a:pt x="58668" y="263408"/>
                  </a:lnTo>
                  <a:lnTo>
                    <a:pt x="82313" y="259351"/>
                  </a:lnTo>
                  <a:lnTo>
                    <a:pt x="101953" y="246938"/>
                  </a:lnTo>
                  <a:lnTo>
                    <a:pt x="115542" y="228093"/>
                  </a:lnTo>
                  <a:lnTo>
                    <a:pt x="121036" y="204743"/>
                  </a:lnTo>
                  <a:lnTo>
                    <a:pt x="125392" y="62365"/>
                  </a:lnTo>
                  <a:lnTo>
                    <a:pt x="121334" y="38723"/>
                  </a:lnTo>
                  <a:lnTo>
                    <a:pt x="108922" y="19084"/>
                  </a:lnTo>
                  <a:lnTo>
                    <a:pt x="90077" y="5494"/>
                  </a:lnTo>
                  <a:lnTo>
                    <a:pt x="66719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637716" y="7076462"/>
              <a:ext cx="125730" cy="263525"/>
            </a:xfrm>
            <a:custGeom>
              <a:avLst/>
              <a:gdLst/>
              <a:ahLst/>
              <a:cxnLst/>
              <a:rect l="l" t="t" r="r" b="b"/>
              <a:pathLst>
                <a:path w="125729" h="263525">
                  <a:moveTo>
                    <a:pt x="66719" y="0"/>
                  </a:moveTo>
                  <a:lnTo>
                    <a:pt x="90077" y="5494"/>
                  </a:lnTo>
                  <a:lnTo>
                    <a:pt x="108922" y="19084"/>
                  </a:lnTo>
                  <a:lnTo>
                    <a:pt x="121334" y="38723"/>
                  </a:lnTo>
                  <a:lnTo>
                    <a:pt x="125392" y="62365"/>
                  </a:lnTo>
                  <a:lnTo>
                    <a:pt x="121036" y="204743"/>
                  </a:lnTo>
                  <a:lnTo>
                    <a:pt x="115542" y="228093"/>
                  </a:lnTo>
                  <a:lnTo>
                    <a:pt x="101953" y="246938"/>
                  </a:lnTo>
                  <a:lnTo>
                    <a:pt x="82313" y="259351"/>
                  </a:lnTo>
                  <a:lnTo>
                    <a:pt x="58668" y="263408"/>
                  </a:lnTo>
                  <a:lnTo>
                    <a:pt x="35312" y="257914"/>
                  </a:lnTo>
                  <a:lnTo>
                    <a:pt x="16468" y="244323"/>
                  </a:lnTo>
                  <a:lnTo>
                    <a:pt x="4056" y="224684"/>
                  </a:lnTo>
                  <a:lnTo>
                    <a:pt x="0" y="201042"/>
                  </a:lnTo>
                  <a:lnTo>
                    <a:pt x="4352" y="58665"/>
                  </a:lnTo>
                  <a:lnTo>
                    <a:pt x="9846" y="35314"/>
                  </a:lnTo>
                  <a:lnTo>
                    <a:pt x="23437" y="16469"/>
                  </a:lnTo>
                  <a:lnTo>
                    <a:pt x="43076" y="4056"/>
                  </a:lnTo>
                  <a:lnTo>
                    <a:pt x="6671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760285" y="7093033"/>
              <a:ext cx="132080" cy="292735"/>
            </a:xfrm>
            <a:custGeom>
              <a:avLst/>
              <a:gdLst/>
              <a:ahLst/>
              <a:cxnLst/>
              <a:rect l="l" t="t" r="r" b="b"/>
              <a:pathLst>
                <a:path w="132079" h="292734">
                  <a:moveTo>
                    <a:pt x="70481" y="0"/>
                  </a:moveTo>
                  <a:lnTo>
                    <a:pt x="25085" y="17271"/>
                  </a:lnTo>
                  <a:lnTo>
                    <a:pt x="5069" y="61523"/>
                  </a:lnTo>
                  <a:lnTo>
                    <a:pt x="0" y="227260"/>
                  </a:lnTo>
                  <a:lnTo>
                    <a:pt x="4255" y="252055"/>
                  </a:lnTo>
                  <a:lnTo>
                    <a:pt x="17273" y="272653"/>
                  </a:lnTo>
                  <a:lnTo>
                    <a:pt x="37037" y="286906"/>
                  </a:lnTo>
                  <a:lnTo>
                    <a:pt x="61531" y="292668"/>
                  </a:lnTo>
                  <a:lnTo>
                    <a:pt x="86328" y="288414"/>
                  </a:lnTo>
                  <a:lnTo>
                    <a:pt x="106926" y="275396"/>
                  </a:lnTo>
                  <a:lnTo>
                    <a:pt x="121178" y="255633"/>
                  </a:lnTo>
                  <a:lnTo>
                    <a:pt x="126940" y="231145"/>
                  </a:lnTo>
                  <a:lnTo>
                    <a:pt x="132008" y="65404"/>
                  </a:lnTo>
                  <a:lnTo>
                    <a:pt x="127755" y="40611"/>
                  </a:lnTo>
                  <a:lnTo>
                    <a:pt x="114737" y="20015"/>
                  </a:lnTo>
                  <a:lnTo>
                    <a:pt x="94974" y="5762"/>
                  </a:lnTo>
                  <a:lnTo>
                    <a:pt x="70481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760285" y="7093033"/>
              <a:ext cx="132080" cy="292735"/>
            </a:xfrm>
            <a:custGeom>
              <a:avLst/>
              <a:gdLst/>
              <a:ahLst/>
              <a:cxnLst/>
              <a:rect l="l" t="t" r="r" b="b"/>
              <a:pathLst>
                <a:path w="132079" h="292734">
                  <a:moveTo>
                    <a:pt x="70481" y="0"/>
                  </a:moveTo>
                  <a:lnTo>
                    <a:pt x="94974" y="5762"/>
                  </a:lnTo>
                  <a:lnTo>
                    <a:pt x="114737" y="20015"/>
                  </a:lnTo>
                  <a:lnTo>
                    <a:pt x="127755" y="40611"/>
                  </a:lnTo>
                  <a:lnTo>
                    <a:pt x="132008" y="65404"/>
                  </a:lnTo>
                  <a:lnTo>
                    <a:pt x="126940" y="231145"/>
                  </a:lnTo>
                  <a:lnTo>
                    <a:pt x="121178" y="255633"/>
                  </a:lnTo>
                  <a:lnTo>
                    <a:pt x="106926" y="275396"/>
                  </a:lnTo>
                  <a:lnTo>
                    <a:pt x="86328" y="288414"/>
                  </a:lnTo>
                  <a:lnTo>
                    <a:pt x="61531" y="292668"/>
                  </a:lnTo>
                  <a:lnTo>
                    <a:pt x="37037" y="286906"/>
                  </a:lnTo>
                  <a:lnTo>
                    <a:pt x="17273" y="272653"/>
                  </a:lnTo>
                  <a:lnTo>
                    <a:pt x="4255" y="252055"/>
                  </a:lnTo>
                  <a:lnTo>
                    <a:pt x="0" y="227260"/>
                  </a:lnTo>
                  <a:lnTo>
                    <a:pt x="5069" y="61523"/>
                  </a:lnTo>
                  <a:lnTo>
                    <a:pt x="10832" y="37034"/>
                  </a:lnTo>
                  <a:lnTo>
                    <a:pt x="25085" y="17271"/>
                  </a:lnTo>
                  <a:lnTo>
                    <a:pt x="45684" y="4253"/>
                  </a:lnTo>
                  <a:lnTo>
                    <a:pt x="7048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007448" y="7100442"/>
              <a:ext cx="123189" cy="263525"/>
            </a:xfrm>
            <a:custGeom>
              <a:avLst/>
              <a:gdLst/>
              <a:ahLst/>
              <a:cxnLst/>
              <a:rect l="l" t="t" r="r" b="b"/>
              <a:pathLst>
                <a:path w="123189" h="263525">
                  <a:moveTo>
                    <a:pt x="65526" y="0"/>
                  </a:moveTo>
                  <a:lnTo>
                    <a:pt x="23125" y="16132"/>
                  </a:lnTo>
                  <a:lnTo>
                    <a:pt x="4431" y="57466"/>
                  </a:lnTo>
                  <a:lnTo>
                    <a:pt x="0" y="202312"/>
                  </a:lnTo>
                  <a:lnTo>
                    <a:pt x="3973" y="225473"/>
                  </a:lnTo>
                  <a:lnTo>
                    <a:pt x="16132" y="244713"/>
                  </a:lnTo>
                  <a:lnTo>
                    <a:pt x="34593" y="258026"/>
                  </a:lnTo>
                  <a:lnTo>
                    <a:pt x="57470" y="263408"/>
                  </a:lnTo>
                  <a:lnTo>
                    <a:pt x="80632" y="259434"/>
                  </a:lnTo>
                  <a:lnTo>
                    <a:pt x="99872" y="247273"/>
                  </a:lnTo>
                  <a:lnTo>
                    <a:pt x="113184" y="228812"/>
                  </a:lnTo>
                  <a:lnTo>
                    <a:pt x="118565" y="205936"/>
                  </a:lnTo>
                  <a:lnTo>
                    <a:pt x="122996" y="61092"/>
                  </a:lnTo>
                  <a:lnTo>
                    <a:pt x="119023" y="37930"/>
                  </a:lnTo>
                  <a:lnTo>
                    <a:pt x="106863" y="18692"/>
                  </a:lnTo>
                  <a:lnTo>
                    <a:pt x="88402" y="5381"/>
                  </a:lnTo>
                  <a:lnTo>
                    <a:pt x="65526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007448" y="7100442"/>
              <a:ext cx="123189" cy="263525"/>
            </a:xfrm>
            <a:custGeom>
              <a:avLst/>
              <a:gdLst/>
              <a:ahLst/>
              <a:cxnLst/>
              <a:rect l="l" t="t" r="r" b="b"/>
              <a:pathLst>
                <a:path w="123189" h="263525">
                  <a:moveTo>
                    <a:pt x="65526" y="0"/>
                  </a:moveTo>
                  <a:lnTo>
                    <a:pt x="88402" y="5381"/>
                  </a:lnTo>
                  <a:lnTo>
                    <a:pt x="106863" y="18692"/>
                  </a:lnTo>
                  <a:lnTo>
                    <a:pt x="119023" y="37930"/>
                  </a:lnTo>
                  <a:lnTo>
                    <a:pt x="122996" y="61092"/>
                  </a:lnTo>
                  <a:lnTo>
                    <a:pt x="118565" y="205936"/>
                  </a:lnTo>
                  <a:lnTo>
                    <a:pt x="113184" y="228812"/>
                  </a:lnTo>
                  <a:lnTo>
                    <a:pt x="99872" y="247273"/>
                  </a:lnTo>
                  <a:lnTo>
                    <a:pt x="80632" y="259434"/>
                  </a:lnTo>
                  <a:lnTo>
                    <a:pt x="57470" y="263408"/>
                  </a:lnTo>
                  <a:lnTo>
                    <a:pt x="34593" y="258026"/>
                  </a:lnTo>
                  <a:lnTo>
                    <a:pt x="16132" y="244713"/>
                  </a:lnTo>
                  <a:lnTo>
                    <a:pt x="3973" y="225473"/>
                  </a:lnTo>
                  <a:lnTo>
                    <a:pt x="0" y="202312"/>
                  </a:lnTo>
                  <a:lnTo>
                    <a:pt x="4431" y="57466"/>
                  </a:lnTo>
                  <a:lnTo>
                    <a:pt x="9812" y="34591"/>
                  </a:lnTo>
                  <a:lnTo>
                    <a:pt x="23125" y="16132"/>
                  </a:lnTo>
                  <a:lnTo>
                    <a:pt x="42364" y="3972"/>
                  </a:lnTo>
                  <a:lnTo>
                    <a:pt x="6552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890909" y="7103166"/>
              <a:ext cx="119380" cy="263525"/>
            </a:xfrm>
            <a:custGeom>
              <a:avLst/>
              <a:gdLst/>
              <a:ahLst/>
              <a:cxnLst/>
              <a:rect l="l" t="t" r="r" b="b"/>
              <a:pathLst>
                <a:path w="119379" h="263525">
                  <a:moveTo>
                    <a:pt x="63427" y="0"/>
                  </a:moveTo>
                  <a:lnTo>
                    <a:pt x="22575" y="15544"/>
                  </a:lnTo>
                  <a:lnTo>
                    <a:pt x="4564" y="55371"/>
                  </a:lnTo>
                  <a:lnTo>
                    <a:pt x="0" y="204541"/>
                  </a:lnTo>
                  <a:lnTo>
                    <a:pt x="3828" y="226858"/>
                  </a:lnTo>
                  <a:lnTo>
                    <a:pt x="15545" y="245395"/>
                  </a:lnTo>
                  <a:lnTo>
                    <a:pt x="33332" y="258222"/>
                  </a:lnTo>
                  <a:lnTo>
                    <a:pt x="55378" y="263409"/>
                  </a:lnTo>
                  <a:lnTo>
                    <a:pt x="77695" y="259579"/>
                  </a:lnTo>
                  <a:lnTo>
                    <a:pt x="96232" y="247863"/>
                  </a:lnTo>
                  <a:lnTo>
                    <a:pt x="109059" y="230076"/>
                  </a:lnTo>
                  <a:lnTo>
                    <a:pt x="114245" y="208033"/>
                  </a:lnTo>
                  <a:lnTo>
                    <a:pt x="118811" y="58868"/>
                  </a:lnTo>
                  <a:lnTo>
                    <a:pt x="114981" y="36549"/>
                  </a:lnTo>
                  <a:lnTo>
                    <a:pt x="103264" y="18011"/>
                  </a:lnTo>
                  <a:lnTo>
                    <a:pt x="85476" y="5185"/>
                  </a:lnTo>
                  <a:lnTo>
                    <a:pt x="63427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890909" y="7103166"/>
              <a:ext cx="119380" cy="263525"/>
            </a:xfrm>
            <a:custGeom>
              <a:avLst/>
              <a:gdLst/>
              <a:ahLst/>
              <a:cxnLst/>
              <a:rect l="l" t="t" r="r" b="b"/>
              <a:pathLst>
                <a:path w="119379" h="263525">
                  <a:moveTo>
                    <a:pt x="63427" y="0"/>
                  </a:moveTo>
                  <a:lnTo>
                    <a:pt x="85476" y="5185"/>
                  </a:lnTo>
                  <a:lnTo>
                    <a:pt x="103264" y="18011"/>
                  </a:lnTo>
                  <a:lnTo>
                    <a:pt x="114981" y="36549"/>
                  </a:lnTo>
                  <a:lnTo>
                    <a:pt x="118811" y="58868"/>
                  </a:lnTo>
                  <a:lnTo>
                    <a:pt x="114245" y="208033"/>
                  </a:lnTo>
                  <a:lnTo>
                    <a:pt x="109059" y="230076"/>
                  </a:lnTo>
                  <a:lnTo>
                    <a:pt x="96232" y="247863"/>
                  </a:lnTo>
                  <a:lnTo>
                    <a:pt x="77695" y="259579"/>
                  </a:lnTo>
                  <a:lnTo>
                    <a:pt x="55378" y="263409"/>
                  </a:lnTo>
                  <a:lnTo>
                    <a:pt x="33332" y="258222"/>
                  </a:lnTo>
                  <a:lnTo>
                    <a:pt x="15545" y="245395"/>
                  </a:lnTo>
                  <a:lnTo>
                    <a:pt x="3828" y="226858"/>
                  </a:lnTo>
                  <a:lnTo>
                    <a:pt x="0" y="204541"/>
                  </a:lnTo>
                  <a:lnTo>
                    <a:pt x="4564" y="55371"/>
                  </a:lnTo>
                  <a:lnTo>
                    <a:pt x="9748" y="33330"/>
                  </a:lnTo>
                  <a:lnTo>
                    <a:pt x="22575" y="15544"/>
                  </a:lnTo>
                  <a:lnTo>
                    <a:pt x="41112" y="3828"/>
                  </a:lnTo>
                  <a:lnTo>
                    <a:pt x="634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88802" y="6895792"/>
              <a:ext cx="2945765" cy="291465"/>
            </a:xfrm>
            <a:custGeom>
              <a:avLst/>
              <a:gdLst/>
              <a:ahLst/>
              <a:cxnLst/>
              <a:rect l="l" t="t" r="r" b="b"/>
              <a:pathLst>
                <a:path w="2945765" h="291465">
                  <a:moveTo>
                    <a:pt x="116226" y="0"/>
                  </a:moveTo>
                  <a:lnTo>
                    <a:pt x="73351" y="7455"/>
                  </a:lnTo>
                  <a:lnTo>
                    <a:pt x="37146" y="29926"/>
                  </a:lnTo>
                  <a:lnTo>
                    <a:pt x="11424" y="63905"/>
                  </a:lnTo>
                  <a:lnTo>
                    <a:pt x="0" y="105887"/>
                  </a:lnTo>
                  <a:lnTo>
                    <a:pt x="5770" y="148272"/>
                  </a:lnTo>
                  <a:lnTo>
                    <a:pt x="26862" y="183381"/>
                  </a:lnTo>
                  <a:lnTo>
                    <a:pt x="59939" y="207591"/>
                  </a:lnTo>
                  <a:lnTo>
                    <a:pt x="101663" y="217279"/>
                  </a:lnTo>
                  <a:lnTo>
                    <a:pt x="2829257" y="291082"/>
                  </a:lnTo>
                  <a:lnTo>
                    <a:pt x="2872130" y="283625"/>
                  </a:lnTo>
                  <a:lnTo>
                    <a:pt x="2908336" y="261154"/>
                  </a:lnTo>
                  <a:lnTo>
                    <a:pt x="2934061" y="227175"/>
                  </a:lnTo>
                  <a:lnTo>
                    <a:pt x="2945488" y="185191"/>
                  </a:lnTo>
                  <a:lnTo>
                    <a:pt x="2939717" y="142809"/>
                  </a:lnTo>
                  <a:lnTo>
                    <a:pt x="2918626" y="107702"/>
                  </a:lnTo>
                  <a:lnTo>
                    <a:pt x="2885549" y="83493"/>
                  </a:lnTo>
                  <a:lnTo>
                    <a:pt x="2843823" y="73804"/>
                  </a:lnTo>
                  <a:lnTo>
                    <a:pt x="116226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279856" y="6289394"/>
              <a:ext cx="1346200" cy="1378585"/>
            </a:xfrm>
            <a:custGeom>
              <a:avLst/>
              <a:gdLst/>
              <a:ahLst/>
              <a:cxnLst/>
              <a:rect l="l" t="t" r="r" b="b"/>
              <a:pathLst>
                <a:path w="1346200" h="1378584">
                  <a:moveTo>
                    <a:pt x="0" y="1378357"/>
                  </a:moveTo>
                  <a:lnTo>
                    <a:pt x="1346197" y="1378357"/>
                  </a:lnTo>
                  <a:lnTo>
                    <a:pt x="1346197" y="0"/>
                  </a:lnTo>
                  <a:lnTo>
                    <a:pt x="0" y="0"/>
                  </a:lnTo>
                  <a:lnTo>
                    <a:pt x="0" y="1378357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5184" y="6500869"/>
              <a:ext cx="1138943" cy="1138942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4395185" y="6500869"/>
              <a:ext cx="1139190" cy="1139190"/>
            </a:xfrm>
            <a:custGeom>
              <a:avLst/>
              <a:gdLst/>
              <a:ahLst/>
              <a:cxnLst/>
              <a:rect l="l" t="t" r="r" b="b"/>
              <a:pathLst>
                <a:path w="1139189" h="1139190">
                  <a:moveTo>
                    <a:pt x="569473" y="0"/>
                  </a:moveTo>
                  <a:lnTo>
                    <a:pt x="618609" y="2090"/>
                  </a:lnTo>
                  <a:lnTo>
                    <a:pt x="666584" y="8247"/>
                  </a:lnTo>
                  <a:lnTo>
                    <a:pt x="713228" y="18299"/>
                  </a:lnTo>
                  <a:lnTo>
                    <a:pt x="758369" y="32077"/>
                  </a:lnTo>
                  <a:lnTo>
                    <a:pt x="801837" y="49408"/>
                  </a:lnTo>
                  <a:lnTo>
                    <a:pt x="843460" y="70123"/>
                  </a:lnTo>
                  <a:lnTo>
                    <a:pt x="883068" y="94049"/>
                  </a:lnTo>
                  <a:lnTo>
                    <a:pt x="920490" y="121016"/>
                  </a:lnTo>
                  <a:lnTo>
                    <a:pt x="955554" y="150853"/>
                  </a:lnTo>
                  <a:lnTo>
                    <a:pt x="988091" y="183390"/>
                  </a:lnTo>
                  <a:lnTo>
                    <a:pt x="1017928" y="218454"/>
                  </a:lnTo>
                  <a:lnTo>
                    <a:pt x="1044895" y="255876"/>
                  </a:lnTo>
                  <a:lnTo>
                    <a:pt x="1068821" y="295484"/>
                  </a:lnTo>
                  <a:lnTo>
                    <a:pt x="1089535" y="337108"/>
                  </a:lnTo>
                  <a:lnTo>
                    <a:pt x="1106866" y="380576"/>
                  </a:lnTo>
                  <a:lnTo>
                    <a:pt x="1120643" y="425717"/>
                  </a:lnTo>
                  <a:lnTo>
                    <a:pt x="1130696" y="472361"/>
                  </a:lnTo>
                  <a:lnTo>
                    <a:pt x="1136853" y="520336"/>
                  </a:lnTo>
                  <a:lnTo>
                    <a:pt x="1138943" y="569473"/>
                  </a:lnTo>
                  <a:lnTo>
                    <a:pt x="1136853" y="618609"/>
                  </a:lnTo>
                  <a:lnTo>
                    <a:pt x="1130696" y="666584"/>
                  </a:lnTo>
                  <a:lnTo>
                    <a:pt x="1120643" y="713228"/>
                  </a:lnTo>
                  <a:lnTo>
                    <a:pt x="1106866" y="758369"/>
                  </a:lnTo>
                  <a:lnTo>
                    <a:pt x="1089535" y="801837"/>
                  </a:lnTo>
                  <a:lnTo>
                    <a:pt x="1068821" y="843460"/>
                  </a:lnTo>
                  <a:lnTo>
                    <a:pt x="1044895" y="883068"/>
                  </a:lnTo>
                  <a:lnTo>
                    <a:pt x="1017928" y="920490"/>
                  </a:lnTo>
                  <a:lnTo>
                    <a:pt x="988091" y="955554"/>
                  </a:lnTo>
                  <a:lnTo>
                    <a:pt x="955554" y="988090"/>
                  </a:lnTo>
                  <a:lnTo>
                    <a:pt x="920490" y="1017927"/>
                  </a:lnTo>
                  <a:lnTo>
                    <a:pt x="883068" y="1044894"/>
                  </a:lnTo>
                  <a:lnTo>
                    <a:pt x="843460" y="1068820"/>
                  </a:lnTo>
                  <a:lnTo>
                    <a:pt x="801837" y="1089534"/>
                  </a:lnTo>
                  <a:lnTo>
                    <a:pt x="758369" y="1106865"/>
                  </a:lnTo>
                  <a:lnTo>
                    <a:pt x="713228" y="1120642"/>
                  </a:lnTo>
                  <a:lnTo>
                    <a:pt x="666584" y="1130695"/>
                  </a:lnTo>
                  <a:lnTo>
                    <a:pt x="618609" y="1136852"/>
                  </a:lnTo>
                  <a:lnTo>
                    <a:pt x="569473" y="1138942"/>
                  </a:lnTo>
                  <a:lnTo>
                    <a:pt x="520336" y="1136852"/>
                  </a:lnTo>
                  <a:lnTo>
                    <a:pt x="472361" y="1130695"/>
                  </a:lnTo>
                  <a:lnTo>
                    <a:pt x="425717" y="1120642"/>
                  </a:lnTo>
                  <a:lnTo>
                    <a:pt x="380576" y="1106865"/>
                  </a:lnTo>
                  <a:lnTo>
                    <a:pt x="337108" y="1089534"/>
                  </a:lnTo>
                  <a:lnTo>
                    <a:pt x="295484" y="1068820"/>
                  </a:lnTo>
                  <a:lnTo>
                    <a:pt x="255876" y="1044894"/>
                  </a:lnTo>
                  <a:lnTo>
                    <a:pt x="218454" y="1017927"/>
                  </a:lnTo>
                  <a:lnTo>
                    <a:pt x="183390" y="988090"/>
                  </a:lnTo>
                  <a:lnTo>
                    <a:pt x="150853" y="955554"/>
                  </a:lnTo>
                  <a:lnTo>
                    <a:pt x="121016" y="920490"/>
                  </a:lnTo>
                  <a:lnTo>
                    <a:pt x="94049" y="883068"/>
                  </a:lnTo>
                  <a:lnTo>
                    <a:pt x="70123" y="843460"/>
                  </a:lnTo>
                  <a:lnTo>
                    <a:pt x="49408" y="801837"/>
                  </a:lnTo>
                  <a:lnTo>
                    <a:pt x="32077" y="758369"/>
                  </a:lnTo>
                  <a:lnTo>
                    <a:pt x="18299" y="713228"/>
                  </a:lnTo>
                  <a:lnTo>
                    <a:pt x="8247" y="666584"/>
                  </a:lnTo>
                  <a:lnTo>
                    <a:pt x="2090" y="618609"/>
                  </a:lnTo>
                  <a:lnTo>
                    <a:pt x="0" y="569473"/>
                  </a:lnTo>
                  <a:lnTo>
                    <a:pt x="2090" y="520336"/>
                  </a:lnTo>
                  <a:lnTo>
                    <a:pt x="8247" y="472361"/>
                  </a:lnTo>
                  <a:lnTo>
                    <a:pt x="18299" y="425717"/>
                  </a:lnTo>
                  <a:lnTo>
                    <a:pt x="32077" y="380576"/>
                  </a:lnTo>
                  <a:lnTo>
                    <a:pt x="49408" y="337108"/>
                  </a:lnTo>
                  <a:lnTo>
                    <a:pt x="70123" y="295484"/>
                  </a:lnTo>
                  <a:lnTo>
                    <a:pt x="94049" y="255876"/>
                  </a:lnTo>
                  <a:lnTo>
                    <a:pt x="121016" y="218454"/>
                  </a:lnTo>
                  <a:lnTo>
                    <a:pt x="150853" y="183390"/>
                  </a:lnTo>
                  <a:lnTo>
                    <a:pt x="183390" y="150853"/>
                  </a:lnTo>
                  <a:lnTo>
                    <a:pt x="218454" y="121016"/>
                  </a:lnTo>
                  <a:lnTo>
                    <a:pt x="255876" y="94049"/>
                  </a:lnTo>
                  <a:lnTo>
                    <a:pt x="295484" y="70123"/>
                  </a:lnTo>
                  <a:lnTo>
                    <a:pt x="337108" y="49408"/>
                  </a:lnTo>
                  <a:lnTo>
                    <a:pt x="380576" y="32077"/>
                  </a:lnTo>
                  <a:lnTo>
                    <a:pt x="425717" y="18299"/>
                  </a:lnTo>
                  <a:lnTo>
                    <a:pt x="472361" y="8247"/>
                  </a:lnTo>
                  <a:lnTo>
                    <a:pt x="520336" y="2090"/>
                  </a:lnTo>
                  <a:lnTo>
                    <a:pt x="569473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1899" y="6727583"/>
              <a:ext cx="685515" cy="68551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341533" y="7011345"/>
              <a:ext cx="1296035" cy="168910"/>
            </a:xfrm>
            <a:custGeom>
              <a:avLst/>
              <a:gdLst/>
              <a:ahLst/>
              <a:cxnLst/>
              <a:rect l="l" t="t" r="r" b="b"/>
              <a:pathLst>
                <a:path w="1296035" h="168909">
                  <a:moveTo>
                    <a:pt x="68400" y="0"/>
                  </a:moveTo>
                  <a:lnTo>
                    <a:pt x="42469" y="4448"/>
                  </a:lnTo>
                  <a:lnTo>
                    <a:pt x="20929" y="18062"/>
                  </a:lnTo>
                  <a:lnTo>
                    <a:pt x="6025" y="38730"/>
                  </a:lnTo>
                  <a:lnTo>
                    <a:pt x="0" y="64343"/>
                  </a:lnTo>
                  <a:lnTo>
                    <a:pt x="4447" y="90274"/>
                  </a:lnTo>
                  <a:lnTo>
                    <a:pt x="18061" y="111815"/>
                  </a:lnTo>
                  <a:lnTo>
                    <a:pt x="38729" y="126721"/>
                  </a:lnTo>
                  <a:lnTo>
                    <a:pt x="64339" y="132746"/>
                  </a:lnTo>
                  <a:lnTo>
                    <a:pt x="1227187" y="168310"/>
                  </a:lnTo>
                  <a:lnTo>
                    <a:pt x="1253117" y="163861"/>
                  </a:lnTo>
                  <a:lnTo>
                    <a:pt x="1274657" y="150248"/>
                  </a:lnTo>
                  <a:lnTo>
                    <a:pt x="1289561" y="129581"/>
                  </a:lnTo>
                  <a:lnTo>
                    <a:pt x="1295586" y="103967"/>
                  </a:lnTo>
                  <a:lnTo>
                    <a:pt x="1291137" y="78036"/>
                  </a:lnTo>
                  <a:lnTo>
                    <a:pt x="1277524" y="56496"/>
                  </a:lnTo>
                  <a:lnTo>
                    <a:pt x="1256857" y="41591"/>
                  </a:lnTo>
                  <a:lnTo>
                    <a:pt x="1231247" y="35563"/>
                  </a:lnTo>
                  <a:lnTo>
                    <a:pt x="6840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278008" y="6957047"/>
              <a:ext cx="370840" cy="240029"/>
            </a:xfrm>
            <a:custGeom>
              <a:avLst/>
              <a:gdLst/>
              <a:ahLst/>
              <a:cxnLst/>
              <a:rect l="l" t="t" r="r" b="b"/>
              <a:pathLst>
                <a:path w="370839" h="240029">
                  <a:moveTo>
                    <a:pt x="11156" y="0"/>
                  </a:moveTo>
                  <a:lnTo>
                    <a:pt x="6736" y="4157"/>
                  </a:lnTo>
                  <a:lnTo>
                    <a:pt x="0" y="224395"/>
                  </a:lnTo>
                  <a:lnTo>
                    <a:pt x="4157" y="228815"/>
                  </a:lnTo>
                  <a:lnTo>
                    <a:pt x="359333" y="239676"/>
                  </a:lnTo>
                  <a:lnTo>
                    <a:pt x="363754" y="235522"/>
                  </a:lnTo>
                  <a:lnTo>
                    <a:pt x="370490" y="15281"/>
                  </a:lnTo>
                  <a:lnTo>
                    <a:pt x="366332" y="10864"/>
                  </a:lnTo>
                  <a:lnTo>
                    <a:pt x="361087" y="10702"/>
                  </a:lnTo>
                  <a:lnTo>
                    <a:pt x="11156" y="0"/>
                  </a:lnTo>
                  <a:close/>
                </a:path>
              </a:pathLst>
            </a:custGeom>
            <a:solidFill>
              <a:srgbClr val="A89F1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644917" y="6917486"/>
              <a:ext cx="511809" cy="285115"/>
            </a:xfrm>
            <a:custGeom>
              <a:avLst/>
              <a:gdLst/>
              <a:ahLst/>
              <a:cxnLst/>
              <a:rect l="l" t="t" r="r" b="b"/>
              <a:pathLst>
                <a:path w="511810" h="285115">
                  <a:moveTo>
                    <a:pt x="39513" y="0"/>
                  </a:moveTo>
                  <a:lnTo>
                    <a:pt x="22056" y="11317"/>
                  </a:lnTo>
                  <a:lnTo>
                    <a:pt x="3728" y="59172"/>
                  </a:lnTo>
                  <a:lnTo>
                    <a:pt x="618" y="140114"/>
                  </a:lnTo>
                  <a:lnTo>
                    <a:pt x="0" y="246732"/>
                  </a:lnTo>
                  <a:lnTo>
                    <a:pt x="15782" y="264266"/>
                  </a:lnTo>
                  <a:lnTo>
                    <a:pt x="53614" y="262390"/>
                  </a:lnTo>
                  <a:lnTo>
                    <a:pt x="98674" y="255635"/>
                  </a:lnTo>
                  <a:lnTo>
                    <a:pt x="136140" y="258529"/>
                  </a:lnTo>
                  <a:lnTo>
                    <a:pt x="181928" y="278103"/>
                  </a:lnTo>
                  <a:lnTo>
                    <a:pt x="209076" y="285092"/>
                  </a:lnTo>
                  <a:lnTo>
                    <a:pt x="235657" y="282116"/>
                  </a:lnTo>
                  <a:lnTo>
                    <a:pt x="279744" y="271792"/>
                  </a:lnTo>
                  <a:lnTo>
                    <a:pt x="294801" y="269511"/>
                  </a:lnTo>
                  <a:lnTo>
                    <a:pt x="307999" y="268750"/>
                  </a:lnTo>
                  <a:lnTo>
                    <a:pt x="323087" y="267109"/>
                  </a:lnTo>
                  <a:lnTo>
                    <a:pt x="343816" y="262183"/>
                  </a:lnTo>
                  <a:lnTo>
                    <a:pt x="377329" y="257567"/>
                  </a:lnTo>
                  <a:lnTo>
                    <a:pt x="420041" y="254795"/>
                  </a:lnTo>
                  <a:lnTo>
                    <a:pt x="460305" y="248157"/>
                  </a:lnTo>
                  <a:lnTo>
                    <a:pt x="497227" y="205521"/>
                  </a:lnTo>
                  <a:lnTo>
                    <a:pt x="505108" y="142706"/>
                  </a:lnTo>
                  <a:lnTo>
                    <a:pt x="511556" y="113183"/>
                  </a:lnTo>
                  <a:lnTo>
                    <a:pt x="493531" y="99066"/>
                  </a:lnTo>
                  <a:lnTo>
                    <a:pt x="442340" y="94760"/>
                  </a:lnTo>
                  <a:lnTo>
                    <a:pt x="384953" y="93290"/>
                  </a:lnTo>
                  <a:lnTo>
                    <a:pt x="348339" y="87677"/>
                  </a:lnTo>
                  <a:lnTo>
                    <a:pt x="316535" y="80753"/>
                  </a:lnTo>
                  <a:lnTo>
                    <a:pt x="261662" y="75517"/>
                  </a:lnTo>
                  <a:lnTo>
                    <a:pt x="205392" y="72560"/>
                  </a:lnTo>
                  <a:lnTo>
                    <a:pt x="169401" y="72474"/>
                  </a:lnTo>
                  <a:lnTo>
                    <a:pt x="136654" y="63188"/>
                  </a:lnTo>
                  <a:lnTo>
                    <a:pt x="101179" y="39182"/>
                  </a:lnTo>
                  <a:lnTo>
                    <a:pt x="67343" y="13703"/>
                  </a:lnTo>
                  <a:lnTo>
                    <a:pt x="39513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762816" y="7050002"/>
              <a:ext cx="248920" cy="152400"/>
            </a:xfrm>
            <a:custGeom>
              <a:avLst/>
              <a:gdLst/>
              <a:ahLst/>
              <a:cxnLst/>
              <a:rect l="l" t="t" r="r" b="b"/>
              <a:pathLst>
                <a:path w="248920" h="152400">
                  <a:moveTo>
                    <a:pt x="0" y="124366"/>
                  </a:moveTo>
                  <a:lnTo>
                    <a:pt x="1354" y="104007"/>
                  </a:lnTo>
                  <a:lnTo>
                    <a:pt x="4624" y="81054"/>
                  </a:lnTo>
                  <a:lnTo>
                    <a:pt x="8071" y="56804"/>
                  </a:lnTo>
                  <a:lnTo>
                    <a:pt x="9954" y="32551"/>
                  </a:lnTo>
                  <a:lnTo>
                    <a:pt x="10327" y="24730"/>
                  </a:lnTo>
                  <a:lnTo>
                    <a:pt x="10814" y="15869"/>
                  </a:lnTo>
                  <a:lnTo>
                    <a:pt x="10921" y="7211"/>
                  </a:lnTo>
                  <a:lnTo>
                    <a:pt x="10152" y="0"/>
                  </a:lnTo>
                </a:path>
                <a:path w="248920" h="152400">
                  <a:moveTo>
                    <a:pt x="130975" y="152194"/>
                  </a:moveTo>
                  <a:lnTo>
                    <a:pt x="133030" y="125832"/>
                  </a:lnTo>
                  <a:lnTo>
                    <a:pt x="135052" y="89968"/>
                  </a:lnTo>
                  <a:lnTo>
                    <a:pt x="135802" y="54735"/>
                  </a:lnTo>
                  <a:lnTo>
                    <a:pt x="134042" y="30265"/>
                  </a:lnTo>
                  <a:lnTo>
                    <a:pt x="133963" y="28404"/>
                  </a:lnTo>
                </a:path>
                <a:path w="248920" h="152400">
                  <a:moveTo>
                    <a:pt x="245851" y="135065"/>
                  </a:moveTo>
                  <a:lnTo>
                    <a:pt x="247230" y="112412"/>
                  </a:lnTo>
                  <a:lnTo>
                    <a:pt x="248422" y="82528"/>
                  </a:lnTo>
                  <a:lnTo>
                    <a:pt x="248364" y="52921"/>
                  </a:lnTo>
                  <a:lnTo>
                    <a:pt x="245991" y="31101"/>
                  </a:lnTo>
                  <a:lnTo>
                    <a:pt x="244678" y="25887"/>
                  </a:lnTo>
                  <a:lnTo>
                    <a:pt x="248253" y="28436"/>
                  </a:lnTo>
                  <a:lnTo>
                    <a:pt x="243867" y="1826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130438" y="7214277"/>
              <a:ext cx="212725" cy="145415"/>
            </a:xfrm>
            <a:custGeom>
              <a:avLst/>
              <a:gdLst/>
              <a:ahLst/>
              <a:cxnLst/>
              <a:rect l="l" t="t" r="r" b="b"/>
              <a:pathLst>
                <a:path w="212725" h="145415">
                  <a:moveTo>
                    <a:pt x="212413" y="0"/>
                  </a:moveTo>
                  <a:lnTo>
                    <a:pt x="0" y="0"/>
                  </a:lnTo>
                  <a:lnTo>
                    <a:pt x="0" y="144828"/>
                  </a:lnTo>
                  <a:lnTo>
                    <a:pt x="212413" y="144828"/>
                  </a:lnTo>
                  <a:lnTo>
                    <a:pt x="21241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130438" y="7214277"/>
              <a:ext cx="212725" cy="145415"/>
            </a:xfrm>
            <a:custGeom>
              <a:avLst/>
              <a:gdLst/>
              <a:ahLst/>
              <a:cxnLst/>
              <a:rect l="l" t="t" r="r" b="b"/>
              <a:pathLst>
                <a:path w="212725" h="145415">
                  <a:moveTo>
                    <a:pt x="0" y="0"/>
                  </a:moveTo>
                  <a:lnTo>
                    <a:pt x="212413" y="0"/>
                  </a:lnTo>
                  <a:lnTo>
                    <a:pt x="212413" y="144828"/>
                  </a:lnTo>
                  <a:lnTo>
                    <a:pt x="0" y="14482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4112336" y="7359761"/>
              <a:ext cx="251460" cy="400050"/>
            </a:xfrm>
            <a:custGeom>
              <a:avLst/>
              <a:gdLst/>
              <a:ahLst/>
              <a:cxnLst/>
              <a:rect l="l" t="t" r="r" b="b"/>
              <a:pathLst>
                <a:path w="251460" h="400050">
                  <a:moveTo>
                    <a:pt x="251040" y="25577"/>
                  </a:moveTo>
                  <a:lnTo>
                    <a:pt x="208788" y="25577"/>
                  </a:lnTo>
                  <a:lnTo>
                    <a:pt x="208788" y="0"/>
                  </a:lnTo>
                  <a:lnTo>
                    <a:pt x="49479" y="0"/>
                  </a:lnTo>
                  <a:lnTo>
                    <a:pt x="49479" y="25577"/>
                  </a:lnTo>
                  <a:lnTo>
                    <a:pt x="0" y="25577"/>
                  </a:lnTo>
                  <a:lnTo>
                    <a:pt x="0" y="399719"/>
                  </a:lnTo>
                  <a:lnTo>
                    <a:pt x="251040" y="399719"/>
                  </a:lnTo>
                  <a:lnTo>
                    <a:pt x="251040" y="25577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4418196" y="7856028"/>
              <a:ext cx="1041400" cy="287020"/>
            </a:xfrm>
            <a:custGeom>
              <a:avLst/>
              <a:gdLst/>
              <a:ahLst/>
              <a:cxnLst/>
              <a:rect l="l" t="t" r="r" b="b"/>
              <a:pathLst>
                <a:path w="1041400" h="287020">
                  <a:moveTo>
                    <a:pt x="0" y="286589"/>
                  </a:moveTo>
                  <a:lnTo>
                    <a:pt x="1041401" y="286589"/>
                  </a:lnTo>
                  <a:lnTo>
                    <a:pt x="1041401" y="0"/>
                  </a:lnTo>
                  <a:lnTo>
                    <a:pt x="0" y="0"/>
                  </a:lnTo>
                  <a:lnTo>
                    <a:pt x="0" y="28658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54424" y="7667761"/>
              <a:ext cx="1746885" cy="188595"/>
            </a:xfrm>
            <a:custGeom>
              <a:avLst/>
              <a:gdLst/>
              <a:ahLst/>
              <a:cxnLst/>
              <a:rect l="l" t="t" r="r" b="b"/>
              <a:pathLst>
                <a:path w="1746885" h="188595">
                  <a:moveTo>
                    <a:pt x="1746262" y="0"/>
                  </a:moveTo>
                  <a:lnTo>
                    <a:pt x="0" y="0"/>
                  </a:lnTo>
                  <a:lnTo>
                    <a:pt x="0" y="184797"/>
                  </a:lnTo>
                  <a:lnTo>
                    <a:pt x="0" y="188277"/>
                  </a:lnTo>
                  <a:lnTo>
                    <a:pt x="1746262" y="188277"/>
                  </a:lnTo>
                  <a:lnTo>
                    <a:pt x="1746262" y="184797"/>
                  </a:lnTo>
                  <a:lnTo>
                    <a:pt x="1746262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189211" y="6903385"/>
              <a:ext cx="95885" cy="309245"/>
            </a:xfrm>
            <a:custGeom>
              <a:avLst/>
              <a:gdLst/>
              <a:ahLst/>
              <a:cxnLst/>
              <a:rect l="l" t="t" r="r" b="b"/>
              <a:pathLst>
                <a:path w="95885" h="309245">
                  <a:moveTo>
                    <a:pt x="95417" y="0"/>
                  </a:moveTo>
                  <a:lnTo>
                    <a:pt x="0" y="0"/>
                  </a:lnTo>
                  <a:lnTo>
                    <a:pt x="0" y="308969"/>
                  </a:lnTo>
                  <a:lnTo>
                    <a:pt x="95417" y="308969"/>
                  </a:lnTo>
                  <a:lnTo>
                    <a:pt x="954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73869" y="6779553"/>
              <a:ext cx="581576" cy="58157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4243726" y="8140572"/>
              <a:ext cx="1405890" cy="2059939"/>
            </a:xfrm>
            <a:custGeom>
              <a:avLst/>
              <a:gdLst/>
              <a:ahLst/>
              <a:cxnLst/>
              <a:rect l="l" t="t" r="r" b="b"/>
              <a:pathLst>
                <a:path w="1405889" h="2059940">
                  <a:moveTo>
                    <a:pt x="1405501" y="0"/>
                  </a:moveTo>
                  <a:lnTo>
                    <a:pt x="0" y="0"/>
                  </a:lnTo>
                  <a:lnTo>
                    <a:pt x="0" y="2059710"/>
                  </a:lnTo>
                  <a:lnTo>
                    <a:pt x="455879" y="2059710"/>
                  </a:lnTo>
                  <a:lnTo>
                    <a:pt x="627023" y="1598388"/>
                  </a:lnTo>
                  <a:lnTo>
                    <a:pt x="726984" y="1598388"/>
                  </a:lnTo>
                  <a:lnTo>
                    <a:pt x="957200" y="2059710"/>
                  </a:lnTo>
                  <a:lnTo>
                    <a:pt x="1405501" y="2059710"/>
                  </a:lnTo>
                  <a:lnTo>
                    <a:pt x="140550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4243726" y="8140572"/>
              <a:ext cx="1405890" cy="2059939"/>
            </a:xfrm>
            <a:custGeom>
              <a:avLst/>
              <a:gdLst/>
              <a:ahLst/>
              <a:cxnLst/>
              <a:rect l="l" t="t" r="r" b="b"/>
              <a:pathLst>
                <a:path w="1405889" h="2059940">
                  <a:moveTo>
                    <a:pt x="0" y="0"/>
                  </a:moveTo>
                  <a:lnTo>
                    <a:pt x="1405501" y="0"/>
                  </a:lnTo>
                  <a:lnTo>
                    <a:pt x="1405501" y="2059710"/>
                  </a:lnTo>
                  <a:lnTo>
                    <a:pt x="957200" y="2059710"/>
                  </a:lnTo>
                  <a:lnTo>
                    <a:pt x="726984" y="1598388"/>
                  </a:lnTo>
                  <a:lnTo>
                    <a:pt x="627023" y="1598388"/>
                  </a:lnTo>
                  <a:lnTo>
                    <a:pt x="455879" y="2059710"/>
                  </a:lnTo>
                  <a:lnTo>
                    <a:pt x="0" y="205971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4246761" y="10199660"/>
              <a:ext cx="451484" cy="121285"/>
            </a:xfrm>
            <a:custGeom>
              <a:avLst/>
              <a:gdLst/>
              <a:ahLst/>
              <a:cxnLst/>
              <a:rect l="l" t="t" r="r" b="b"/>
              <a:pathLst>
                <a:path w="451485" h="121284">
                  <a:moveTo>
                    <a:pt x="451335" y="0"/>
                  </a:moveTo>
                  <a:lnTo>
                    <a:pt x="0" y="0"/>
                  </a:lnTo>
                  <a:lnTo>
                    <a:pt x="0" y="121165"/>
                  </a:lnTo>
                  <a:lnTo>
                    <a:pt x="451335" y="121165"/>
                  </a:lnTo>
                  <a:lnTo>
                    <a:pt x="45133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246761" y="10199660"/>
              <a:ext cx="451484" cy="121285"/>
            </a:xfrm>
            <a:custGeom>
              <a:avLst/>
              <a:gdLst/>
              <a:ahLst/>
              <a:cxnLst/>
              <a:rect l="l" t="t" r="r" b="b"/>
              <a:pathLst>
                <a:path w="451485" h="121284">
                  <a:moveTo>
                    <a:pt x="0" y="0"/>
                  </a:moveTo>
                  <a:lnTo>
                    <a:pt x="451335" y="0"/>
                  </a:lnTo>
                  <a:lnTo>
                    <a:pt x="451335" y="121165"/>
                  </a:lnTo>
                  <a:lnTo>
                    <a:pt x="0" y="12116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5200926" y="10199660"/>
              <a:ext cx="451484" cy="121285"/>
            </a:xfrm>
            <a:custGeom>
              <a:avLst/>
              <a:gdLst/>
              <a:ahLst/>
              <a:cxnLst/>
              <a:rect l="l" t="t" r="r" b="b"/>
              <a:pathLst>
                <a:path w="451485" h="121284">
                  <a:moveTo>
                    <a:pt x="451336" y="0"/>
                  </a:moveTo>
                  <a:lnTo>
                    <a:pt x="0" y="0"/>
                  </a:lnTo>
                  <a:lnTo>
                    <a:pt x="0" y="121165"/>
                  </a:lnTo>
                  <a:lnTo>
                    <a:pt x="451336" y="121165"/>
                  </a:lnTo>
                  <a:lnTo>
                    <a:pt x="45133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5200926" y="10199660"/>
              <a:ext cx="451484" cy="121285"/>
            </a:xfrm>
            <a:custGeom>
              <a:avLst/>
              <a:gdLst/>
              <a:ahLst/>
              <a:cxnLst/>
              <a:rect l="l" t="t" r="r" b="b"/>
              <a:pathLst>
                <a:path w="451485" h="121284">
                  <a:moveTo>
                    <a:pt x="0" y="0"/>
                  </a:moveTo>
                  <a:lnTo>
                    <a:pt x="451336" y="0"/>
                  </a:lnTo>
                  <a:lnTo>
                    <a:pt x="451336" y="121165"/>
                  </a:lnTo>
                  <a:lnTo>
                    <a:pt x="0" y="12116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167943" y="6445760"/>
              <a:ext cx="40640" cy="117475"/>
            </a:xfrm>
            <a:custGeom>
              <a:avLst/>
              <a:gdLst/>
              <a:ahLst/>
              <a:cxnLst/>
              <a:rect l="l" t="t" r="r" b="b"/>
              <a:pathLst>
                <a:path w="40639" h="117475">
                  <a:moveTo>
                    <a:pt x="0" y="117475"/>
                  </a:moveTo>
                  <a:lnTo>
                    <a:pt x="40478" y="117475"/>
                  </a:lnTo>
                  <a:lnTo>
                    <a:pt x="40478" y="0"/>
                  </a:lnTo>
                  <a:lnTo>
                    <a:pt x="0" y="0"/>
                  </a:lnTo>
                  <a:lnTo>
                    <a:pt x="0" y="11747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190557" y="6595776"/>
              <a:ext cx="18415" cy="90805"/>
            </a:xfrm>
            <a:custGeom>
              <a:avLst/>
              <a:gdLst/>
              <a:ahLst/>
              <a:cxnLst/>
              <a:rect l="l" t="t" r="r" b="b"/>
              <a:pathLst>
                <a:path w="18414" h="90804">
                  <a:moveTo>
                    <a:pt x="0" y="90488"/>
                  </a:moveTo>
                  <a:lnTo>
                    <a:pt x="17863" y="90488"/>
                  </a:lnTo>
                  <a:lnTo>
                    <a:pt x="17863" y="0"/>
                  </a:lnTo>
                  <a:lnTo>
                    <a:pt x="0" y="0"/>
                  </a:lnTo>
                  <a:lnTo>
                    <a:pt x="0" y="90488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4208421" y="6419563"/>
              <a:ext cx="71755" cy="292100"/>
            </a:xfrm>
            <a:custGeom>
              <a:avLst/>
              <a:gdLst/>
              <a:ahLst/>
              <a:cxnLst/>
              <a:rect l="l" t="t" r="r" b="b"/>
              <a:pathLst>
                <a:path w="71754" h="292100">
                  <a:moveTo>
                    <a:pt x="71448" y="0"/>
                  </a:moveTo>
                  <a:lnTo>
                    <a:pt x="0" y="0"/>
                  </a:lnTo>
                  <a:lnTo>
                    <a:pt x="0" y="292100"/>
                  </a:lnTo>
                  <a:lnTo>
                    <a:pt x="71448" y="292100"/>
                  </a:lnTo>
                  <a:lnTo>
                    <a:pt x="7144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4280083" y="10120629"/>
              <a:ext cx="36830" cy="76200"/>
            </a:xfrm>
            <a:custGeom>
              <a:avLst/>
              <a:gdLst/>
              <a:ahLst/>
              <a:cxnLst/>
              <a:rect l="l" t="t" r="r" b="b"/>
              <a:pathLst>
                <a:path w="36829" h="76200">
                  <a:moveTo>
                    <a:pt x="0" y="76201"/>
                  </a:moveTo>
                  <a:lnTo>
                    <a:pt x="36511" y="76201"/>
                  </a:lnTo>
                  <a:lnTo>
                    <a:pt x="36511" y="0"/>
                  </a:lnTo>
                  <a:lnTo>
                    <a:pt x="0" y="0"/>
                  </a:lnTo>
                  <a:lnTo>
                    <a:pt x="0" y="76201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78711" y="10119258"/>
              <a:ext cx="140856" cy="78944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499161" y="10120629"/>
              <a:ext cx="36830" cy="76200"/>
            </a:xfrm>
            <a:custGeom>
              <a:avLst/>
              <a:gdLst/>
              <a:ahLst/>
              <a:cxnLst/>
              <a:rect l="l" t="t" r="r" b="b"/>
              <a:pathLst>
                <a:path w="36829" h="76200">
                  <a:moveTo>
                    <a:pt x="0" y="76201"/>
                  </a:moveTo>
                  <a:lnTo>
                    <a:pt x="36511" y="76201"/>
                  </a:lnTo>
                  <a:lnTo>
                    <a:pt x="36511" y="0"/>
                  </a:lnTo>
                  <a:lnTo>
                    <a:pt x="0" y="0"/>
                  </a:lnTo>
                  <a:lnTo>
                    <a:pt x="0" y="76201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97789" y="10119258"/>
              <a:ext cx="140856" cy="78944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248458" y="10120629"/>
              <a:ext cx="36830" cy="76200"/>
            </a:xfrm>
            <a:custGeom>
              <a:avLst/>
              <a:gdLst/>
              <a:ahLst/>
              <a:cxnLst/>
              <a:rect l="l" t="t" r="r" b="b"/>
              <a:pathLst>
                <a:path w="36829" h="76200">
                  <a:moveTo>
                    <a:pt x="0" y="76201"/>
                  </a:moveTo>
                  <a:lnTo>
                    <a:pt x="36511" y="76201"/>
                  </a:lnTo>
                  <a:lnTo>
                    <a:pt x="36511" y="0"/>
                  </a:lnTo>
                  <a:lnTo>
                    <a:pt x="0" y="0"/>
                  </a:lnTo>
                  <a:lnTo>
                    <a:pt x="0" y="76201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47086" y="10119258"/>
              <a:ext cx="140856" cy="78944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467535" y="10120629"/>
              <a:ext cx="36830" cy="76200"/>
            </a:xfrm>
            <a:custGeom>
              <a:avLst/>
              <a:gdLst/>
              <a:ahLst/>
              <a:cxnLst/>
              <a:rect l="l" t="t" r="r" b="b"/>
              <a:pathLst>
                <a:path w="36829" h="76200">
                  <a:moveTo>
                    <a:pt x="0" y="76201"/>
                  </a:moveTo>
                  <a:lnTo>
                    <a:pt x="36511" y="76201"/>
                  </a:lnTo>
                  <a:lnTo>
                    <a:pt x="36511" y="0"/>
                  </a:lnTo>
                  <a:lnTo>
                    <a:pt x="0" y="0"/>
                  </a:lnTo>
                  <a:lnTo>
                    <a:pt x="0" y="76201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66163" y="10119258"/>
              <a:ext cx="140858" cy="78944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4343935" y="7852550"/>
              <a:ext cx="1200150" cy="80010"/>
            </a:xfrm>
            <a:custGeom>
              <a:avLst/>
              <a:gdLst/>
              <a:ahLst/>
              <a:cxnLst/>
              <a:rect l="l" t="t" r="r" b="b"/>
              <a:pathLst>
                <a:path w="1200150" h="80009">
                  <a:moveTo>
                    <a:pt x="1200153" y="0"/>
                  </a:moveTo>
                  <a:lnTo>
                    <a:pt x="0" y="0"/>
                  </a:lnTo>
                  <a:lnTo>
                    <a:pt x="0" y="80010"/>
                  </a:lnTo>
                  <a:lnTo>
                    <a:pt x="1200153" y="80010"/>
                  </a:lnTo>
                  <a:lnTo>
                    <a:pt x="120015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4389628" y="6123467"/>
              <a:ext cx="1787525" cy="1927225"/>
            </a:xfrm>
            <a:custGeom>
              <a:avLst/>
              <a:gdLst/>
              <a:ahLst/>
              <a:cxnLst/>
              <a:rect l="l" t="t" r="r" b="b"/>
              <a:pathLst>
                <a:path w="1787525" h="1927225">
                  <a:moveTo>
                    <a:pt x="1786902" y="1889772"/>
                  </a:moveTo>
                  <a:lnTo>
                    <a:pt x="1169543" y="1889772"/>
                  </a:lnTo>
                  <a:lnTo>
                    <a:pt x="1169543" y="1859902"/>
                  </a:lnTo>
                  <a:lnTo>
                    <a:pt x="1108710" y="1893366"/>
                  </a:lnTo>
                  <a:lnTo>
                    <a:pt x="1169543" y="1926831"/>
                  </a:lnTo>
                  <a:lnTo>
                    <a:pt x="1169543" y="1896973"/>
                  </a:lnTo>
                  <a:lnTo>
                    <a:pt x="1786902" y="1896973"/>
                  </a:lnTo>
                  <a:lnTo>
                    <a:pt x="1786902" y="1889772"/>
                  </a:lnTo>
                  <a:close/>
                </a:path>
                <a:path w="1787525" h="1927225">
                  <a:moveTo>
                    <a:pt x="1786902" y="1394015"/>
                  </a:moveTo>
                  <a:lnTo>
                    <a:pt x="60833" y="1394015"/>
                  </a:lnTo>
                  <a:lnTo>
                    <a:pt x="60833" y="1364157"/>
                  </a:lnTo>
                  <a:lnTo>
                    <a:pt x="0" y="1397622"/>
                  </a:lnTo>
                  <a:lnTo>
                    <a:pt x="60833" y="1431086"/>
                  </a:lnTo>
                  <a:lnTo>
                    <a:pt x="60833" y="1401216"/>
                  </a:lnTo>
                  <a:lnTo>
                    <a:pt x="1786902" y="1401216"/>
                  </a:lnTo>
                  <a:lnTo>
                    <a:pt x="1786902" y="1394015"/>
                  </a:lnTo>
                  <a:close/>
                </a:path>
                <a:path w="1787525" h="1927225">
                  <a:moveTo>
                    <a:pt x="1786902" y="1013472"/>
                  </a:moveTo>
                  <a:lnTo>
                    <a:pt x="156083" y="1013472"/>
                  </a:lnTo>
                  <a:lnTo>
                    <a:pt x="156083" y="983602"/>
                  </a:lnTo>
                  <a:lnTo>
                    <a:pt x="95250" y="1017066"/>
                  </a:lnTo>
                  <a:lnTo>
                    <a:pt x="156083" y="1050531"/>
                  </a:lnTo>
                  <a:lnTo>
                    <a:pt x="156083" y="1020660"/>
                  </a:lnTo>
                  <a:lnTo>
                    <a:pt x="1786902" y="1020660"/>
                  </a:lnTo>
                  <a:lnTo>
                    <a:pt x="1786902" y="1013472"/>
                  </a:lnTo>
                  <a:close/>
                </a:path>
                <a:path w="1787525" h="1927225">
                  <a:moveTo>
                    <a:pt x="1786902" y="559625"/>
                  </a:moveTo>
                  <a:lnTo>
                    <a:pt x="1055243" y="559625"/>
                  </a:lnTo>
                  <a:lnTo>
                    <a:pt x="1055243" y="529767"/>
                  </a:lnTo>
                  <a:lnTo>
                    <a:pt x="994410" y="563232"/>
                  </a:lnTo>
                  <a:lnTo>
                    <a:pt x="1055243" y="596696"/>
                  </a:lnTo>
                  <a:lnTo>
                    <a:pt x="1055243" y="566826"/>
                  </a:lnTo>
                  <a:lnTo>
                    <a:pt x="1786902" y="566826"/>
                  </a:lnTo>
                  <a:lnTo>
                    <a:pt x="1786902" y="559625"/>
                  </a:lnTo>
                  <a:close/>
                </a:path>
                <a:path w="1787525" h="1927225">
                  <a:moveTo>
                    <a:pt x="1786902" y="0"/>
                  </a:moveTo>
                  <a:lnTo>
                    <a:pt x="735317" y="0"/>
                  </a:lnTo>
                  <a:lnTo>
                    <a:pt x="734034" y="0"/>
                  </a:lnTo>
                  <a:lnTo>
                    <a:pt x="733044" y="812"/>
                  </a:lnTo>
                  <a:lnTo>
                    <a:pt x="574484" y="130022"/>
                  </a:lnTo>
                  <a:lnTo>
                    <a:pt x="555612" y="106870"/>
                  </a:lnTo>
                  <a:lnTo>
                    <a:pt x="529602" y="171246"/>
                  </a:lnTo>
                  <a:lnTo>
                    <a:pt x="597890" y="158750"/>
                  </a:lnTo>
                  <a:lnTo>
                    <a:pt x="581748" y="138938"/>
                  </a:lnTo>
                  <a:lnTo>
                    <a:pt x="579031" y="135597"/>
                  </a:lnTo>
                  <a:lnTo>
                    <a:pt x="736600" y="7200"/>
                  </a:lnTo>
                  <a:lnTo>
                    <a:pt x="1786902" y="7200"/>
                  </a:lnTo>
                  <a:lnTo>
                    <a:pt x="178690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/>
          <p:cNvSpPr txBox="1"/>
          <p:nvPr/>
        </p:nvSpPr>
        <p:spPr>
          <a:xfrm>
            <a:off x="4498855" y="6022925"/>
            <a:ext cx="2931795" cy="2536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39264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HEADSTOCK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1894205" marR="121285" indent="-408305">
              <a:lnSpc>
                <a:spcPts val="1340"/>
              </a:lnSpc>
              <a:spcBef>
                <a:spcPts val="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RO</a:t>
            </a:r>
            <a:r>
              <a:rPr dirty="0" sz="1200" spc="-90">
                <a:solidFill>
                  <a:srgbClr val="151616"/>
                </a:solidFill>
                <a:latin typeface="Arial"/>
                <a:cs typeface="Arial"/>
              </a:rPr>
              <a:t>TA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TING SHEET 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endParaRPr sz="1200">
              <a:latin typeface="Arial"/>
              <a:cs typeface="Arial"/>
            </a:endParaRPr>
          </a:p>
          <a:p>
            <a:pPr marL="1737360" marR="5080" indent="-7620">
              <a:lnSpc>
                <a:spcPct val="212900"/>
              </a:lnSpc>
              <a:spcBef>
                <a:spcPts val="16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OOL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REST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Arial"/>
              <a:cs typeface="Arial"/>
            </a:endParaRPr>
          </a:p>
          <a:p>
            <a:pPr marL="1734185">
              <a:lnSpc>
                <a:spcPct val="100000"/>
              </a:lnSpc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LATHE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20">
                <a:solidFill>
                  <a:srgbClr val="4E4E4D"/>
                </a:solidFill>
                <a:latin typeface="Arial"/>
                <a:cs typeface="Arial"/>
              </a:rPr>
              <a:t>V.Ryan</a:t>
            </a:r>
            <a:r>
              <a:rPr dirty="0" sz="1200" spc="-25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dirty="0" sz="1200" spc="-25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E4E4D"/>
                </a:solidFill>
                <a:latin typeface="Arial"/>
                <a:cs typeface="Arial"/>
              </a:rPr>
              <a:t>2021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36144" y="5967147"/>
            <a:ext cx="5645150" cy="4443730"/>
            <a:chOff x="536144" y="5967147"/>
            <a:chExt cx="5645150" cy="4443730"/>
          </a:xfrm>
        </p:grpSpPr>
        <p:sp>
          <p:nvSpPr>
            <p:cNvPr id="70" name="object 70"/>
            <p:cNvSpPr/>
            <p:nvPr/>
          </p:nvSpPr>
          <p:spPr>
            <a:xfrm>
              <a:off x="1686469" y="6900878"/>
              <a:ext cx="753745" cy="631825"/>
            </a:xfrm>
            <a:custGeom>
              <a:avLst/>
              <a:gdLst/>
              <a:ahLst/>
              <a:cxnLst/>
              <a:rect l="l" t="t" r="r" b="b"/>
              <a:pathLst>
                <a:path w="753744" h="631825">
                  <a:moveTo>
                    <a:pt x="465325" y="0"/>
                  </a:moveTo>
                  <a:lnTo>
                    <a:pt x="402333" y="5130"/>
                  </a:lnTo>
                  <a:lnTo>
                    <a:pt x="355806" y="16801"/>
                  </a:lnTo>
                  <a:lnTo>
                    <a:pt x="312165" y="39695"/>
                  </a:lnTo>
                  <a:lnTo>
                    <a:pt x="278582" y="71449"/>
                  </a:lnTo>
                  <a:lnTo>
                    <a:pt x="262228" y="109696"/>
                  </a:lnTo>
                  <a:lnTo>
                    <a:pt x="247106" y="158553"/>
                  </a:lnTo>
                  <a:lnTo>
                    <a:pt x="218161" y="202609"/>
                  </a:lnTo>
                  <a:lnTo>
                    <a:pt x="179817" y="242017"/>
                  </a:lnTo>
                  <a:lnTo>
                    <a:pt x="136495" y="276927"/>
                  </a:lnTo>
                  <a:lnTo>
                    <a:pt x="92618" y="307493"/>
                  </a:lnTo>
                  <a:lnTo>
                    <a:pt x="52607" y="333865"/>
                  </a:lnTo>
                  <a:lnTo>
                    <a:pt x="20886" y="356195"/>
                  </a:lnTo>
                  <a:lnTo>
                    <a:pt x="1876" y="374637"/>
                  </a:lnTo>
                  <a:lnTo>
                    <a:pt x="0" y="389341"/>
                  </a:lnTo>
                  <a:lnTo>
                    <a:pt x="18941" y="410585"/>
                  </a:lnTo>
                  <a:lnTo>
                    <a:pt x="51558" y="440053"/>
                  </a:lnTo>
                  <a:lnTo>
                    <a:pt x="135401" y="511899"/>
                  </a:lnTo>
                  <a:lnTo>
                    <a:pt x="175416" y="548398"/>
                  </a:lnTo>
                  <a:lnTo>
                    <a:pt x="206687" y="581361"/>
                  </a:lnTo>
                  <a:lnTo>
                    <a:pt x="223609" y="607847"/>
                  </a:lnTo>
                  <a:lnTo>
                    <a:pt x="220576" y="624917"/>
                  </a:lnTo>
                  <a:lnTo>
                    <a:pt x="220978" y="627780"/>
                  </a:lnTo>
                  <a:lnTo>
                    <a:pt x="226105" y="630697"/>
                  </a:lnTo>
                  <a:lnTo>
                    <a:pt x="233774" y="631324"/>
                  </a:lnTo>
                  <a:lnTo>
                    <a:pt x="241797" y="627318"/>
                  </a:lnTo>
                  <a:lnTo>
                    <a:pt x="280778" y="601505"/>
                  </a:lnTo>
                  <a:lnTo>
                    <a:pt x="323579" y="573510"/>
                  </a:lnTo>
                  <a:lnTo>
                    <a:pt x="368801" y="551392"/>
                  </a:lnTo>
                  <a:lnTo>
                    <a:pt x="415044" y="543208"/>
                  </a:lnTo>
                  <a:lnTo>
                    <a:pt x="437285" y="534970"/>
                  </a:lnTo>
                  <a:lnTo>
                    <a:pt x="481186" y="512931"/>
                  </a:lnTo>
                  <a:lnTo>
                    <a:pt x="538411" y="481918"/>
                  </a:lnTo>
                  <a:lnTo>
                    <a:pt x="600622" y="446762"/>
                  </a:lnTo>
                  <a:lnTo>
                    <a:pt x="659484" y="412289"/>
                  </a:lnTo>
                  <a:lnTo>
                    <a:pt x="706659" y="383330"/>
                  </a:lnTo>
                  <a:lnTo>
                    <a:pt x="744819" y="355557"/>
                  </a:lnTo>
                  <a:lnTo>
                    <a:pt x="753174" y="350263"/>
                  </a:lnTo>
                  <a:lnTo>
                    <a:pt x="730195" y="313839"/>
                  </a:lnTo>
                  <a:lnTo>
                    <a:pt x="701183" y="266678"/>
                  </a:lnTo>
                  <a:lnTo>
                    <a:pt x="671494" y="215865"/>
                  </a:lnTo>
                  <a:lnTo>
                    <a:pt x="646480" y="168484"/>
                  </a:lnTo>
                  <a:lnTo>
                    <a:pt x="631494" y="131620"/>
                  </a:lnTo>
                  <a:lnTo>
                    <a:pt x="620531" y="109197"/>
                  </a:lnTo>
                  <a:lnTo>
                    <a:pt x="599924" y="77438"/>
                  </a:lnTo>
                  <a:lnTo>
                    <a:pt x="577258" y="50863"/>
                  </a:lnTo>
                  <a:lnTo>
                    <a:pt x="560116" y="43992"/>
                  </a:lnTo>
                  <a:lnTo>
                    <a:pt x="524374" y="66693"/>
                  </a:lnTo>
                  <a:lnTo>
                    <a:pt x="476337" y="95273"/>
                  </a:lnTo>
                  <a:lnTo>
                    <a:pt x="435675" y="116057"/>
                  </a:lnTo>
                  <a:lnTo>
                    <a:pt x="422054" y="115370"/>
                  </a:lnTo>
                  <a:lnTo>
                    <a:pt x="427644" y="111823"/>
                  </a:lnTo>
                  <a:lnTo>
                    <a:pt x="461444" y="91856"/>
                  </a:lnTo>
                  <a:lnTo>
                    <a:pt x="483751" y="77613"/>
                  </a:lnTo>
                  <a:lnTo>
                    <a:pt x="505726" y="61982"/>
                  </a:lnTo>
                  <a:lnTo>
                    <a:pt x="524418" y="46051"/>
                  </a:lnTo>
                  <a:lnTo>
                    <a:pt x="536876" y="30908"/>
                  </a:lnTo>
                  <a:lnTo>
                    <a:pt x="540147" y="17644"/>
                  </a:lnTo>
                  <a:lnTo>
                    <a:pt x="531280" y="7345"/>
                  </a:lnTo>
                  <a:lnTo>
                    <a:pt x="507323" y="1101"/>
                  </a:lnTo>
                  <a:lnTo>
                    <a:pt x="465325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686469" y="6900878"/>
              <a:ext cx="753745" cy="631825"/>
            </a:xfrm>
            <a:custGeom>
              <a:avLst/>
              <a:gdLst/>
              <a:ahLst/>
              <a:cxnLst/>
              <a:rect l="l" t="t" r="r" b="b"/>
              <a:pathLst>
                <a:path w="753744" h="631825">
                  <a:moveTo>
                    <a:pt x="753174" y="350263"/>
                  </a:moveTo>
                  <a:lnTo>
                    <a:pt x="730195" y="313839"/>
                  </a:lnTo>
                  <a:lnTo>
                    <a:pt x="701183" y="266678"/>
                  </a:lnTo>
                  <a:lnTo>
                    <a:pt x="671494" y="215865"/>
                  </a:lnTo>
                  <a:lnTo>
                    <a:pt x="646480" y="168484"/>
                  </a:lnTo>
                  <a:lnTo>
                    <a:pt x="631494" y="131620"/>
                  </a:lnTo>
                  <a:lnTo>
                    <a:pt x="620531" y="109197"/>
                  </a:lnTo>
                  <a:lnTo>
                    <a:pt x="599924" y="77438"/>
                  </a:lnTo>
                  <a:lnTo>
                    <a:pt x="577258" y="50863"/>
                  </a:lnTo>
                  <a:lnTo>
                    <a:pt x="560116" y="43992"/>
                  </a:lnTo>
                  <a:lnTo>
                    <a:pt x="524374" y="66693"/>
                  </a:lnTo>
                  <a:lnTo>
                    <a:pt x="476337" y="95273"/>
                  </a:lnTo>
                  <a:lnTo>
                    <a:pt x="435675" y="116057"/>
                  </a:lnTo>
                  <a:lnTo>
                    <a:pt x="422054" y="115370"/>
                  </a:lnTo>
                  <a:lnTo>
                    <a:pt x="427644" y="111823"/>
                  </a:lnTo>
                  <a:lnTo>
                    <a:pt x="441758" y="103622"/>
                  </a:lnTo>
                  <a:lnTo>
                    <a:pt x="461444" y="91856"/>
                  </a:lnTo>
                  <a:lnTo>
                    <a:pt x="505726" y="61982"/>
                  </a:lnTo>
                  <a:lnTo>
                    <a:pt x="536876" y="30908"/>
                  </a:lnTo>
                  <a:lnTo>
                    <a:pt x="540147" y="17644"/>
                  </a:lnTo>
                  <a:lnTo>
                    <a:pt x="531280" y="7345"/>
                  </a:lnTo>
                  <a:lnTo>
                    <a:pt x="507323" y="1101"/>
                  </a:lnTo>
                  <a:lnTo>
                    <a:pt x="465325" y="0"/>
                  </a:lnTo>
                  <a:lnTo>
                    <a:pt x="402333" y="5130"/>
                  </a:lnTo>
                  <a:lnTo>
                    <a:pt x="355806" y="16801"/>
                  </a:lnTo>
                  <a:lnTo>
                    <a:pt x="312165" y="39695"/>
                  </a:lnTo>
                  <a:lnTo>
                    <a:pt x="278582" y="71449"/>
                  </a:lnTo>
                  <a:lnTo>
                    <a:pt x="262228" y="109696"/>
                  </a:lnTo>
                  <a:lnTo>
                    <a:pt x="247106" y="158553"/>
                  </a:lnTo>
                  <a:lnTo>
                    <a:pt x="218161" y="202609"/>
                  </a:lnTo>
                  <a:lnTo>
                    <a:pt x="179817" y="242017"/>
                  </a:lnTo>
                  <a:lnTo>
                    <a:pt x="136495" y="276927"/>
                  </a:lnTo>
                  <a:lnTo>
                    <a:pt x="92618" y="307493"/>
                  </a:lnTo>
                  <a:lnTo>
                    <a:pt x="52607" y="333865"/>
                  </a:lnTo>
                  <a:lnTo>
                    <a:pt x="20886" y="356195"/>
                  </a:lnTo>
                  <a:lnTo>
                    <a:pt x="1876" y="374637"/>
                  </a:lnTo>
                  <a:lnTo>
                    <a:pt x="0" y="389341"/>
                  </a:lnTo>
                  <a:lnTo>
                    <a:pt x="18941" y="410585"/>
                  </a:lnTo>
                  <a:lnTo>
                    <a:pt x="51558" y="440053"/>
                  </a:lnTo>
                  <a:lnTo>
                    <a:pt x="92246" y="474804"/>
                  </a:lnTo>
                  <a:lnTo>
                    <a:pt x="135401" y="511899"/>
                  </a:lnTo>
                  <a:lnTo>
                    <a:pt x="175416" y="548398"/>
                  </a:lnTo>
                  <a:lnTo>
                    <a:pt x="206687" y="581361"/>
                  </a:lnTo>
                  <a:lnTo>
                    <a:pt x="223609" y="607847"/>
                  </a:lnTo>
                  <a:lnTo>
                    <a:pt x="220576" y="624917"/>
                  </a:lnTo>
                  <a:lnTo>
                    <a:pt x="220978" y="627780"/>
                  </a:lnTo>
                  <a:lnTo>
                    <a:pt x="226105" y="630697"/>
                  </a:lnTo>
                  <a:lnTo>
                    <a:pt x="233774" y="631324"/>
                  </a:lnTo>
                  <a:lnTo>
                    <a:pt x="241797" y="627318"/>
                  </a:lnTo>
                  <a:lnTo>
                    <a:pt x="280778" y="601505"/>
                  </a:lnTo>
                  <a:lnTo>
                    <a:pt x="323579" y="573510"/>
                  </a:lnTo>
                  <a:lnTo>
                    <a:pt x="368801" y="551392"/>
                  </a:lnTo>
                  <a:lnTo>
                    <a:pt x="415044" y="543208"/>
                  </a:lnTo>
                  <a:lnTo>
                    <a:pt x="437285" y="534970"/>
                  </a:lnTo>
                  <a:lnTo>
                    <a:pt x="481186" y="512931"/>
                  </a:lnTo>
                  <a:lnTo>
                    <a:pt x="538411" y="481918"/>
                  </a:lnTo>
                  <a:lnTo>
                    <a:pt x="600622" y="446762"/>
                  </a:lnTo>
                  <a:lnTo>
                    <a:pt x="659484" y="412289"/>
                  </a:lnTo>
                  <a:lnTo>
                    <a:pt x="706659" y="383330"/>
                  </a:lnTo>
                  <a:lnTo>
                    <a:pt x="741619" y="358279"/>
                  </a:lnTo>
                  <a:lnTo>
                    <a:pt x="744819" y="355557"/>
                  </a:lnTo>
                  <a:lnTo>
                    <a:pt x="753174" y="3502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84269" y="6895631"/>
              <a:ext cx="353916" cy="39598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2162480" y="6973629"/>
              <a:ext cx="224790" cy="346075"/>
            </a:xfrm>
            <a:custGeom>
              <a:avLst/>
              <a:gdLst/>
              <a:ahLst/>
              <a:cxnLst/>
              <a:rect l="l" t="t" r="r" b="b"/>
              <a:pathLst>
                <a:path w="224789" h="346075">
                  <a:moveTo>
                    <a:pt x="39238" y="0"/>
                  </a:moveTo>
                  <a:lnTo>
                    <a:pt x="31345" y="2572"/>
                  </a:lnTo>
                  <a:lnTo>
                    <a:pt x="25031" y="7970"/>
                  </a:lnTo>
                  <a:lnTo>
                    <a:pt x="22452" y="11885"/>
                  </a:lnTo>
                  <a:lnTo>
                    <a:pt x="20159" y="18667"/>
                  </a:lnTo>
                  <a:lnTo>
                    <a:pt x="8573" y="28717"/>
                  </a:lnTo>
                  <a:lnTo>
                    <a:pt x="3962" y="36647"/>
                  </a:lnTo>
                  <a:lnTo>
                    <a:pt x="632" y="53699"/>
                  </a:lnTo>
                  <a:lnTo>
                    <a:pt x="0" y="73029"/>
                  </a:lnTo>
                  <a:lnTo>
                    <a:pt x="2484" y="91960"/>
                  </a:lnTo>
                  <a:lnTo>
                    <a:pt x="8502" y="107811"/>
                  </a:lnTo>
                  <a:lnTo>
                    <a:pt x="38674" y="208507"/>
                  </a:lnTo>
                  <a:lnTo>
                    <a:pt x="46758" y="248720"/>
                  </a:lnTo>
                  <a:lnTo>
                    <a:pt x="63359" y="293895"/>
                  </a:lnTo>
                  <a:lnTo>
                    <a:pt x="90113" y="330623"/>
                  </a:lnTo>
                  <a:lnTo>
                    <a:pt x="128656" y="345490"/>
                  </a:lnTo>
                  <a:lnTo>
                    <a:pt x="160607" y="342842"/>
                  </a:lnTo>
                  <a:lnTo>
                    <a:pt x="180872" y="336166"/>
                  </a:lnTo>
                  <a:lnTo>
                    <a:pt x="198541" y="325920"/>
                  </a:lnTo>
                  <a:lnTo>
                    <a:pt x="222706" y="312566"/>
                  </a:lnTo>
                  <a:lnTo>
                    <a:pt x="224461" y="305472"/>
                  </a:lnTo>
                  <a:lnTo>
                    <a:pt x="221314" y="292779"/>
                  </a:lnTo>
                  <a:lnTo>
                    <a:pt x="216261" y="279793"/>
                  </a:lnTo>
                  <a:lnTo>
                    <a:pt x="212298" y="271820"/>
                  </a:lnTo>
                  <a:lnTo>
                    <a:pt x="192218" y="229502"/>
                  </a:lnTo>
                  <a:lnTo>
                    <a:pt x="178467" y="192680"/>
                  </a:lnTo>
                  <a:lnTo>
                    <a:pt x="148723" y="132139"/>
                  </a:lnTo>
                  <a:lnTo>
                    <a:pt x="127918" y="98113"/>
                  </a:lnTo>
                  <a:lnTo>
                    <a:pt x="103030" y="64549"/>
                  </a:lnTo>
                  <a:lnTo>
                    <a:pt x="92626" y="53841"/>
                  </a:lnTo>
                  <a:lnTo>
                    <a:pt x="78267" y="37522"/>
                  </a:lnTo>
                  <a:lnTo>
                    <a:pt x="71846" y="30587"/>
                  </a:lnTo>
                  <a:lnTo>
                    <a:pt x="46558" y="4560"/>
                  </a:lnTo>
                  <a:lnTo>
                    <a:pt x="39238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696141" y="10087459"/>
              <a:ext cx="386080" cy="236220"/>
            </a:xfrm>
            <a:custGeom>
              <a:avLst/>
              <a:gdLst/>
              <a:ahLst/>
              <a:cxnLst/>
              <a:rect l="l" t="t" r="r" b="b"/>
              <a:pathLst>
                <a:path w="386079" h="236220">
                  <a:moveTo>
                    <a:pt x="0" y="235742"/>
                  </a:moveTo>
                  <a:lnTo>
                    <a:pt x="385765" y="235742"/>
                  </a:lnTo>
                  <a:lnTo>
                    <a:pt x="385765" y="0"/>
                  </a:lnTo>
                  <a:lnTo>
                    <a:pt x="0" y="0"/>
                  </a:lnTo>
                  <a:lnTo>
                    <a:pt x="0" y="235742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696141" y="10087459"/>
              <a:ext cx="386080" cy="238125"/>
            </a:xfrm>
            <a:custGeom>
              <a:avLst/>
              <a:gdLst/>
              <a:ahLst/>
              <a:cxnLst/>
              <a:rect l="l" t="t" r="r" b="b"/>
              <a:pathLst>
                <a:path w="386079" h="238125">
                  <a:moveTo>
                    <a:pt x="0" y="238124"/>
                  </a:moveTo>
                  <a:lnTo>
                    <a:pt x="385765" y="238124"/>
                  </a:lnTo>
                  <a:lnTo>
                    <a:pt x="385765" y="0"/>
                  </a:lnTo>
                  <a:lnTo>
                    <a:pt x="0" y="0"/>
                  </a:lnTo>
                  <a:lnTo>
                    <a:pt x="0" y="2381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4083177" y="10204707"/>
              <a:ext cx="160655" cy="118745"/>
            </a:xfrm>
            <a:custGeom>
              <a:avLst/>
              <a:gdLst/>
              <a:ahLst/>
              <a:cxnLst/>
              <a:rect l="l" t="t" r="r" b="b"/>
              <a:pathLst>
                <a:path w="160654" h="118745">
                  <a:moveTo>
                    <a:pt x="0" y="118494"/>
                  </a:moveTo>
                  <a:lnTo>
                    <a:pt x="160653" y="118494"/>
                  </a:lnTo>
                  <a:lnTo>
                    <a:pt x="160653" y="0"/>
                  </a:lnTo>
                  <a:lnTo>
                    <a:pt x="0" y="0"/>
                  </a:lnTo>
                  <a:lnTo>
                    <a:pt x="0" y="11849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730367" y="10071677"/>
              <a:ext cx="323215" cy="15875"/>
            </a:xfrm>
            <a:custGeom>
              <a:avLst/>
              <a:gdLst/>
              <a:ahLst/>
              <a:cxnLst/>
              <a:rect l="l" t="t" r="r" b="b"/>
              <a:pathLst>
                <a:path w="323214" h="15875">
                  <a:moveTo>
                    <a:pt x="322660" y="0"/>
                  </a:moveTo>
                  <a:lnTo>
                    <a:pt x="0" y="0"/>
                  </a:lnTo>
                  <a:lnTo>
                    <a:pt x="0" y="15370"/>
                  </a:lnTo>
                  <a:lnTo>
                    <a:pt x="322660" y="15370"/>
                  </a:lnTo>
                  <a:lnTo>
                    <a:pt x="32266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693451" y="9940462"/>
              <a:ext cx="388743" cy="130616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3693452" y="9940462"/>
              <a:ext cx="389255" cy="130810"/>
            </a:xfrm>
            <a:custGeom>
              <a:avLst/>
              <a:gdLst/>
              <a:ahLst/>
              <a:cxnLst/>
              <a:rect l="l" t="t" r="r" b="b"/>
              <a:pathLst>
                <a:path w="389254" h="130809">
                  <a:moveTo>
                    <a:pt x="0" y="130616"/>
                  </a:moveTo>
                  <a:lnTo>
                    <a:pt x="0" y="130616"/>
                  </a:lnTo>
                  <a:lnTo>
                    <a:pt x="388743" y="130616"/>
                  </a:lnTo>
                  <a:lnTo>
                    <a:pt x="362365" y="92910"/>
                  </a:lnTo>
                  <a:lnTo>
                    <a:pt x="332198" y="61259"/>
                  </a:lnTo>
                  <a:lnTo>
                    <a:pt x="299051" y="35901"/>
                  </a:lnTo>
                  <a:lnTo>
                    <a:pt x="263731" y="17078"/>
                  </a:lnTo>
                  <a:lnTo>
                    <a:pt x="227049" y="5031"/>
                  </a:lnTo>
                  <a:lnTo>
                    <a:pt x="189811" y="0"/>
                  </a:lnTo>
                  <a:lnTo>
                    <a:pt x="152826" y="2224"/>
                  </a:lnTo>
                  <a:lnTo>
                    <a:pt x="116903" y="11946"/>
                  </a:lnTo>
                  <a:lnTo>
                    <a:pt x="82851" y="29406"/>
                  </a:lnTo>
                  <a:lnTo>
                    <a:pt x="51477" y="54844"/>
                  </a:lnTo>
                  <a:lnTo>
                    <a:pt x="23590" y="88500"/>
                  </a:lnTo>
                  <a:lnTo>
                    <a:pt x="0" y="1306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536144" y="10323202"/>
              <a:ext cx="5645150" cy="87630"/>
            </a:xfrm>
            <a:custGeom>
              <a:avLst/>
              <a:gdLst/>
              <a:ahLst/>
              <a:cxnLst/>
              <a:rect l="l" t="t" r="r" b="b"/>
              <a:pathLst>
                <a:path w="5645150" h="87629">
                  <a:moveTo>
                    <a:pt x="5645152" y="0"/>
                  </a:moveTo>
                  <a:lnTo>
                    <a:pt x="0" y="0"/>
                  </a:lnTo>
                  <a:lnTo>
                    <a:pt x="0" y="87309"/>
                  </a:lnTo>
                  <a:lnTo>
                    <a:pt x="5645152" y="87309"/>
                  </a:lnTo>
                  <a:lnTo>
                    <a:pt x="5645152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146541" y="5967155"/>
              <a:ext cx="1739900" cy="1119505"/>
            </a:xfrm>
            <a:custGeom>
              <a:avLst/>
              <a:gdLst/>
              <a:ahLst/>
              <a:cxnLst/>
              <a:rect l="l" t="t" r="r" b="b"/>
              <a:pathLst>
                <a:path w="1739900" h="1119504">
                  <a:moveTo>
                    <a:pt x="923505" y="29514"/>
                  </a:moveTo>
                  <a:lnTo>
                    <a:pt x="918006" y="24866"/>
                  </a:lnTo>
                  <a:lnTo>
                    <a:pt x="36461" y="1070559"/>
                  </a:lnTo>
                  <a:lnTo>
                    <a:pt x="13627" y="1051318"/>
                  </a:lnTo>
                  <a:lnTo>
                    <a:pt x="0" y="1119390"/>
                  </a:lnTo>
                  <a:lnTo>
                    <a:pt x="64795" y="1094447"/>
                  </a:lnTo>
                  <a:lnTo>
                    <a:pt x="46748" y="1079233"/>
                  </a:lnTo>
                  <a:lnTo>
                    <a:pt x="41960" y="1075207"/>
                  </a:lnTo>
                  <a:lnTo>
                    <a:pt x="923505" y="29514"/>
                  </a:lnTo>
                  <a:close/>
                </a:path>
                <a:path w="1739900" h="1119504">
                  <a:moveTo>
                    <a:pt x="1739900" y="865390"/>
                  </a:moveTo>
                  <a:lnTo>
                    <a:pt x="1739074" y="818984"/>
                  </a:lnTo>
                  <a:lnTo>
                    <a:pt x="1738668" y="795972"/>
                  </a:lnTo>
                  <a:lnTo>
                    <a:pt x="1712760" y="810831"/>
                  </a:lnTo>
                  <a:lnTo>
                    <a:pt x="1247724" y="0"/>
                  </a:lnTo>
                  <a:lnTo>
                    <a:pt x="1241488" y="3581"/>
                  </a:lnTo>
                  <a:lnTo>
                    <a:pt x="1706511" y="814412"/>
                  </a:lnTo>
                  <a:lnTo>
                    <a:pt x="1680616" y="829271"/>
                  </a:lnTo>
                  <a:lnTo>
                    <a:pt x="1739900" y="86539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2" name="object 82"/>
          <p:cNvSpPr txBox="1"/>
          <p:nvPr/>
        </p:nvSpPr>
        <p:spPr>
          <a:xfrm>
            <a:off x="2953005" y="5568889"/>
            <a:ext cx="6527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 </a:t>
            </a:r>
            <a:r>
              <a:rPr dirty="0" sz="1200" spc="-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GLOVES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179281" y="721249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12"/>
              </a:rPr>
              <a:t>https://technologystudent.com/equip_ﬂsh/spinning3.html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065" y="1130746"/>
            <a:ext cx="7160259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operator,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metal. 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can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it,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374" y="20434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6374" y="249823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6374" y="2953048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30317" y="111264"/>
            <a:ext cx="48501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TECHNIQUE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523217" y="4824162"/>
            <a:ext cx="2799080" cy="4802505"/>
            <a:chOff x="2523217" y="4824162"/>
            <a:chExt cx="2799080" cy="4802505"/>
          </a:xfrm>
        </p:grpSpPr>
        <p:sp>
          <p:nvSpPr>
            <p:cNvPr id="10" name="object 10"/>
            <p:cNvSpPr/>
            <p:nvPr/>
          </p:nvSpPr>
          <p:spPr>
            <a:xfrm>
              <a:off x="4082295" y="5516352"/>
              <a:ext cx="323850" cy="269240"/>
            </a:xfrm>
            <a:custGeom>
              <a:avLst/>
              <a:gdLst/>
              <a:ahLst/>
              <a:cxnLst/>
              <a:rect l="l" t="t" r="r" b="b"/>
              <a:pathLst>
                <a:path w="323850" h="269239">
                  <a:moveTo>
                    <a:pt x="90857" y="0"/>
                  </a:moveTo>
                  <a:lnTo>
                    <a:pt x="0" y="124178"/>
                  </a:lnTo>
                  <a:lnTo>
                    <a:pt x="90857" y="269053"/>
                  </a:lnTo>
                  <a:lnTo>
                    <a:pt x="138110" y="263877"/>
                  </a:lnTo>
                  <a:lnTo>
                    <a:pt x="168609" y="258702"/>
                  </a:lnTo>
                  <a:lnTo>
                    <a:pt x="187938" y="253527"/>
                  </a:lnTo>
                  <a:lnTo>
                    <a:pt x="215428" y="243179"/>
                  </a:lnTo>
                  <a:lnTo>
                    <a:pt x="234758" y="238006"/>
                  </a:lnTo>
                  <a:lnTo>
                    <a:pt x="265257" y="232833"/>
                  </a:lnTo>
                  <a:lnTo>
                    <a:pt x="312512" y="227660"/>
                  </a:lnTo>
                  <a:lnTo>
                    <a:pt x="321016" y="174074"/>
                  </a:lnTo>
                  <a:lnTo>
                    <a:pt x="323850" y="123442"/>
                  </a:lnTo>
                  <a:lnTo>
                    <a:pt x="321015" y="75764"/>
                  </a:lnTo>
                  <a:lnTo>
                    <a:pt x="312512" y="31042"/>
                  </a:lnTo>
                  <a:lnTo>
                    <a:pt x="9085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082295" y="5516352"/>
              <a:ext cx="323850" cy="269240"/>
            </a:xfrm>
            <a:custGeom>
              <a:avLst/>
              <a:gdLst/>
              <a:ahLst/>
              <a:cxnLst/>
              <a:rect l="l" t="t" r="r" b="b"/>
              <a:pathLst>
                <a:path w="323850" h="269239">
                  <a:moveTo>
                    <a:pt x="312512" y="31042"/>
                  </a:moveTo>
                  <a:lnTo>
                    <a:pt x="90857" y="0"/>
                  </a:lnTo>
                  <a:lnTo>
                    <a:pt x="0" y="124178"/>
                  </a:lnTo>
                  <a:lnTo>
                    <a:pt x="90857" y="269053"/>
                  </a:lnTo>
                  <a:lnTo>
                    <a:pt x="138110" y="263877"/>
                  </a:lnTo>
                  <a:lnTo>
                    <a:pt x="168609" y="258702"/>
                  </a:lnTo>
                  <a:lnTo>
                    <a:pt x="187938" y="253527"/>
                  </a:lnTo>
                  <a:lnTo>
                    <a:pt x="201683" y="248353"/>
                  </a:lnTo>
                  <a:lnTo>
                    <a:pt x="215428" y="243179"/>
                  </a:lnTo>
                  <a:lnTo>
                    <a:pt x="234758" y="238006"/>
                  </a:lnTo>
                  <a:lnTo>
                    <a:pt x="265257" y="232833"/>
                  </a:lnTo>
                  <a:lnTo>
                    <a:pt x="312512" y="227660"/>
                  </a:lnTo>
                  <a:lnTo>
                    <a:pt x="321016" y="174074"/>
                  </a:lnTo>
                  <a:lnTo>
                    <a:pt x="323850" y="123442"/>
                  </a:lnTo>
                  <a:lnTo>
                    <a:pt x="321015" y="75764"/>
                  </a:lnTo>
                  <a:lnTo>
                    <a:pt x="312512" y="3104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338970" y="5013745"/>
              <a:ext cx="721995" cy="1266190"/>
            </a:xfrm>
            <a:custGeom>
              <a:avLst/>
              <a:gdLst/>
              <a:ahLst/>
              <a:cxnLst/>
              <a:rect l="l" t="t" r="r" b="b"/>
              <a:pathLst>
                <a:path w="721995" h="1266189">
                  <a:moveTo>
                    <a:pt x="110469" y="0"/>
                  </a:moveTo>
                  <a:lnTo>
                    <a:pt x="110509" y="354265"/>
                  </a:lnTo>
                  <a:lnTo>
                    <a:pt x="0" y="354265"/>
                  </a:lnTo>
                  <a:lnTo>
                    <a:pt x="0" y="911607"/>
                  </a:lnTo>
                  <a:lnTo>
                    <a:pt x="110509" y="911607"/>
                  </a:lnTo>
                  <a:lnTo>
                    <a:pt x="110469" y="1265872"/>
                  </a:lnTo>
                  <a:lnTo>
                    <a:pt x="157668" y="1264949"/>
                  </a:lnTo>
                  <a:lnTo>
                    <a:pt x="205330" y="1262076"/>
                  </a:lnTo>
                  <a:lnTo>
                    <a:pt x="253082" y="1257093"/>
                  </a:lnTo>
                  <a:lnTo>
                    <a:pt x="300551" y="1249841"/>
                  </a:lnTo>
                  <a:lnTo>
                    <a:pt x="347362" y="1240162"/>
                  </a:lnTo>
                  <a:lnTo>
                    <a:pt x="393143" y="1227898"/>
                  </a:lnTo>
                  <a:lnTo>
                    <a:pt x="437520" y="1212889"/>
                  </a:lnTo>
                  <a:lnTo>
                    <a:pt x="480118" y="1194978"/>
                  </a:lnTo>
                  <a:lnTo>
                    <a:pt x="520566" y="1174004"/>
                  </a:lnTo>
                  <a:lnTo>
                    <a:pt x="558488" y="1149810"/>
                  </a:lnTo>
                  <a:lnTo>
                    <a:pt x="593511" y="1122237"/>
                  </a:lnTo>
                  <a:lnTo>
                    <a:pt x="625262" y="1091126"/>
                  </a:lnTo>
                  <a:lnTo>
                    <a:pt x="653367" y="1056318"/>
                  </a:lnTo>
                  <a:lnTo>
                    <a:pt x="677453" y="1017655"/>
                  </a:lnTo>
                  <a:lnTo>
                    <a:pt x="697146" y="974978"/>
                  </a:lnTo>
                  <a:lnTo>
                    <a:pt x="712072" y="928129"/>
                  </a:lnTo>
                  <a:lnTo>
                    <a:pt x="721857" y="876948"/>
                  </a:lnTo>
                  <a:lnTo>
                    <a:pt x="721857" y="388926"/>
                  </a:lnTo>
                  <a:lnTo>
                    <a:pt x="713158" y="339748"/>
                  </a:lnTo>
                  <a:lnTo>
                    <a:pt x="699916" y="294486"/>
                  </a:lnTo>
                  <a:lnTo>
                    <a:pt x="682358" y="253014"/>
                  </a:lnTo>
                  <a:lnTo>
                    <a:pt x="660710" y="215207"/>
                  </a:lnTo>
                  <a:lnTo>
                    <a:pt x="635200" y="180939"/>
                  </a:lnTo>
                  <a:lnTo>
                    <a:pt x="606056" y="150084"/>
                  </a:lnTo>
                  <a:lnTo>
                    <a:pt x="573503" y="122516"/>
                  </a:lnTo>
                  <a:lnTo>
                    <a:pt x="537768" y="98111"/>
                  </a:lnTo>
                  <a:lnTo>
                    <a:pt x="499080" y="76741"/>
                  </a:lnTo>
                  <a:lnTo>
                    <a:pt x="457665" y="58282"/>
                  </a:lnTo>
                  <a:lnTo>
                    <a:pt x="413750" y="42608"/>
                  </a:lnTo>
                  <a:lnTo>
                    <a:pt x="367561" y="29592"/>
                  </a:lnTo>
                  <a:lnTo>
                    <a:pt x="319327" y="19110"/>
                  </a:lnTo>
                  <a:lnTo>
                    <a:pt x="269273" y="11035"/>
                  </a:lnTo>
                  <a:lnTo>
                    <a:pt x="217628" y="5242"/>
                  </a:lnTo>
                  <a:lnTo>
                    <a:pt x="164618" y="1606"/>
                  </a:lnTo>
                  <a:lnTo>
                    <a:pt x="110469" y="0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338970" y="5013745"/>
              <a:ext cx="721995" cy="1266190"/>
            </a:xfrm>
            <a:custGeom>
              <a:avLst/>
              <a:gdLst/>
              <a:ahLst/>
              <a:cxnLst/>
              <a:rect l="l" t="t" r="r" b="b"/>
              <a:pathLst>
                <a:path w="721995" h="1266189">
                  <a:moveTo>
                    <a:pt x="721857" y="876948"/>
                  </a:moveTo>
                  <a:lnTo>
                    <a:pt x="712072" y="928129"/>
                  </a:lnTo>
                  <a:lnTo>
                    <a:pt x="697146" y="974978"/>
                  </a:lnTo>
                  <a:lnTo>
                    <a:pt x="677453" y="1017655"/>
                  </a:lnTo>
                  <a:lnTo>
                    <a:pt x="653367" y="1056318"/>
                  </a:lnTo>
                  <a:lnTo>
                    <a:pt x="625262" y="1091126"/>
                  </a:lnTo>
                  <a:lnTo>
                    <a:pt x="593511" y="1122237"/>
                  </a:lnTo>
                  <a:lnTo>
                    <a:pt x="558488" y="1149810"/>
                  </a:lnTo>
                  <a:lnTo>
                    <a:pt x="520566" y="1174004"/>
                  </a:lnTo>
                  <a:lnTo>
                    <a:pt x="480118" y="1194978"/>
                  </a:lnTo>
                  <a:lnTo>
                    <a:pt x="437520" y="1212889"/>
                  </a:lnTo>
                  <a:lnTo>
                    <a:pt x="393143" y="1227898"/>
                  </a:lnTo>
                  <a:lnTo>
                    <a:pt x="347362" y="1240162"/>
                  </a:lnTo>
                  <a:lnTo>
                    <a:pt x="300551" y="1249841"/>
                  </a:lnTo>
                  <a:lnTo>
                    <a:pt x="253082" y="1257093"/>
                  </a:lnTo>
                  <a:lnTo>
                    <a:pt x="205330" y="1262076"/>
                  </a:lnTo>
                  <a:lnTo>
                    <a:pt x="157668" y="1264949"/>
                  </a:lnTo>
                  <a:lnTo>
                    <a:pt x="110469" y="1265872"/>
                  </a:lnTo>
                  <a:lnTo>
                    <a:pt x="110474" y="1215263"/>
                  </a:lnTo>
                  <a:lnTo>
                    <a:pt x="110480" y="1164654"/>
                  </a:lnTo>
                  <a:lnTo>
                    <a:pt x="110486" y="1114044"/>
                  </a:lnTo>
                  <a:lnTo>
                    <a:pt x="110492" y="1063435"/>
                  </a:lnTo>
                  <a:lnTo>
                    <a:pt x="110498" y="1012826"/>
                  </a:lnTo>
                  <a:lnTo>
                    <a:pt x="110504" y="962216"/>
                  </a:lnTo>
                  <a:lnTo>
                    <a:pt x="110509" y="911607"/>
                  </a:lnTo>
                  <a:lnTo>
                    <a:pt x="0" y="911607"/>
                  </a:lnTo>
                  <a:lnTo>
                    <a:pt x="0" y="632937"/>
                  </a:lnTo>
                  <a:lnTo>
                    <a:pt x="0" y="354265"/>
                  </a:lnTo>
                  <a:lnTo>
                    <a:pt x="27626" y="354265"/>
                  </a:lnTo>
                  <a:lnTo>
                    <a:pt x="55254" y="354265"/>
                  </a:lnTo>
                  <a:lnTo>
                    <a:pt x="82882" y="354265"/>
                  </a:lnTo>
                  <a:lnTo>
                    <a:pt x="110509" y="354265"/>
                  </a:lnTo>
                  <a:lnTo>
                    <a:pt x="110504" y="303656"/>
                  </a:lnTo>
                  <a:lnTo>
                    <a:pt x="110498" y="253047"/>
                  </a:lnTo>
                  <a:lnTo>
                    <a:pt x="110492" y="202438"/>
                  </a:lnTo>
                  <a:lnTo>
                    <a:pt x="110486" y="151829"/>
                  </a:lnTo>
                  <a:lnTo>
                    <a:pt x="110480" y="101219"/>
                  </a:lnTo>
                  <a:lnTo>
                    <a:pt x="110474" y="50610"/>
                  </a:lnTo>
                  <a:lnTo>
                    <a:pt x="110469" y="0"/>
                  </a:lnTo>
                  <a:lnTo>
                    <a:pt x="164618" y="1606"/>
                  </a:lnTo>
                  <a:lnTo>
                    <a:pt x="217628" y="5242"/>
                  </a:lnTo>
                  <a:lnTo>
                    <a:pt x="269273" y="11035"/>
                  </a:lnTo>
                  <a:lnTo>
                    <a:pt x="319327" y="19110"/>
                  </a:lnTo>
                  <a:lnTo>
                    <a:pt x="367561" y="29592"/>
                  </a:lnTo>
                  <a:lnTo>
                    <a:pt x="413750" y="42608"/>
                  </a:lnTo>
                  <a:lnTo>
                    <a:pt x="457665" y="58282"/>
                  </a:lnTo>
                  <a:lnTo>
                    <a:pt x="499080" y="76741"/>
                  </a:lnTo>
                  <a:lnTo>
                    <a:pt x="537768" y="98111"/>
                  </a:lnTo>
                  <a:lnTo>
                    <a:pt x="573503" y="122516"/>
                  </a:lnTo>
                  <a:lnTo>
                    <a:pt x="606056" y="150084"/>
                  </a:lnTo>
                  <a:lnTo>
                    <a:pt x="635200" y="180939"/>
                  </a:lnTo>
                  <a:lnTo>
                    <a:pt x="660710" y="215207"/>
                  </a:lnTo>
                  <a:lnTo>
                    <a:pt x="682358" y="253014"/>
                  </a:lnTo>
                  <a:lnTo>
                    <a:pt x="699916" y="294486"/>
                  </a:lnTo>
                  <a:lnTo>
                    <a:pt x="713158" y="339748"/>
                  </a:lnTo>
                  <a:lnTo>
                    <a:pt x="721857" y="388926"/>
                  </a:lnTo>
                  <a:lnTo>
                    <a:pt x="721857" y="87694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38970" y="5013745"/>
              <a:ext cx="721857" cy="45527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38970" y="5823483"/>
              <a:ext cx="721857" cy="45527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000340" y="5122138"/>
              <a:ext cx="334645" cy="1062990"/>
            </a:xfrm>
            <a:custGeom>
              <a:avLst/>
              <a:gdLst/>
              <a:ahLst/>
              <a:cxnLst/>
              <a:rect l="l" t="t" r="r" b="b"/>
              <a:pathLst>
                <a:path w="334645" h="1062989">
                  <a:moveTo>
                    <a:pt x="334274" y="0"/>
                  </a:moveTo>
                  <a:lnTo>
                    <a:pt x="0" y="0"/>
                  </a:lnTo>
                  <a:lnTo>
                    <a:pt x="0" y="1062511"/>
                  </a:lnTo>
                  <a:lnTo>
                    <a:pt x="334274" y="1062511"/>
                  </a:lnTo>
                  <a:lnTo>
                    <a:pt x="33427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00340" y="5122138"/>
              <a:ext cx="334645" cy="1062990"/>
            </a:xfrm>
            <a:custGeom>
              <a:avLst/>
              <a:gdLst/>
              <a:ahLst/>
              <a:cxnLst/>
              <a:rect l="l" t="t" r="r" b="b"/>
              <a:pathLst>
                <a:path w="334645" h="1062989">
                  <a:moveTo>
                    <a:pt x="0" y="0"/>
                  </a:moveTo>
                  <a:lnTo>
                    <a:pt x="334274" y="0"/>
                  </a:lnTo>
                  <a:lnTo>
                    <a:pt x="334274" y="1062511"/>
                  </a:lnTo>
                  <a:lnTo>
                    <a:pt x="0" y="10625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013203" y="5231531"/>
              <a:ext cx="309245" cy="140970"/>
            </a:xfrm>
            <a:custGeom>
              <a:avLst/>
              <a:gdLst/>
              <a:ahLst/>
              <a:cxnLst/>
              <a:rect l="l" t="t" r="r" b="b"/>
              <a:pathLst>
                <a:path w="309245" h="140970">
                  <a:moveTo>
                    <a:pt x="0" y="140356"/>
                  </a:moveTo>
                  <a:lnTo>
                    <a:pt x="308778" y="140356"/>
                  </a:lnTo>
                  <a:lnTo>
                    <a:pt x="308778" y="0"/>
                  </a:lnTo>
                  <a:lnTo>
                    <a:pt x="0" y="0"/>
                  </a:lnTo>
                  <a:lnTo>
                    <a:pt x="0" y="140356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916771" y="5133286"/>
              <a:ext cx="405765" cy="777240"/>
            </a:xfrm>
            <a:custGeom>
              <a:avLst/>
              <a:gdLst/>
              <a:ahLst/>
              <a:cxnLst/>
              <a:rect l="l" t="t" r="r" b="b"/>
              <a:pathLst>
                <a:path w="405764" h="777239">
                  <a:moveTo>
                    <a:pt x="83566" y="263436"/>
                  </a:moveTo>
                  <a:lnTo>
                    <a:pt x="0" y="263436"/>
                  </a:lnTo>
                  <a:lnTo>
                    <a:pt x="0" y="776782"/>
                  </a:lnTo>
                  <a:lnTo>
                    <a:pt x="83566" y="776782"/>
                  </a:lnTo>
                  <a:lnTo>
                    <a:pt x="83566" y="263436"/>
                  </a:lnTo>
                  <a:close/>
                </a:path>
                <a:path w="405764" h="777239">
                  <a:moveTo>
                    <a:pt x="405206" y="0"/>
                  </a:moveTo>
                  <a:lnTo>
                    <a:pt x="96431" y="0"/>
                  </a:lnTo>
                  <a:lnTo>
                    <a:pt x="96431" y="98247"/>
                  </a:lnTo>
                  <a:lnTo>
                    <a:pt x="405206" y="98247"/>
                  </a:lnTo>
                  <a:lnTo>
                    <a:pt x="40520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916773" y="5396721"/>
              <a:ext cx="83820" cy="513715"/>
            </a:xfrm>
            <a:custGeom>
              <a:avLst/>
              <a:gdLst/>
              <a:ahLst/>
              <a:cxnLst/>
              <a:rect l="l" t="t" r="r" b="b"/>
              <a:pathLst>
                <a:path w="83819" h="513714">
                  <a:moveTo>
                    <a:pt x="0" y="0"/>
                  </a:moveTo>
                  <a:lnTo>
                    <a:pt x="83567" y="0"/>
                  </a:lnTo>
                  <a:lnTo>
                    <a:pt x="83567" y="513345"/>
                  </a:lnTo>
                  <a:lnTo>
                    <a:pt x="0" y="5133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919135" y="5401227"/>
              <a:ext cx="76835" cy="112395"/>
            </a:xfrm>
            <a:custGeom>
              <a:avLst/>
              <a:gdLst/>
              <a:ahLst/>
              <a:cxnLst/>
              <a:rect l="l" t="t" r="r" b="b"/>
              <a:pathLst>
                <a:path w="76835" h="112395">
                  <a:moveTo>
                    <a:pt x="0" y="111946"/>
                  </a:moveTo>
                  <a:lnTo>
                    <a:pt x="76841" y="111946"/>
                  </a:lnTo>
                  <a:lnTo>
                    <a:pt x="76841" y="0"/>
                  </a:lnTo>
                  <a:lnTo>
                    <a:pt x="0" y="0"/>
                  </a:lnTo>
                  <a:lnTo>
                    <a:pt x="0" y="111946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919133" y="5313042"/>
              <a:ext cx="528320" cy="680720"/>
            </a:xfrm>
            <a:custGeom>
              <a:avLst/>
              <a:gdLst/>
              <a:ahLst/>
              <a:cxnLst/>
              <a:rect l="l" t="t" r="r" b="b"/>
              <a:pathLst>
                <a:path w="528320" h="680720">
                  <a:moveTo>
                    <a:pt x="76835" y="200139"/>
                  </a:moveTo>
                  <a:lnTo>
                    <a:pt x="0" y="200139"/>
                  </a:lnTo>
                  <a:lnTo>
                    <a:pt x="0" y="269392"/>
                  </a:lnTo>
                  <a:lnTo>
                    <a:pt x="76835" y="269392"/>
                  </a:lnTo>
                  <a:lnTo>
                    <a:pt x="76835" y="200139"/>
                  </a:lnTo>
                  <a:close/>
                </a:path>
                <a:path w="528320" h="680720">
                  <a:moveTo>
                    <a:pt x="528205" y="0"/>
                  </a:moveTo>
                  <a:lnTo>
                    <a:pt x="415378" y="0"/>
                  </a:lnTo>
                  <a:lnTo>
                    <a:pt x="415378" y="680720"/>
                  </a:lnTo>
                  <a:lnTo>
                    <a:pt x="528205" y="680720"/>
                  </a:lnTo>
                  <a:lnTo>
                    <a:pt x="528205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334514" y="5313038"/>
              <a:ext cx="113030" cy="680720"/>
            </a:xfrm>
            <a:custGeom>
              <a:avLst/>
              <a:gdLst/>
              <a:ahLst/>
              <a:cxnLst/>
              <a:rect l="l" t="t" r="r" b="b"/>
              <a:pathLst>
                <a:path w="113029" h="680720">
                  <a:moveTo>
                    <a:pt x="0" y="0"/>
                  </a:moveTo>
                  <a:lnTo>
                    <a:pt x="112834" y="0"/>
                  </a:lnTo>
                  <a:lnTo>
                    <a:pt x="112834" y="680713"/>
                  </a:lnTo>
                  <a:lnTo>
                    <a:pt x="0" y="6807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338855" y="5383123"/>
              <a:ext cx="104775" cy="90170"/>
            </a:xfrm>
            <a:custGeom>
              <a:avLst/>
              <a:gdLst/>
              <a:ahLst/>
              <a:cxnLst/>
              <a:rect l="l" t="t" r="r" b="b"/>
              <a:pathLst>
                <a:path w="104775" h="90170">
                  <a:moveTo>
                    <a:pt x="0" y="89921"/>
                  </a:moveTo>
                  <a:lnTo>
                    <a:pt x="104231" y="89921"/>
                  </a:lnTo>
                  <a:lnTo>
                    <a:pt x="104231" y="0"/>
                  </a:lnTo>
                  <a:lnTo>
                    <a:pt x="0" y="0"/>
                  </a:lnTo>
                  <a:lnTo>
                    <a:pt x="0" y="89921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338855" y="5320177"/>
              <a:ext cx="104775" cy="63500"/>
            </a:xfrm>
            <a:custGeom>
              <a:avLst/>
              <a:gdLst/>
              <a:ahLst/>
              <a:cxnLst/>
              <a:rect l="l" t="t" r="r" b="b"/>
              <a:pathLst>
                <a:path w="104775" h="63500">
                  <a:moveTo>
                    <a:pt x="104231" y="0"/>
                  </a:moveTo>
                  <a:lnTo>
                    <a:pt x="0" y="0"/>
                  </a:lnTo>
                  <a:lnTo>
                    <a:pt x="0" y="62946"/>
                  </a:lnTo>
                  <a:lnTo>
                    <a:pt x="104231" y="62946"/>
                  </a:lnTo>
                  <a:lnTo>
                    <a:pt x="10423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485528" y="5560301"/>
              <a:ext cx="20320" cy="180975"/>
            </a:xfrm>
            <a:custGeom>
              <a:avLst/>
              <a:gdLst/>
              <a:ahLst/>
              <a:cxnLst/>
              <a:rect l="l" t="t" r="r" b="b"/>
              <a:pathLst>
                <a:path w="20320" h="180975">
                  <a:moveTo>
                    <a:pt x="19742" y="0"/>
                  </a:moveTo>
                  <a:lnTo>
                    <a:pt x="0" y="0"/>
                  </a:lnTo>
                  <a:lnTo>
                    <a:pt x="0" y="180482"/>
                  </a:lnTo>
                  <a:lnTo>
                    <a:pt x="19742" y="180482"/>
                  </a:lnTo>
                  <a:lnTo>
                    <a:pt x="1974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485528" y="5560301"/>
              <a:ext cx="20320" cy="180975"/>
            </a:xfrm>
            <a:custGeom>
              <a:avLst/>
              <a:gdLst/>
              <a:ahLst/>
              <a:cxnLst/>
              <a:rect l="l" t="t" r="r" b="b"/>
              <a:pathLst>
                <a:path w="20320" h="180975">
                  <a:moveTo>
                    <a:pt x="19742" y="0"/>
                  </a:moveTo>
                  <a:lnTo>
                    <a:pt x="0" y="0"/>
                  </a:lnTo>
                  <a:lnTo>
                    <a:pt x="0" y="180482"/>
                  </a:lnTo>
                  <a:lnTo>
                    <a:pt x="19742" y="180482"/>
                  </a:lnTo>
                  <a:lnTo>
                    <a:pt x="197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200804" y="5494456"/>
              <a:ext cx="285115" cy="312420"/>
            </a:xfrm>
            <a:custGeom>
              <a:avLst/>
              <a:gdLst/>
              <a:ahLst/>
              <a:cxnLst/>
              <a:rect l="l" t="t" r="r" b="b"/>
              <a:pathLst>
                <a:path w="285114" h="312420">
                  <a:moveTo>
                    <a:pt x="284723" y="0"/>
                  </a:moveTo>
                  <a:lnTo>
                    <a:pt x="0" y="0"/>
                  </a:lnTo>
                  <a:lnTo>
                    <a:pt x="0" y="312174"/>
                  </a:lnTo>
                  <a:lnTo>
                    <a:pt x="284723" y="312174"/>
                  </a:lnTo>
                  <a:lnTo>
                    <a:pt x="28472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200804" y="5494456"/>
              <a:ext cx="285115" cy="312420"/>
            </a:xfrm>
            <a:custGeom>
              <a:avLst/>
              <a:gdLst/>
              <a:ahLst/>
              <a:cxnLst/>
              <a:rect l="l" t="t" r="r" b="b"/>
              <a:pathLst>
                <a:path w="285114" h="312420">
                  <a:moveTo>
                    <a:pt x="0" y="0"/>
                  </a:moveTo>
                  <a:lnTo>
                    <a:pt x="284723" y="0"/>
                  </a:lnTo>
                  <a:lnTo>
                    <a:pt x="284723" y="312174"/>
                  </a:lnTo>
                  <a:lnTo>
                    <a:pt x="0" y="31217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068946" y="5419033"/>
              <a:ext cx="83820" cy="463550"/>
            </a:xfrm>
            <a:custGeom>
              <a:avLst/>
              <a:gdLst/>
              <a:ahLst/>
              <a:cxnLst/>
              <a:rect l="l" t="t" r="r" b="b"/>
              <a:pathLst>
                <a:path w="83820" h="463550">
                  <a:moveTo>
                    <a:pt x="83192" y="0"/>
                  </a:moveTo>
                  <a:lnTo>
                    <a:pt x="0" y="0"/>
                  </a:lnTo>
                  <a:lnTo>
                    <a:pt x="0" y="463020"/>
                  </a:lnTo>
                  <a:lnTo>
                    <a:pt x="83192" y="463020"/>
                  </a:lnTo>
                  <a:lnTo>
                    <a:pt x="83192" y="0"/>
                  </a:lnTo>
                  <a:close/>
                </a:path>
              </a:pathLst>
            </a:custGeom>
            <a:solidFill>
              <a:srgbClr val="55351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068946" y="5419033"/>
              <a:ext cx="83820" cy="463550"/>
            </a:xfrm>
            <a:custGeom>
              <a:avLst/>
              <a:gdLst/>
              <a:ahLst/>
              <a:cxnLst/>
              <a:rect l="l" t="t" r="r" b="b"/>
              <a:pathLst>
                <a:path w="83820" h="463550">
                  <a:moveTo>
                    <a:pt x="83192" y="0"/>
                  </a:moveTo>
                  <a:lnTo>
                    <a:pt x="0" y="0"/>
                  </a:lnTo>
                  <a:lnTo>
                    <a:pt x="0" y="463020"/>
                  </a:lnTo>
                  <a:lnTo>
                    <a:pt x="83192" y="463020"/>
                  </a:lnTo>
                  <a:lnTo>
                    <a:pt x="8319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586755" y="4842259"/>
              <a:ext cx="476884" cy="1708150"/>
            </a:xfrm>
            <a:custGeom>
              <a:avLst/>
              <a:gdLst/>
              <a:ahLst/>
              <a:cxnLst/>
              <a:rect l="l" t="t" r="r" b="b"/>
              <a:pathLst>
                <a:path w="476885" h="1708150">
                  <a:moveTo>
                    <a:pt x="3020" y="1708001"/>
                  </a:moveTo>
                  <a:lnTo>
                    <a:pt x="27970" y="1677949"/>
                  </a:lnTo>
                  <a:lnTo>
                    <a:pt x="58624" y="1640539"/>
                  </a:lnTo>
                  <a:lnTo>
                    <a:pt x="93239" y="1597819"/>
                  </a:lnTo>
                  <a:lnTo>
                    <a:pt x="130075" y="1551834"/>
                  </a:lnTo>
                  <a:lnTo>
                    <a:pt x="167389" y="1504629"/>
                  </a:lnTo>
                  <a:lnTo>
                    <a:pt x="203442" y="1458252"/>
                  </a:lnTo>
                  <a:lnTo>
                    <a:pt x="236490" y="1414748"/>
                  </a:lnTo>
                  <a:lnTo>
                    <a:pt x="264793" y="1376162"/>
                  </a:lnTo>
                  <a:lnTo>
                    <a:pt x="286609" y="1344542"/>
                  </a:lnTo>
                  <a:lnTo>
                    <a:pt x="325178" y="1315292"/>
                  </a:lnTo>
                  <a:lnTo>
                    <a:pt x="360284" y="1284583"/>
                  </a:lnTo>
                  <a:lnTo>
                    <a:pt x="391538" y="1251963"/>
                  </a:lnTo>
                  <a:lnTo>
                    <a:pt x="418551" y="1216979"/>
                  </a:lnTo>
                  <a:lnTo>
                    <a:pt x="440933" y="1179178"/>
                  </a:lnTo>
                  <a:lnTo>
                    <a:pt x="458297" y="1138110"/>
                  </a:lnTo>
                  <a:lnTo>
                    <a:pt x="470252" y="1093320"/>
                  </a:lnTo>
                  <a:lnTo>
                    <a:pt x="476410" y="1044356"/>
                  </a:lnTo>
                  <a:lnTo>
                    <a:pt x="476410" y="991758"/>
                  </a:lnTo>
                  <a:lnTo>
                    <a:pt x="476410" y="939159"/>
                  </a:lnTo>
                  <a:lnTo>
                    <a:pt x="476410" y="570966"/>
                  </a:lnTo>
                  <a:lnTo>
                    <a:pt x="474275" y="521150"/>
                  </a:lnTo>
                  <a:lnTo>
                    <a:pt x="463774" y="474356"/>
                  </a:lnTo>
                  <a:lnTo>
                    <a:pt x="445942" y="430588"/>
                  </a:lnTo>
                  <a:lnTo>
                    <a:pt x="421810" y="389853"/>
                  </a:lnTo>
                  <a:lnTo>
                    <a:pt x="392412" y="352156"/>
                  </a:lnTo>
                  <a:lnTo>
                    <a:pt x="358781" y="317501"/>
                  </a:lnTo>
                  <a:lnTo>
                    <a:pt x="321950" y="285893"/>
                  </a:lnTo>
                  <a:lnTo>
                    <a:pt x="282952" y="257338"/>
                  </a:lnTo>
                  <a:lnTo>
                    <a:pt x="0" y="0"/>
                  </a:lnTo>
                </a:path>
              </a:pathLst>
            </a:custGeom>
            <a:ln w="359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839860" y="6185448"/>
              <a:ext cx="1480820" cy="484505"/>
            </a:xfrm>
            <a:custGeom>
              <a:avLst/>
              <a:gdLst/>
              <a:ahLst/>
              <a:cxnLst/>
              <a:rect l="l" t="t" r="r" b="b"/>
              <a:pathLst>
                <a:path w="1480820" h="484504">
                  <a:moveTo>
                    <a:pt x="1446488" y="0"/>
                  </a:moveTo>
                  <a:lnTo>
                    <a:pt x="0" y="341628"/>
                  </a:lnTo>
                  <a:lnTo>
                    <a:pt x="33740" y="484473"/>
                  </a:lnTo>
                  <a:lnTo>
                    <a:pt x="1480226" y="142848"/>
                  </a:lnTo>
                  <a:lnTo>
                    <a:pt x="144648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839860" y="6185448"/>
              <a:ext cx="1480820" cy="484505"/>
            </a:xfrm>
            <a:custGeom>
              <a:avLst/>
              <a:gdLst/>
              <a:ahLst/>
              <a:cxnLst/>
              <a:rect l="l" t="t" r="r" b="b"/>
              <a:pathLst>
                <a:path w="1480820" h="484504">
                  <a:moveTo>
                    <a:pt x="0" y="341628"/>
                  </a:moveTo>
                  <a:lnTo>
                    <a:pt x="1446488" y="0"/>
                  </a:lnTo>
                  <a:lnTo>
                    <a:pt x="1480226" y="142848"/>
                  </a:lnTo>
                  <a:lnTo>
                    <a:pt x="33740" y="484473"/>
                  </a:lnTo>
                  <a:lnTo>
                    <a:pt x="0" y="3416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7052" y="6532505"/>
              <a:ext cx="80993" cy="8099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4160490" y="6479067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40">
                  <a:moveTo>
                    <a:pt x="45751" y="0"/>
                  </a:moveTo>
                  <a:lnTo>
                    <a:pt x="30006" y="515"/>
                  </a:lnTo>
                  <a:lnTo>
                    <a:pt x="15693" y="7098"/>
                  </a:lnTo>
                  <a:lnTo>
                    <a:pt x="5375" y="18271"/>
                  </a:lnTo>
                  <a:lnTo>
                    <a:pt x="0" y="32498"/>
                  </a:lnTo>
                  <a:lnTo>
                    <a:pt x="515" y="48243"/>
                  </a:lnTo>
                  <a:lnTo>
                    <a:pt x="7098" y="62555"/>
                  </a:lnTo>
                  <a:lnTo>
                    <a:pt x="18271" y="72874"/>
                  </a:lnTo>
                  <a:lnTo>
                    <a:pt x="32497" y="78250"/>
                  </a:lnTo>
                  <a:lnTo>
                    <a:pt x="48243" y="77735"/>
                  </a:lnTo>
                  <a:lnTo>
                    <a:pt x="62555" y="71151"/>
                  </a:lnTo>
                  <a:lnTo>
                    <a:pt x="72872" y="59978"/>
                  </a:lnTo>
                  <a:lnTo>
                    <a:pt x="78247" y="45751"/>
                  </a:lnTo>
                  <a:lnTo>
                    <a:pt x="77731" y="30006"/>
                  </a:lnTo>
                  <a:lnTo>
                    <a:pt x="71150" y="15694"/>
                  </a:lnTo>
                  <a:lnTo>
                    <a:pt x="59978" y="5376"/>
                  </a:lnTo>
                  <a:lnTo>
                    <a:pt x="45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160490" y="6479067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40">
                  <a:moveTo>
                    <a:pt x="30006" y="515"/>
                  </a:moveTo>
                  <a:lnTo>
                    <a:pt x="71150" y="15694"/>
                  </a:lnTo>
                  <a:lnTo>
                    <a:pt x="78247" y="45751"/>
                  </a:lnTo>
                  <a:lnTo>
                    <a:pt x="72872" y="59978"/>
                  </a:lnTo>
                  <a:lnTo>
                    <a:pt x="62555" y="71151"/>
                  </a:lnTo>
                  <a:lnTo>
                    <a:pt x="48243" y="77735"/>
                  </a:lnTo>
                  <a:lnTo>
                    <a:pt x="32497" y="78250"/>
                  </a:lnTo>
                  <a:lnTo>
                    <a:pt x="18271" y="72874"/>
                  </a:lnTo>
                  <a:lnTo>
                    <a:pt x="7098" y="62555"/>
                  </a:lnTo>
                  <a:lnTo>
                    <a:pt x="515" y="48243"/>
                  </a:lnTo>
                  <a:lnTo>
                    <a:pt x="0" y="32498"/>
                  </a:lnTo>
                  <a:lnTo>
                    <a:pt x="5375" y="18271"/>
                  </a:lnTo>
                  <a:lnTo>
                    <a:pt x="15693" y="7098"/>
                  </a:lnTo>
                  <a:lnTo>
                    <a:pt x="30006" y="51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17274" y="6369490"/>
              <a:ext cx="80992" cy="8099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49340" y="6314681"/>
              <a:ext cx="80992" cy="8099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81413" y="6259870"/>
              <a:ext cx="80993" cy="8099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88798" y="6423451"/>
              <a:ext cx="80993" cy="8099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140339" y="6458271"/>
              <a:ext cx="120014" cy="120014"/>
            </a:xfrm>
            <a:custGeom>
              <a:avLst/>
              <a:gdLst/>
              <a:ahLst/>
              <a:cxnLst/>
              <a:rect l="l" t="t" r="r" b="b"/>
              <a:pathLst>
                <a:path w="120014" h="120015">
                  <a:moveTo>
                    <a:pt x="69924" y="0"/>
                  </a:moveTo>
                  <a:lnTo>
                    <a:pt x="45859" y="786"/>
                  </a:lnTo>
                  <a:lnTo>
                    <a:pt x="23986" y="10849"/>
                  </a:lnTo>
                  <a:lnTo>
                    <a:pt x="8216" y="27926"/>
                  </a:lnTo>
                  <a:lnTo>
                    <a:pt x="0" y="49671"/>
                  </a:lnTo>
                  <a:lnTo>
                    <a:pt x="787" y="73734"/>
                  </a:lnTo>
                  <a:lnTo>
                    <a:pt x="10849" y="95608"/>
                  </a:lnTo>
                  <a:lnTo>
                    <a:pt x="27925" y="111378"/>
                  </a:lnTo>
                  <a:lnTo>
                    <a:pt x="49669" y="119593"/>
                  </a:lnTo>
                  <a:lnTo>
                    <a:pt x="73733" y="118806"/>
                  </a:lnTo>
                  <a:lnTo>
                    <a:pt x="95606" y="108744"/>
                  </a:lnTo>
                  <a:lnTo>
                    <a:pt x="111376" y="91668"/>
                  </a:lnTo>
                  <a:lnTo>
                    <a:pt x="119592" y="69925"/>
                  </a:lnTo>
                  <a:lnTo>
                    <a:pt x="118806" y="45862"/>
                  </a:lnTo>
                  <a:lnTo>
                    <a:pt x="108743" y="23988"/>
                  </a:lnTo>
                  <a:lnTo>
                    <a:pt x="91667" y="8217"/>
                  </a:lnTo>
                  <a:lnTo>
                    <a:pt x="699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140339" y="6458271"/>
              <a:ext cx="120014" cy="120014"/>
            </a:xfrm>
            <a:custGeom>
              <a:avLst/>
              <a:gdLst/>
              <a:ahLst/>
              <a:cxnLst/>
              <a:rect l="l" t="t" r="r" b="b"/>
              <a:pathLst>
                <a:path w="120014" h="120015">
                  <a:moveTo>
                    <a:pt x="45859" y="786"/>
                  </a:moveTo>
                  <a:lnTo>
                    <a:pt x="91667" y="8217"/>
                  </a:lnTo>
                  <a:lnTo>
                    <a:pt x="118806" y="45862"/>
                  </a:lnTo>
                  <a:lnTo>
                    <a:pt x="119592" y="69925"/>
                  </a:lnTo>
                  <a:lnTo>
                    <a:pt x="111376" y="91668"/>
                  </a:lnTo>
                  <a:lnTo>
                    <a:pt x="95606" y="108744"/>
                  </a:lnTo>
                  <a:lnTo>
                    <a:pt x="73733" y="118806"/>
                  </a:lnTo>
                  <a:lnTo>
                    <a:pt x="49669" y="119593"/>
                  </a:lnTo>
                  <a:lnTo>
                    <a:pt x="27925" y="111378"/>
                  </a:lnTo>
                  <a:lnTo>
                    <a:pt x="10849" y="95608"/>
                  </a:lnTo>
                  <a:lnTo>
                    <a:pt x="787" y="73734"/>
                  </a:lnTo>
                  <a:lnTo>
                    <a:pt x="0" y="49671"/>
                  </a:lnTo>
                  <a:lnTo>
                    <a:pt x="8216" y="27926"/>
                  </a:lnTo>
                  <a:lnTo>
                    <a:pt x="23986" y="10849"/>
                  </a:lnTo>
                  <a:lnTo>
                    <a:pt x="45859" y="78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45757" y="6137676"/>
              <a:ext cx="315788" cy="31578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3935809" y="6193769"/>
              <a:ext cx="408940" cy="1126490"/>
            </a:xfrm>
            <a:custGeom>
              <a:avLst/>
              <a:gdLst/>
              <a:ahLst/>
              <a:cxnLst/>
              <a:rect l="l" t="t" r="r" b="b"/>
              <a:pathLst>
                <a:path w="408939" h="1126490">
                  <a:moveTo>
                    <a:pt x="66500" y="0"/>
                  </a:moveTo>
                  <a:lnTo>
                    <a:pt x="42860" y="1884"/>
                  </a:lnTo>
                  <a:lnTo>
                    <a:pt x="21833" y="12842"/>
                  </a:lnTo>
                  <a:lnTo>
                    <a:pt x="7098" y="30456"/>
                  </a:lnTo>
                  <a:lnTo>
                    <a:pt x="0" y="52295"/>
                  </a:lnTo>
                  <a:lnTo>
                    <a:pt x="1881" y="75929"/>
                  </a:lnTo>
                  <a:lnTo>
                    <a:pt x="291552" y="1083584"/>
                  </a:lnTo>
                  <a:lnTo>
                    <a:pt x="302509" y="1104611"/>
                  </a:lnTo>
                  <a:lnTo>
                    <a:pt x="320123" y="1119346"/>
                  </a:lnTo>
                  <a:lnTo>
                    <a:pt x="341964" y="1126445"/>
                  </a:lnTo>
                  <a:lnTo>
                    <a:pt x="365604" y="1124563"/>
                  </a:lnTo>
                  <a:lnTo>
                    <a:pt x="386631" y="1113605"/>
                  </a:lnTo>
                  <a:lnTo>
                    <a:pt x="401366" y="1095992"/>
                  </a:lnTo>
                  <a:lnTo>
                    <a:pt x="408464" y="1074152"/>
                  </a:lnTo>
                  <a:lnTo>
                    <a:pt x="406582" y="1050514"/>
                  </a:lnTo>
                  <a:lnTo>
                    <a:pt x="116909" y="42863"/>
                  </a:lnTo>
                  <a:lnTo>
                    <a:pt x="105951" y="21836"/>
                  </a:lnTo>
                  <a:lnTo>
                    <a:pt x="88338" y="7100"/>
                  </a:lnTo>
                  <a:lnTo>
                    <a:pt x="6650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981711" y="626827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8287" y="0"/>
                  </a:moveTo>
                  <a:lnTo>
                    <a:pt x="18223" y="812"/>
                  </a:lnTo>
                  <a:lnTo>
                    <a:pt x="9265" y="5468"/>
                  </a:lnTo>
                  <a:lnTo>
                    <a:pt x="3004" y="12937"/>
                  </a:lnTo>
                  <a:lnTo>
                    <a:pt x="0" y="22209"/>
                  </a:lnTo>
                  <a:lnTo>
                    <a:pt x="814" y="32273"/>
                  </a:lnTo>
                  <a:lnTo>
                    <a:pt x="5468" y="41233"/>
                  </a:lnTo>
                  <a:lnTo>
                    <a:pt x="12938" y="47494"/>
                  </a:lnTo>
                  <a:lnTo>
                    <a:pt x="22210" y="50499"/>
                  </a:lnTo>
                  <a:lnTo>
                    <a:pt x="32274" y="49686"/>
                  </a:lnTo>
                  <a:lnTo>
                    <a:pt x="41234" y="45030"/>
                  </a:lnTo>
                  <a:lnTo>
                    <a:pt x="47496" y="37560"/>
                  </a:lnTo>
                  <a:lnTo>
                    <a:pt x="50499" y="28287"/>
                  </a:lnTo>
                  <a:lnTo>
                    <a:pt x="49684" y="18225"/>
                  </a:lnTo>
                  <a:lnTo>
                    <a:pt x="45030" y="9266"/>
                  </a:lnTo>
                  <a:lnTo>
                    <a:pt x="37561" y="3004"/>
                  </a:lnTo>
                  <a:lnTo>
                    <a:pt x="282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206809" y="7902387"/>
              <a:ext cx="610870" cy="497840"/>
            </a:xfrm>
            <a:custGeom>
              <a:avLst/>
              <a:gdLst/>
              <a:ahLst/>
              <a:cxnLst/>
              <a:rect l="l" t="t" r="r" b="b"/>
              <a:pathLst>
                <a:path w="610870" h="497840">
                  <a:moveTo>
                    <a:pt x="141952" y="0"/>
                  </a:moveTo>
                  <a:lnTo>
                    <a:pt x="93307" y="6574"/>
                  </a:lnTo>
                  <a:lnTo>
                    <a:pt x="66991" y="57329"/>
                  </a:lnTo>
                  <a:lnTo>
                    <a:pt x="44435" y="103161"/>
                  </a:lnTo>
                  <a:lnTo>
                    <a:pt x="26047" y="144494"/>
                  </a:lnTo>
                  <a:lnTo>
                    <a:pt x="12239" y="181753"/>
                  </a:lnTo>
                  <a:lnTo>
                    <a:pt x="0" y="245742"/>
                  </a:lnTo>
                  <a:lnTo>
                    <a:pt x="2388" y="273320"/>
                  </a:lnTo>
                  <a:lnTo>
                    <a:pt x="26233" y="321762"/>
                  </a:lnTo>
                  <a:lnTo>
                    <a:pt x="78235" y="364076"/>
                  </a:lnTo>
                  <a:lnTo>
                    <a:pt x="115819" y="383995"/>
                  </a:lnTo>
                  <a:lnTo>
                    <a:pt x="161673" y="403654"/>
                  </a:lnTo>
                  <a:lnTo>
                    <a:pt x="216206" y="423477"/>
                  </a:lnTo>
                  <a:lnTo>
                    <a:pt x="279828" y="443886"/>
                  </a:lnTo>
                  <a:lnTo>
                    <a:pt x="352949" y="465307"/>
                  </a:lnTo>
                  <a:lnTo>
                    <a:pt x="395369" y="472441"/>
                  </a:lnTo>
                  <a:lnTo>
                    <a:pt x="451195" y="476877"/>
                  </a:lnTo>
                  <a:lnTo>
                    <a:pt x="511577" y="480977"/>
                  </a:lnTo>
                  <a:lnTo>
                    <a:pt x="567663" y="487101"/>
                  </a:lnTo>
                  <a:lnTo>
                    <a:pt x="610602" y="497611"/>
                  </a:lnTo>
                  <a:lnTo>
                    <a:pt x="602042" y="402624"/>
                  </a:lnTo>
                  <a:lnTo>
                    <a:pt x="597521" y="355157"/>
                  </a:lnTo>
                  <a:lnTo>
                    <a:pt x="592357" y="307756"/>
                  </a:lnTo>
                  <a:lnTo>
                    <a:pt x="586191" y="260458"/>
                  </a:lnTo>
                  <a:lnTo>
                    <a:pt x="578662" y="213299"/>
                  </a:lnTo>
                  <a:lnTo>
                    <a:pt x="569409" y="166316"/>
                  </a:lnTo>
                  <a:lnTo>
                    <a:pt x="558071" y="119546"/>
                  </a:lnTo>
                  <a:lnTo>
                    <a:pt x="557174" y="111619"/>
                  </a:lnTo>
                  <a:lnTo>
                    <a:pt x="557866" y="105383"/>
                  </a:lnTo>
                  <a:lnTo>
                    <a:pt x="558114" y="100647"/>
                  </a:lnTo>
                  <a:lnTo>
                    <a:pt x="555885" y="97216"/>
                  </a:lnTo>
                  <a:lnTo>
                    <a:pt x="486209" y="68884"/>
                  </a:lnTo>
                  <a:lnTo>
                    <a:pt x="432495" y="53460"/>
                  </a:lnTo>
                  <a:lnTo>
                    <a:pt x="371758" y="38404"/>
                  </a:lnTo>
                  <a:lnTo>
                    <a:pt x="308165" y="24624"/>
                  </a:lnTo>
                  <a:lnTo>
                    <a:pt x="245887" y="13026"/>
                  </a:lnTo>
                  <a:lnTo>
                    <a:pt x="189093" y="4516"/>
                  </a:lnTo>
                  <a:lnTo>
                    <a:pt x="141952" y="0"/>
                  </a:lnTo>
                  <a:close/>
                </a:path>
              </a:pathLst>
            </a:custGeom>
            <a:solidFill>
              <a:srgbClr val="BE89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4161415" y="7062298"/>
              <a:ext cx="843915" cy="2564130"/>
            </a:xfrm>
            <a:custGeom>
              <a:avLst/>
              <a:gdLst/>
              <a:ahLst/>
              <a:cxnLst/>
              <a:rect l="l" t="t" r="r" b="b"/>
              <a:pathLst>
                <a:path w="843914" h="2564129">
                  <a:moveTo>
                    <a:pt x="111319" y="0"/>
                  </a:moveTo>
                  <a:lnTo>
                    <a:pt x="72122" y="1081"/>
                  </a:lnTo>
                  <a:lnTo>
                    <a:pt x="37062" y="17102"/>
                  </a:lnTo>
                  <a:lnTo>
                    <a:pt x="12269" y="44445"/>
                  </a:lnTo>
                  <a:lnTo>
                    <a:pt x="0" y="79289"/>
                  </a:lnTo>
                  <a:lnTo>
                    <a:pt x="2512" y="117811"/>
                  </a:lnTo>
                  <a:lnTo>
                    <a:pt x="649530" y="2490222"/>
                  </a:lnTo>
                  <a:lnTo>
                    <a:pt x="667134" y="2525269"/>
                  </a:lnTo>
                  <a:lnTo>
                    <a:pt x="695953" y="2550649"/>
                  </a:lnTo>
                  <a:lnTo>
                    <a:pt x="731969" y="2563986"/>
                  </a:lnTo>
                  <a:lnTo>
                    <a:pt x="771163" y="2562903"/>
                  </a:lnTo>
                  <a:lnTo>
                    <a:pt x="806228" y="2546881"/>
                  </a:lnTo>
                  <a:lnTo>
                    <a:pt x="831023" y="2519536"/>
                  </a:lnTo>
                  <a:lnTo>
                    <a:pt x="843292" y="2484692"/>
                  </a:lnTo>
                  <a:lnTo>
                    <a:pt x="840776" y="2446173"/>
                  </a:lnTo>
                  <a:lnTo>
                    <a:pt x="193759" y="73765"/>
                  </a:lnTo>
                  <a:lnTo>
                    <a:pt x="176155" y="38721"/>
                  </a:lnTo>
                  <a:lnTo>
                    <a:pt x="147336" y="13339"/>
                  </a:lnTo>
                  <a:lnTo>
                    <a:pt x="111319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02908" y="5026640"/>
              <a:ext cx="312420" cy="1257300"/>
            </a:xfrm>
            <a:custGeom>
              <a:avLst/>
              <a:gdLst/>
              <a:ahLst/>
              <a:cxnLst/>
              <a:rect l="l" t="t" r="r" b="b"/>
              <a:pathLst>
                <a:path w="312419" h="1257300">
                  <a:moveTo>
                    <a:pt x="312418" y="0"/>
                  </a:moveTo>
                  <a:lnTo>
                    <a:pt x="0" y="0"/>
                  </a:lnTo>
                  <a:lnTo>
                    <a:pt x="0" y="1257300"/>
                  </a:lnTo>
                  <a:lnTo>
                    <a:pt x="312418" y="1257300"/>
                  </a:lnTo>
                  <a:lnTo>
                    <a:pt x="31241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523217" y="4963874"/>
              <a:ext cx="198120" cy="1372235"/>
            </a:xfrm>
            <a:custGeom>
              <a:avLst/>
              <a:gdLst/>
              <a:ahLst/>
              <a:cxnLst/>
              <a:rect l="l" t="t" r="r" b="b"/>
              <a:pathLst>
                <a:path w="198119" h="1372235">
                  <a:moveTo>
                    <a:pt x="61171" y="0"/>
                  </a:moveTo>
                  <a:lnTo>
                    <a:pt x="27977" y="66395"/>
                  </a:lnTo>
                  <a:lnTo>
                    <a:pt x="22960" y="118876"/>
                  </a:lnTo>
                  <a:lnTo>
                    <a:pt x="20169" y="179029"/>
                  </a:lnTo>
                  <a:lnTo>
                    <a:pt x="19126" y="242355"/>
                  </a:lnTo>
                  <a:lnTo>
                    <a:pt x="19353" y="304353"/>
                  </a:lnTo>
                  <a:lnTo>
                    <a:pt x="20372" y="360521"/>
                  </a:lnTo>
                  <a:lnTo>
                    <a:pt x="21704" y="406358"/>
                  </a:lnTo>
                  <a:lnTo>
                    <a:pt x="23398" y="449038"/>
                  </a:lnTo>
                  <a:lnTo>
                    <a:pt x="28237" y="507223"/>
                  </a:lnTo>
                  <a:lnTo>
                    <a:pt x="32138" y="561759"/>
                  </a:lnTo>
                  <a:lnTo>
                    <a:pt x="35164" y="613198"/>
                  </a:lnTo>
                  <a:lnTo>
                    <a:pt x="37381" y="662094"/>
                  </a:lnTo>
                  <a:lnTo>
                    <a:pt x="38851" y="709000"/>
                  </a:lnTo>
                  <a:lnTo>
                    <a:pt x="39638" y="754470"/>
                  </a:lnTo>
                  <a:lnTo>
                    <a:pt x="39807" y="799057"/>
                  </a:lnTo>
                  <a:lnTo>
                    <a:pt x="39421" y="843314"/>
                  </a:lnTo>
                  <a:lnTo>
                    <a:pt x="38545" y="887794"/>
                  </a:lnTo>
                  <a:lnTo>
                    <a:pt x="37241" y="933052"/>
                  </a:lnTo>
                  <a:lnTo>
                    <a:pt x="35574" y="979639"/>
                  </a:lnTo>
                  <a:lnTo>
                    <a:pt x="26553" y="1190354"/>
                  </a:lnTo>
                  <a:lnTo>
                    <a:pt x="13289" y="1261099"/>
                  </a:lnTo>
                  <a:lnTo>
                    <a:pt x="4695" y="1295595"/>
                  </a:lnTo>
                  <a:lnTo>
                    <a:pt x="0" y="1326307"/>
                  </a:lnTo>
                  <a:lnTo>
                    <a:pt x="3107" y="1350835"/>
                  </a:lnTo>
                  <a:lnTo>
                    <a:pt x="17921" y="1366781"/>
                  </a:lnTo>
                  <a:lnTo>
                    <a:pt x="48348" y="1371744"/>
                  </a:lnTo>
                  <a:lnTo>
                    <a:pt x="98291" y="1363327"/>
                  </a:lnTo>
                  <a:lnTo>
                    <a:pt x="111065" y="1315344"/>
                  </a:lnTo>
                  <a:lnTo>
                    <a:pt x="137684" y="1218494"/>
                  </a:lnTo>
                  <a:lnTo>
                    <a:pt x="150321" y="1169661"/>
                  </a:lnTo>
                  <a:lnTo>
                    <a:pt x="161706" y="1120579"/>
                  </a:lnTo>
                  <a:lnTo>
                    <a:pt x="171234" y="1071264"/>
                  </a:lnTo>
                  <a:lnTo>
                    <a:pt x="178301" y="1021734"/>
                  </a:lnTo>
                  <a:lnTo>
                    <a:pt x="184562" y="962313"/>
                  </a:lnTo>
                  <a:lnTo>
                    <a:pt x="188834" y="910395"/>
                  </a:lnTo>
                  <a:lnTo>
                    <a:pt x="191161" y="863420"/>
                  </a:lnTo>
                  <a:lnTo>
                    <a:pt x="191586" y="818827"/>
                  </a:lnTo>
                  <a:lnTo>
                    <a:pt x="190153" y="774057"/>
                  </a:lnTo>
                  <a:lnTo>
                    <a:pt x="186906" y="726550"/>
                  </a:lnTo>
                  <a:lnTo>
                    <a:pt x="181888" y="673745"/>
                  </a:lnTo>
                  <a:lnTo>
                    <a:pt x="175143" y="613083"/>
                  </a:lnTo>
                  <a:lnTo>
                    <a:pt x="167895" y="543964"/>
                  </a:lnTo>
                  <a:lnTo>
                    <a:pt x="163388" y="485893"/>
                  </a:lnTo>
                  <a:lnTo>
                    <a:pt x="161284" y="437014"/>
                  </a:lnTo>
                  <a:lnTo>
                    <a:pt x="161246" y="395470"/>
                  </a:lnTo>
                  <a:lnTo>
                    <a:pt x="162934" y="359405"/>
                  </a:lnTo>
                  <a:lnTo>
                    <a:pt x="166010" y="326964"/>
                  </a:lnTo>
                  <a:lnTo>
                    <a:pt x="170136" y="296289"/>
                  </a:lnTo>
                  <a:lnTo>
                    <a:pt x="180186" y="232816"/>
                  </a:lnTo>
                  <a:lnTo>
                    <a:pt x="185433" y="196304"/>
                  </a:lnTo>
                  <a:lnTo>
                    <a:pt x="190378" y="154135"/>
                  </a:lnTo>
                  <a:lnTo>
                    <a:pt x="194680" y="104450"/>
                  </a:lnTo>
                  <a:lnTo>
                    <a:pt x="198003" y="45396"/>
                  </a:lnTo>
                  <a:lnTo>
                    <a:pt x="155868" y="43567"/>
                  </a:lnTo>
                  <a:lnTo>
                    <a:pt x="127227" y="36737"/>
                  </a:lnTo>
                  <a:lnTo>
                    <a:pt x="99766" y="22887"/>
                  </a:lnTo>
                  <a:lnTo>
                    <a:pt x="61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4133707" y="7036434"/>
              <a:ext cx="263525" cy="295275"/>
            </a:xfrm>
            <a:custGeom>
              <a:avLst/>
              <a:gdLst/>
              <a:ahLst/>
              <a:cxnLst/>
              <a:rect l="l" t="t" r="r" b="b"/>
              <a:pathLst>
                <a:path w="263525" h="295275">
                  <a:moveTo>
                    <a:pt x="197618" y="0"/>
                  </a:moveTo>
                  <a:lnTo>
                    <a:pt x="0" y="50043"/>
                  </a:lnTo>
                  <a:lnTo>
                    <a:pt x="66156" y="294735"/>
                  </a:lnTo>
                  <a:lnTo>
                    <a:pt x="263069" y="245840"/>
                  </a:lnTo>
                  <a:lnTo>
                    <a:pt x="197618" y="0"/>
                  </a:lnTo>
                  <a:close/>
                </a:path>
              </a:pathLst>
            </a:custGeom>
            <a:solidFill>
              <a:srgbClr val="A89F1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 rot="20100000">
            <a:off x="3275078" y="7034700"/>
            <a:ext cx="689516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80"/>
              </a:lnSpc>
            </a:pPr>
            <a:r>
              <a:rPr dirty="0" sz="800" spc="-2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dirty="0" sz="800" spc="-1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dirty="0" sz="800" spc="-1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676767"/>
                </a:solidFill>
                <a:latin typeface="Arial"/>
                <a:cs typeface="Arial"/>
              </a:rPr>
              <a:t>2021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739984" y="4851050"/>
            <a:ext cx="2524760" cy="3879215"/>
            <a:chOff x="2739984" y="4851050"/>
            <a:chExt cx="2524760" cy="3879215"/>
          </a:xfrm>
        </p:grpSpPr>
        <p:pic>
          <p:nvPicPr>
            <p:cNvPr id="54" name="object 5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79483" y="4851050"/>
              <a:ext cx="474045" cy="1690693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4542299" y="6277186"/>
              <a:ext cx="722630" cy="927735"/>
            </a:xfrm>
            <a:custGeom>
              <a:avLst/>
              <a:gdLst/>
              <a:ahLst/>
              <a:cxnLst/>
              <a:rect l="l" t="t" r="r" b="b"/>
              <a:pathLst>
                <a:path w="722629" h="927734">
                  <a:moveTo>
                    <a:pt x="237" y="909198"/>
                  </a:moveTo>
                  <a:lnTo>
                    <a:pt x="0" y="927197"/>
                  </a:lnTo>
                  <a:lnTo>
                    <a:pt x="2444" y="927201"/>
                  </a:lnTo>
                  <a:lnTo>
                    <a:pt x="9079" y="927101"/>
                  </a:lnTo>
                  <a:lnTo>
                    <a:pt x="51616" y="924587"/>
                  </a:lnTo>
                  <a:lnTo>
                    <a:pt x="95774" y="919450"/>
                  </a:lnTo>
                  <a:lnTo>
                    <a:pt x="149738" y="910051"/>
                  </a:lnTo>
                  <a:lnTo>
                    <a:pt x="153526" y="909201"/>
                  </a:lnTo>
                  <a:lnTo>
                    <a:pt x="237" y="909198"/>
                  </a:lnTo>
                  <a:close/>
                </a:path>
                <a:path w="722629" h="927734">
                  <a:moveTo>
                    <a:pt x="684083" y="83817"/>
                  </a:moveTo>
                  <a:lnTo>
                    <a:pt x="666219" y="86004"/>
                  </a:lnTo>
                  <a:lnTo>
                    <a:pt x="672710" y="155373"/>
                  </a:lnTo>
                  <a:lnTo>
                    <a:pt x="675058" y="227196"/>
                  </a:lnTo>
                  <a:lnTo>
                    <a:pt x="672876" y="294256"/>
                  </a:lnTo>
                  <a:lnTo>
                    <a:pt x="666485" y="356709"/>
                  </a:lnTo>
                  <a:lnTo>
                    <a:pt x="656193" y="414731"/>
                  </a:lnTo>
                  <a:lnTo>
                    <a:pt x="642301" y="468486"/>
                  </a:lnTo>
                  <a:lnTo>
                    <a:pt x="625129" y="518148"/>
                  </a:lnTo>
                  <a:lnTo>
                    <a:pt x="604969" y="563890"/>
                  </a:lnTo>
                  <a:lnTo>
                    <a:pt x="582134" y="605887"/>
                  </a:lnTo>
                  <a:lnTo>
                    <a:pt x="556908" y="644310"/>
                  </a:lnTo>
                  <a:lnTo>
                    <a:pt x="529592" y="679334"/>
                  </a:lnTo>
                  <a:lnTo>
                    <a:pt x="500479" y="711126"/>
                  </a:lnTo>
                  <a:lnTo>
                    <a:pt x="469858" y="739839"/>
                  </a:lnTo>
                  <a:lnTo>
                    <a:pt x="438023" y="765641"/>
                  </a:lnTo>
                  <a:lnTo>
                    <a:pt x="405267" y="788687"/>
                  </a:lnTo>
                  <a:lnTo>
                    <a:pt x="371891" y="809139"/>
                  </a:lnTo>
                  <a:lnTo>
                    <a:pt x="338184" y="827139"/>
                  </a:lnTo>
                  <a:lnTo>
                    <a:pt x="271011" y="856425"/>
                  </a:lnTo>
                  <a:lnTo>
                    <a:pt x="206165" y="877770"/>
                  </a:lnTo>
                  <a:lnTo>
                    <a:pt x="146080" y="892425"/>
                  </a:lnTo>
                  <a:lnTo>
                    <a:pt x="93211" y="901637"/>
                  </a:lnTo>
                  <a:lnTo>
                    <a:pt x="49989" y="906660"/>
                  </a:lnTo>
                  <a:lnTo>
                    <a:pt x="8596" y="909107"/>
                  </a:lnTo>
                  <a:lnTo>
                    <a:pt x="2250" y="909201"/>
                  </a:lnTo>
                  <a:lnTo>
                    <a:pt x="153543" y="909198"/>
                  </a:lnTo>
                  <a:lnTo>
                    <a:pt x="211089" y="895085"/>
                  </a:lnTo>
                  <a:lnTo>
                    <a:pt x="277398" y="873252"/>
                  </a:lnTo>
                  <a:lnTo>
                    <a:pt x="346233" y="843239"/>
                  </a:lnTo>
                  <a:lnTo>
                    <a:pt x="380841" y="824757"/>
                  </a:lnTo>
                  <a:lnTo>
                    <a:pt x="415159" y="803728"/>
                  </a:lnTo>
                  <a:lnTo>
                    <a:pt x="448880" y="779997"/>
                  </a:lnTo>
                  <a:lnTo>
                    <a:pt x="481694" y="753397"/>
                  </a:lnTo>
                  <a:lnTo>
                    <a:pt x="513288" y="723769"/>
                  </a:lnTo>
                  <a:lnTo>
                    <a:pt x="543344" y="690948"/>
                  </a:lnTo>
                  <a:lnTo>
                    <a:pt x="571546" y="654786"/>
                  </a:lnTo>
                  <a:lnTo>
                    <a:pt x="597585" y="615118"/>
                  </a:lnTo>
                  <a:lnTo>
                    <a:pt x="621132" y="571809"/>
                  </a:lnTo>
                  <a:lnTo>
                    <a:pt x="641891" y="524706"/>
                  </a:lnTo>
                  <a:lnTo>
                    <a:pt x="659537" y="473663"/>
                  </a:lnTo>
                  <a:lnTo>
                    <a:pt x="673783" y="418539"/>
                  </a:lnTo>
                  <a:lnTo>
                    <a:pt x="684312" y="359178"/>
                  </a:lnTo>
                  <a:lnTo>
                    <a:pt x="690840" y="295445"/>
                  </a:lnTo>
                  <a:lnTo>
                    <a:pt x="693058" y="227175"/>
                  </a:lnTo>
                  <a:lnTo>
                    <a:pt x="690674" y="154221"/>
                  </a:lnTo>
                  <a:lnTo>
                    <a:pt x="684083" y="83817"/>
                  </a:lnTo>
                  <a:close/>
                </a:path>
                <a:path w="722629" h="927734">
                  <a:moveTo>
                    <a:pt x="664966" y="0"/>
                  </a:moveTo>
                  <a:lnTo>
                    <a:pt x="628667" y="90601"/>
                  </a:lnTo>
                  <a:lnTo>
                    <a:pt x="666219" y="86004"/>
                  </a:lnTo>
                  <a:lnTo>
                    <a:pt x="665528" y="78616"/>
                  </a:lnTo>
                  <a:lnTo>
                    <a:pt x="683392" y="76428"/>
                  </a:lnTo>
                  <a:lnTo>
                    <a:pt x="720080" y="76428"/>
                  </a:lnTo>
                  <a:lnTo>
                    <a:pt x="664966" y="0"/>
                  </a:lnTo>
                  <a:close/>
                </a:path>
                <a:path w="722629" h="927734">
                  <a:moveTo>
                    <a:pt x="683392" y="76428"/>
                  </a:moveTo>
                  <a:lnTo>
                    <a:pt x="665528" y="78616"/>
                  </a:lnTo>
                  <a:lnTo>
                    <a:pt x="666219" y="86004"/>
                  </a:lnTo>
                  <a:lnTo>
                    <a:pt x="684083" y="83817"/>
                  </a:lnTo>
                  <a:lnTo>
                    <a:pt x="683392" y="76428"/>
                  </a:lnTo>
                  <a:close/>
                </a:path>
                <a:path w="722629" h="927734">
                  <a:moveTo>
                    <a:pt x="720080" y="76428"/>
                  </a:moveTo>
                  <a:lnTo>
                    <a:pt x="683392" y="76428"/>
                  </a:lnTo>
                  <a:lnTo>
                    <a:pt x="684083" y="83817"/>
                  </a:lnTo>
                  <a:lnTo>
                    <a:pt x="722055" y="79167"/>
                  </a:lnTo>
                  <a:lnTo>
                    <a:pt x="720080" y="76428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557819" y="6637607"/>
              <a:ext cx="704850" cy="593090"/>
            </a:xfrm>
            <a:custGeom>
              <a:avLst/>
              <a:gdLst/>
              <a:ahLst/>
              <a:cxnLst/>
              <a:rect l="l" t="t" r="r" b="b"/>
              <a:pathLst>
                <a:path w="704850" h="593090">
                  <a:moveTo>
                    <a:pt x="604878" y="0"/>
                  </a:moveTo>
                  <a:lnTo>
                    <a:pt x="598112" y="1531"/>
                  </a:lnTo>
                  <a:lnTo>
                    <a:pt x="592384" y="2558"/>
                  </a:lnTo>
                  <a:lnTo>
                    <a:pt x="579542" y="4169"/>
                  </a:lnTo>
                  <a:lnTo>
                    <a:pt x="550992" y="9870"/>
                  </a:lnTo>
                  <a:lnTo>
                    <a:pt x="504136" y="21739"/>
                  </a:lnTo>
                  <a:lnTo>
                    <a:pt x="445566" y="37886"/>
                  </a:lnTo>
                  <a:lnTo>
                    <a:pt x="381879" y="56419"/>
                  </a:lnTo>
                  <a:lnTo>
                    <a:pt x="319668" y="75449"/>
                  </a:lnTo>
                  <a:lnTo>
                    <a:pt x="265529" y="93085"/>
                  </a:lnTo>
                  <a:lnTo>
                    <a:pt x="226055" y="107436"/>
                  </a:lnTo>
                  <a:lnTo>
                    <a:pt x="167480" y="145982"/>
                  </a:lnTo>
                  <a:lnTo>
                    <a:pt x="117202" y="164297"/>
                  </a:lnTo>
                  <a:lnTo>
                    <a:pt x="64210" y="176426"/>
                  </a:lnTo>
                  <a:lnTo>
                    <a:pt x="15703" y="187239"/>
                  </a:lnTo>
                  <a:lnTo>
                    <a:pt x="6721" y="190429"/>
                  </a:lnTo>
                  <a:lnTo>
                    <a:pt x="1548" y="196762"/>
                  </a:lnTo>
                  <a:lnTo>
                    <a:pt x="0" y="202838"/>
                  </a:lnTo>
                  <a:lnTo>
                    <a:pt x="1893" y="205258"/>
                  </a:lnTo>
                  <a:lnTo>
                    <a:pt x="17199" y="215523"/>
                  </a:lnTo>
                  <a:lnTo>
                    <a:pt x="25001" y="248007"/>
                  </a:lnTo>
                  <a:lnTo>
                    <a:pt x="27182" y="296252"/>
                  </a:lnTo>
                  <a:lnTo>
                    <a:pt x="25622" y="353799"/>
                  </a:lnTo>
                  <a:lnTo>
                    <a:pt x="18809" y="470965"/>
                  </a:lnTo>
                  <a:lnTo>
                    <a:pt x="17321" y="517666"/>
                  </a:lnTo>
                  <a:lnTo>
                    <a:pt x="19619" y="547833"/>
                  </a:lnTo>
                  <a:lnTo>
                    <a:pt x="30247" y="556821"/>
                  </a:lnTo>
                  <a:lnTo>
                    <a:pt x="53680" y="557132"/>
                  </a:lnTo>
                  <a:lnTo>
                    <a:pt x="87627" y="551316"/>
                  </a:lnTo>
                  <a:lnTo>
                    <a:pt x="129794" y="541923"/>
                  </a:lnTo>
                  <a:lnTo>
                    <a:pt x="177889" y="531504"/>
                  </a:lnTo>
                  <a:lnTo>
                    <a:pt x="229621" y="522607"/>
                  </a:lnTo>
                  <a:lnTo>
                    <a:pt x="282698" y="517784"/>
                  </a:lnTo>
                  <a:lnTo>
                    <a:pt x="334826" y="519583"/>
                  </a:lnTo>
                  <a:lnTo>
                    <a:pt x="383715" y="530556"/>
                  </a:lnTo>
                  <a:lnTo>
                    <a:pt x="469932" y="575933"/>
                  </a:lnTo>
                  <a:lnTo>
                    <a:pt x="517793" y="588323"/>
                  </a:lnTo>
                  <a:lnTo>
                    <a:pt x="565425" y="592505"/>
                  </a:lnTo>
                  <a:lnTo>
                    <a:pt x="607600" y="590562"/>
                  </a:lnTo>
                  <a:lnTo>
                    <a:pt x="609529" y="590339"/>
                  </a:lnTo>
                  <a:lnTo>
                    <a:pt x="613760" y="591646"/>
                  </a:lnTo>
                  <a:lnTo>
                    <a:pt x="576510" y="455227"/>
                  </a:lnTo>
                  <a:lnTo>
                    <a:pt x="566265" y="457650"/>
                  </a:lnTo>
                  <a:lnTo>
                    <a:pt x="562082" y="459022"/>
                  </a:lnTo>
                  <a:lnTo>
                    <a:pt x="550450" y="452146"/>
                  </a:lnTo>
                  <a:lnTo>
                    <a:pt x="570043" y="416241"/>
                  </a:lnTo>
                  <a:lnTo>
                    <a:pt x="613219" y="398200"/>
                  </a:lnTo>
                  <a:lnTo>
                    <a:pt x="660166" y="383218"/>
                  </a:lnTo>
                  <a:lnTo>
                    <a:pt x="697021" y="373634"/>
                  </a:lnTo>
                  <a:lnTo>
                    <a:pt x="704400" y="355441"/>
                  </a:lnTo>
                  <a:lnTo>
                    <a:pt x="700766" y="318493"/>
                  </a:lnTo>
                  <a:lnTo>
                    <a:pt x="691643" y="279300"/>
                  </a:lnTo>
                  <a:lnTo>
                    <a:pt x="682559" y="254373"/>
                  </a:lnTo>
                  <a:lnTo>
                    <a:pt x="665384" y="215719"/>
                  </a:lnTo>
                  <a:lnTo>
                    <a:pt x="647551" y="161633"/>
                  </a:lnTo>
                  <a:lnTo>
                    <a:pt x="630537" y="101436"/>
                  </a:lnTo>
                  <a:lnTo>
                    <a:pt x="615820" y="44450"/>
                  </a:lnTo>
                  <a:lnTo>
                    <a:pt x="604878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557819" y="6637607"/>
              <a:ext cx="704850" cy="593090"/>
            </a:xfrm>
            <a:custGeom>
              <a:avLst/>
              <a:gdLst/>
              <a:ahLst/>
              <a:cxnLst/>
              <a:rect l="l" t="t" r="r" b="b"/>
              <a:pathLst>
                <a:path w="704850" h="593090">
                  <a:moveTo>
                    <a:pt x="604878" y="0"/>
                  </a:moveTo>
                  <a:lnTo>
                    <a:pt x="615820" y="44450"/>
                  </a:lnTo>
                  <a:lnTo>
                    <a:pt x="630537" y="101436"/>
                  </a:lnTo>
                  <a:lnTo>
                    <a:pt x="647551" y="161633"/>
                  </a:lnTo>
                  <a:lnTo>
                    <a:pt x="665384" y="215719"/>
                  </a:lnTo>
                  <a:lnTo>
                    <a:pt x="682559" y="254373"/>
                  </a:lnTo>
                  <a:lnTo>
                    <a:pt x="691643" y="279300"/>
                  </a:lnTo>
                  <a:lnTo>
                    <a:pt x="700766" y="318493"/>
                  </a:lnTo>
                  <a:lnTo>
                    <a:pt x="704400" y="355441"/>
                  </a:lnTo>
                  <a:lnTo>
                    <a:pt x="697021" y="373634"/>
                  </a:lnTo>
                  <a:lnTo>
                    <a:pt x="660166" y="383218"/>
                  </a:lnTo>
                  <a:lnTo>
                    <a:pt x="613219" y="398200"/>
                  </a:lnTo>
                  <a:lnTo>
                    <a:pt x="570043" y="416241"/>
                  </a:lnTo>
                  <a:lnTo>
                    <a:pt x="544499" y="435003"/>
                  </a:lnTo>
                  <a:lnTo>
                    <a:pt x="550450" y="452146"/>
                  </a:lnTo>
                  <a:lnTo>
                    <a:pt x="562082" y="459022"/>
                  </a:lnTo>
                  <a:lnTo>
                    <a:pt x="566265" y="457650"/>
                  </a:lnTo>
                  <a:lnTo>
                    <a:pt x="570247" y="456707"/>
                  </a:lnTo>
                  <a:lnTo>
                    <a:pt x="576510" y="455227"/>
                  </a:lnTo>
                  <a:lnTo>
                    <a:pt x="613271" y="589852"/>
                  </a:lnTo>
                  <a:lnTo>
                    <a:pt x="613760" y="591646"/>
                  </a:lnTo>
                  <a:lnTo>
                    <a:pt x="609529" y="590339"/>
                  </a:lnTo>
                  <a:lnTo>
                    <a:pt x="607600" y="590562"/>
                  </a:lnTo>
                  <a:lnTo>
                    <a:pt x="565425" y="592505"/>
                  </a:lnTo>
                  <a:lnTo>
                    <a:pt x="517793" y="588323"/>
                  </a:lnTo>
                  <a:lnTo>
                    <a:pt x="469932" y="575933"/>
                  </a:lnTo>
                  <a:lnTo>
                    <a:pt x="427071" y="553252"/>
                  </a:lnTo>
                  <a:lnTo>
                    <a:pt x="383715" y="530556"/>
                  </a:lnTo>
                  <a:lnTo>
                    <a:pt x="334826" y="519583"/>
                  </a:lnTo>
                  <a:lnTo>
                    <a:pt x="282698" y="517784"/>
                  </a:lnTo>
                  <a:lnTo>
                    <a:pt x="229621" y="522607"/>
                  </a:lnTo>
                  <a:lnTo>
                    <a:pt x="177889" y="531504"/>
                  </a:lnTo>
                  <a:lnTo>
                    <a:pt x="129794" y="541923"/>
                  </a:lnTo>
                  <a:lnTo>
                    <a:pt x="87627" y="551316"/>
                  </a:lnTo>
                  <a:lnTo>
                    <a:pt x="53680" y="557132"/>
                  </a:lnTo>
                  <a:lnTo>
                    <a:pt x="30247" y="556821"/>
                  </a:lnTo>
                  <a:lnTo>
                    <a:pt x="19619" y="547833"/>
                  </a:lnTo>
                  <a:lnTo>
                    <a:pt x="17321" y="517666"/>
                  </a:lnTo>
                  <a:lnTo>
                    <a:pt x="18809" y="470965"/>
                  </a:lnTo>
                  <a:lnTo>
                    <a:pt x="22204" y="414190"/>
                  </a:lnTo>
                  <a:lnTo>
                    <a:pt x="25622" y="353799"/>
                  </a:lnTo>
                  <a:lnTo>
                    <a:pt x="27182" y="296252"/>
                  </a:lnTo>
                  <a:lnTo>
                    <a:pt x="25001" y="248007"/>
                  </a:lnTo>
                  <a:lnTo>
                    <a:pt x="17199" y="215523"/>
                  </a:lnTo>
                  <a:lnTo>
                    <a:pt x="1893" y="205258"/>
                  </a:lnTo>
                  <a:lnTo>
                    <a:pt x="0" y="202838"/>
                  </a:lnTo>
                  <a:lnTo>
                    <a:pt x="1548" y="196762"/>
                  </a:lnTo>
                  <a:lnTo>
                    <a:pt x="6721" y="190429"/>
                  </a:lnTo>
                  <a:lnTo>
                    <a:pt x="15703" y="187239"/>
                  </a:lnTo>
                  <a:lnTo>
                    <a:pt x="64210" y="176426"/>
                  </a:lnTo>
                  <a:lnTo>
                    <a:pt x="117202" y="164297"/>
                  </a:lnTo>
                  <a:lnTo>
                    <a:pt x="167480" y="145982"/>
                  </a:lnTo>
                  <a:lnTo>
                    <a:pt x="207842" y="116611"/>
                  </a:lnTo>
                  <a:lnTo>
                    <a:pt x="226055" y="107436"/>
                  </a:lnTo>
                  <a:lnTo>
                    <a:pt x="265529" y="93085"/>
                  </a:lnTo>
                  <a:lnTo>
                    <a:pt x="319668" y="75449"/>
                  </a:lnTo>
                  <a:lnTo>
                    <a:pt x="381879" y="56419"/>
                  </a:lnTo>
                  <a:lnTo>
                    <a:pt x="445566" y="37886"/>
                  </a:lnTo>
                  <a:lnTo>
                    <a:pt x="504136" y="21739"/>
                  </a:lnTo>
                  <a:lnTo>
                    <a:pt x="550992" y="9870"/>
                  </a:lnTo>
                  <a:lnTo>
                    <a:pt x="586569" y="3349"/>
                  </a:lnTo>
                  <a:lnTo>
                    <a:pt x="592384" y="2558"/>
                  </a:lnTo>
                  <a:lnTo>
                    <a:pt x="598112" y="1531"/>
                  </a:lnTo>
                  <a:lnTo>
                    <a:pt x="60487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67418" y="6605616"/>
              <a:ext cx="241555" cy="13615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087651" y="6688612"/>
              <a:ext cx="274320" cy="153670"/>
            </a:xfrm>
            <a:custGeom>
              <a:avLst/>
              <a:gdLst/>
              <a:ahLst/>
              <a:cxnLst/>
              <a:rect l="l" t="t" r="r" b="b"/>
              <a:pathLst>
                <a:path w="274320" h="153670">
                  <a:moveTo>
                    <a:pt x="227713" y="0"/>
                  </a:moveTo>
                  <a:lnTo>
                    <a:pt x="39002" y="47895"/>
                  </a:lnTo>
                  <a:lnTo>
                    <a:pt x="6575" y="73299"/>
                  </a:lnTo>
                  <a:lnTo>
                    <a:pt x="0" y="92891"/>
                  </a:lnTo>
                  <a:lnTo>
                    <a:pt x="1490" y="114181"/>
                  </a:lnTo>
                  <a:lnTo>
                    <a:pt x="11171" y="133197"/>
                  </a:lnTo>
                  <a:lnTo>
                    <a:pt x="26895" y="146609"/>
                  </a:lnTo>
                  <a:lnTo>
                    <a:pt x="46486" y="153184"/>
                  </a:lnTo>
                  <a:lnTo>
                    <a:pt x="67770" y="151693"/>
                  </a:lnTo>
                  <a:lnTo>
                    <a:pt x="235199" y="105286"/>
                  </a:lnTo>
                  <a:lnTo>
                    <a:pt x="254215" y="95605"/>
                  </a:lnTo>
                  <a:lnTo>
                    <a:pt x="267625" y="79883"/>
                  </a:lnTo>
                  <a:lnTo>
                    <a:pt x="274199" y="60292"/>
                  </a:lnTo>
                  <a:lnTo>
                    <a:pt x="272707" y="38998"/>
                  </a:lnTo>
                  <a:lnTo>
                    <a:pt x="263027" y="19985"/>
                  </a:lnTo>
                  <a:lnTo>
                    <a:pt x="247304" y="6575"/>
                  </a:lnTo>
                  <a:lnTo>
                    <a:pt x="227713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087651" y="6688612"/>
              <a:ext cx="274320" cy="153670"/>
            </a:xfrm>
            <a:custGeom>
              <a:avLst/>
              <a:gdLst/>
              <a:ahLst/>
              <a:cxnLst/>
              <a:rect l="l" t="t" r="r" b="b"/>
              <a:pathLst>
                <a:path w="274320" h="153670">
                  <a:moveTo>
                    <a:pt x="39002" y="47895"/>
                  </a:moveTo>
                  <a:lnTo>
                    <a:pt x="206427" y="1490"/>
                  </a:lnTo>
                  <a:lnTo>
                    <a:pt x="227713" y="0"/>
                  </a:lnTo>
                  <a:lnTo>
                    <a:pt x="247304" y="6575"/>
                  </a:lnTo>
                  <a:lnTo>
                    <a:pt x="263027" y="19985"/>
                  </a:lnTo>
                  <a:lnTo>
                    <a:pt x="272707" y="38998"/>
                  </a:lnTo>
                  <a:lnTo>
                    <a:pt x="274199" y="60292"/>
                  </a:lnTo>
                  <a:lnTo>
                    <a:pt x="254215" y="95605"/>
                  </a:lnTo>
                  <a:lnTo>
                    <a:pt x="67770" y="151693"/>
                  </a:lnTo>
                  <a:lnTo>
                    <a:pt x="46486" y="153184"/>
                  </a:lnTo>
                  <a:lnTo>
                    <a:pt x="26895" y="146609"/>
                  </a:lnTo>
                  <a:lnTo>
                    <a:pt x="11171" y="133197"/>
                  </a:lnTo>
                  <a:lnTo>
                    <a:pt x="1490" y="114181"/>
                  </a:lnTo>
                  <a:lnTo>
                    <a:pt x="0" y="92891"/>
                  </a:lnTo>
                  <a:lnTo>
                    <a:pt x="6575" y="73299"/>
                  </a:lnTo>
                  <a:lnTo>
                    <a:pt x="19986" y="57575"/>
                  </a:lnTo>
                  <a:lnTo>
                    <a:pt x="39002" y="4789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4118307" y="6795572"/>
              <a:ext cx="255270" cy="142875"/>
            </a:xfrm>
            <a:custGeom>
              <a:avLst/>
              <a:gdLst/>
              <a:ahLst/>
              <a:cxnLst/>
              <a:rect l="l" t="t" r="r" b="b"/>
              <a:pathLst>
                <a:path w="255270" h="142875">
                  <a:moveTo>
                    <a:pt x="211645" y="0"/>
                  </a:moveTo>
                  <a:lnTo>
                    <a:pt x="36254" y="44517"/>
                  </a:lnTo>
                  <a:lnTo>
                    <a:pt x="6111" y="68129"/>
                  </a:lnTo>
                  <a:lnTo>
                    <a:pt x="0" y="86339"/>
                  </a:lnTo>
                  <a:lnTo>
                    <a:pt x="1384" y="106124"/>
                  </a:lnTo>
                  <a:lnTo>
                    <a:pt x="10382" y="123799"/>
                  </a:lnTo>
                  <a:lnTo>
                    <a:pt x="24996" y="136263"/>
                  </a:lnTo>
                  <a:lnTo>
                    <a:pt x="43206" y="142373"/>
                  </a:lnTo>
                  <a:lnTo>
                    <a:pt x="62992" y="140986"/>
                  </a:lnTo>
                  <a:lnTo>
                    <a:pt x="218597" y="97855"/>
                  </a:lnTo>
                  <a:lnTo>
                    <a:pt x="236274" y="88859"/>
                  </a:lnTo>
                  <a:lnTo>
                    <a:pt x="248741" y="74246"/>
                  </a:lnTo>
                  <a:lnTo>
                    <a:pt x="254853" y="56037"/>
                  </a:lnTo>
                  <a:lnTo>
                    <a:pt x="253467" y="36252"/>
                  </a:lnTo>
                  <a:lnTo>
                    <a:pt x="244469" y="18576"/>
                  </a:lnTo>
                  <a:lnTo>
                    <a:pt x="229855" y="6111"/>
                  </a:lnTo>
                  <a:lnTo>
                    <a:pt x="211645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4118307" y="6795572"/>
              <a:ext cx="255270" cy="142875"/>
            </a:xfrm>
            <a:custGeom>
              <a:avLst/>
              <a:gdLst/>
              <a:ahLst/>
              <a:cxnLst/>
              <a:rect l="l" t="t" r="r" b="b"/>
              <a:pathLst>
                <a:path w="255270" h="142875">
                  <a:moveTo>
                    <a:pt x="36254" y="44517"/>
                  </a:moveTo>
                  <a:lnTo>
                    <a:pt x="191860" y="1385"/>
                  </a:lnTo>
                  <a:lnTo>
                    <a:pt x="211645" y="0"/>
                  </a:lnTo>
                  <a:lnTo>
                    <a:pt x="229855" y="6111"/>
                  </a:lnTo>
                  <a:lnTo>
                    <a:pt x="244469" y="18576"/>
                  </a:lnTo>
                  <a:lnTo>
                    <a:pt x="253467" y="36252"/>
                  </a:lnTo>
                  <a:lnTo>
                    <a:pt x="248741" y="74246"/>
                  </a:lnTo>
                  <a:lnTo>
                    <a:pt x="218597" y="97855"/>
                  </a:lnTo>
                  <a:lnTo>
                    <a:pt x="62992" y="140986"/>
                  </a:lnTo>
                  <a:lnTo>
                    <a:pt x="43206" y="142373"/>
                  </a:lnTo>
                  <a:lnTo>
                    <a:pt x="24996" y="136263"/>
                  </a:lnTo>
                  <a:lnTo>
                    <a:pt x="10382" y="123799"/>
                  </a:lnTo>
                  <a:lnTo>
                    <a:pt x="1384" y="106124"/>
                  </a:lnTo>
                  <a:lnTo>
                    <a:pt x="0" y="86339"/>
                  </a:lnTo>
                  <a:lnTo>
                    <a:pt x="6111" y="68129"/>
                  </a:lnTo>
                  <a:lnTo>
                    <a:pt x="18577" y="53515"/>
                  </a:lnTo>
                  <a:lnTo>
                    <a:pt x="36254" y="4451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146223" y="6894268"/>
              <a:ext cx="231748" cy="130682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3984119" y="6653454"/>
              <a:ext cx="217804" cy="376555"/>
            </a:xfrm>
            <a:custGeom>
              <a:avLst/>
              <a:gdLst/>
              <a:ahLst/>
              <a:cxnLst/>
              <a:rect l="l" t="t" r="r" b="b"/>
              <a:pathLst>
                <a:path w="217804" h="376554">
                  <a:moveTo>
                    <a:pt x="111586" y="0"/>
                  </a:moveTo>
                  <a:lnTo>
                    <a:pt x="83545" y="8655"/>
                  </a:lnTo>
                  <a:lnTo>
                    <a:pt x="62674" y="14629"/>
                  </a:lnTo>
                  <a:lnTo>
                    <a:pt x="42621" y="25221"/>
                  </a:lnTo>
                  <a:lnTo>
                    <a:pt x="17035" y="47729"/>
                  </a:lnTo>
                  <a:lnTo>
                    <a:pt x="0" y="88202"/>
                  </a:lnTo>
                  <a:lnTo>
                    <a:pt x="8392" y="135766"/>
                  </a:lnTo>
                  <a:lnTo>
                    <a:pt x="30739" y="181785"/>
                  </a:lnTo>
                  <a:lnTo>
                    <a:pt x="55566" y="217624"/>
                  </a:lnTo>
                  <a:lnTo>
                    <a:pt x="83548" y="266893"/>
                  </a:lnTo>
                  <a:lnTo>
                    <a:pt x="110412" y="314971"/>
                  </a:lnTo>
                  <a:lnTo>
                    <a:pt x="118112" y="331267"/>
                  </a:lnTo>
                  <a:lnTo>
                    <a:pt x="130774" y="347127"/>
                  </a:lnTo>
                  <a:lnTo>
                    <a:pt x="146039" y="360895"/>
                  </a:lnTo>
                  <a:lnTo>
                    <a:pt x="161550" y="370916"/>
                  </a:lnTo>
                  <a:lnTo>
                    <a:pt x="171020" y="373234"/>
                  </a:lnTo>
                  <a:lnTo>
                    <a:pt x="187257" y="371775"/>
                  </a:lnTo>
                  <a:lnTo>
                    <a:pt x="194141" y="375019"/>
                  </a:lnTo>
                  <a:lnTo>
                    <a:pt x="199040" y="375931"/>
                  </a:lnTo>
                  <a:lnTo>
                    <a:pt x="207827" y="375078"/>
                  </a:lnTo>
                  <a:lnTo>
                    <a:pt x="215617" y="370932"/>
                  </a:lnTo>
                  <a:lnTo>
                    <a:pt x="217523" y="361966"/>
                  </a:lnTo>
                  <a:lnTo>
                    <a:pt x="216241" y="323414"/>
                  </a:lnTo>
                  <a:lnTo>
                    <a:pt x="215665" y="313387"/>
                  </a:lnTo>
                  <a:lnTo>
                    <a:pt x="213760" y="290360"/>
                  </a:lnTo>
                  <a:lnTo>
                    <a:pt x="213233" y="274498"/>
                  </a:lnTo>
                  <a:lnTo>
                    <a:pt x="205888" y="230695"/>
                  </a:lnTo>
                  <a:lnTo>
                    <a:pt x="195177" y="189678"/>
                  </a:lnTo>
                  <a:lnTo>
                    <a:pt x="170755" y="122267"/>
                  </a:lnTo>
                  <a:lnTo>
                    <a:pt x="152702" y="84589"/>
                  </a:lnTo>
                  <a:lnTo>
                    <a:pt x="135109" y="38012"/>
                  </a:lnTo>
                  <a:lnTo>
                    <a:pt x="131928" y="29100"/>
                  </a:lnTo>
                  <a:lnTo>
                    <a:pt x="125711" y="15656"/>
                  </a:lnTo>
                  <a:lnTo>
                    <a:pt x="118313" y="3886"/>
                  </a:lnTo>
                  <a:lnTo>
                    <a:pt x="111586" y="0"/>
                  </a:lnTo>
                  <a:close/>
                </a:path>
              </a:pathLst>
            </a:custGeom>
            <a:solidFill>
              <a:srgbClr val="998E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3984119" y="6653454"/>
              <a:ext cx="217804" cy="376555"/>
            </a:xfrm>
            <a:custGeom>
              <a:avLst/>
              <a:gdLst/>
              <a:ahLst/>
              <a:cxnLst/>
              <a:rect l="l" t="t" r="r" b="b"/>
              <a:pathLst>
                <a:path w="217804" h="376554">
                  <a:moveTo>
                    <a:pt x="111586" y="0"/>
                  </a:moveTo>
                  <a:lnTo>
                    <a:pt x="83545" y="8655"/>
                  </a:lnTo>
                  <a:lnTo>
                    <a:pt x="62674" y="14629"/>
                  </a:lnTo>
                  <a:lnTo>
                    <a:pt x="42621" y="25221"/>
                  </a:lnTo>
                  <a:lnTo>
                    <a:pt x="17035" y="47729"/>
                  </a:lnTo>
                  <a:lnTo>
                    <a:pt x="0" y="88202"/>
                  </a:lnTo>
                  <a:lnTo>
                    <a:pt x="8392" y="135766"/>
                  </a:lnTo>
                  <a:lnTo>
                    <a:pt x="30739" y="181785"/>
                  </a:lnTo>
                  <a:lnTo>
                    <a:pt x="55566" y="217624"/>
                  </a:lnTo>
                  <a:lnTo>
                    <a:pt x="64797" y="233626"/>
                  </a:lnTo>
                  <a:lnTo>
                    <a:pt x="83548" y="266893"/>
                  </a:lnTo>
                  <a:lnTo>
                    <a:pt x="102019" y="299862"/>
                  </a:lnTo>
                  <a:lnTo>
                    <a:pt x="110412" y="314971"/>
                  </a:lnTo>
                  <a:lnTo>
                    <a:pt x="118112" y="331267"/>
                  </a:lnTo>
                  <a:lnTo>
                    <a:pt x="130774" y="347127"/>
                  </a:lnTo>
                  <a:lnTo>
                    <a:pt x="146039" y="360895"/>
                  </a:lnTo>
                  <a:lnTo>
                    <a:pt x="161550" y="370916"/>
                  </a:lnTo>
                  <a:lnTo>
                    <a:pt x="171020" y="373234"/>
                  </a:lnTo>
                  <a:lnTo>
                    <a:pt x="179569" y="372350"/>
                  </a:lnTo>
                  <a:lnTo>
                    <a:pt x="187257" y="371775"/>
                  </a:lnTo>
                  <a:lnTo>
                    <a:pt x="194141" y="375019"/>
                  </a:lnTo>
                  <a:lnTo>
                    <a:pt x="199040" y="375931"/>
                  </a:lnTo>
                  <a:lnTo>
                    <a:pt x="207827" y="375078"/>
                  </a:lnTo>
                  <a:lnTo>
                    <a:pt x="215617" y="370932"/>
                  </a:lnTo>
                  <a:lnTo>
                    <a:pt x="217523" y="361966"/>
                  </a:lnTo>
                  <a:lnTo>
                    <a:pt x="217313" y="355116"/>
                  </a:lnTo>
                  <a:lnTo>
                    <a:pt x="216838" y="339795"/>
                  </a:lnTo>
                  <a:lnTo>
                    <a:pt x="216241" y="323414"/>
                  </a:lnTo>
                  <a:lnTo>
                    <a:pt x="215665" y="313387"/>
                  </a:lnTo>
                  <a:lnTo>
                    <a:pt x="213760" y="290360"/>
                  </a:lnTo>
                  <a:lnTo>
                    <a:pt x="213233" y="274498"/>
                  </a:lnTo>
                  <a:lnTo>
                    <a:pt x="205888" y="230695"/>
                  </a:lnTo>
                  <a:lnTo>
                    <a:pt x="195177" y="189678"/>
                  </a:lnTo>
                  <a:lnTo>
                    <a:pt x="170755" y="122267"/>
                  </a:lnTo>
                  <a:lnTo>
                    <a:pt x="152702" y="84589"/>
                  </a:lnTo>
                  <a:lnTo>
                    <a:pt x="149853" y="77137"/>
                  </a:lnTo>
                  <a:lnTo>
                    <a:pt x="143835" y="61228"/>
                  </a:lnTo>
                  <a:lnTo>
                    <a:pt x="137852" y="45354"/>
                  </a:lnTo>
                  <a:lnTo>
                    <a:pt x="135109" y="38012"/>
                  </a:lnTo>
                  <a:lnTo>
                    <a:pt x="131928" y="29100"/>
                  </a:lnTo>
                  <a:lnTo>
                    <a:pt x="125711" y="15656"/>
                  </a:lnTo>
                  <a:lnTo>
                    <a:pt x="118313" y="3886"/>
                  </a:lnTo>
                  <a:lnTo>
                    <a:pt x="111586" y="0"/>
                  </a:lnTo>
                  <a:close/>
                </a:path>
              </a:pathLst>
            </a:custGeom>
            <a:ln w="3175">
              <a:solidFill>
                <a:srgbClr val="998E8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739974" y="6711273"/>
              <a:ext cx="1763395" cy="2014220"/>
            </a:xfrm>
            <a:custGeom>
              <a:avLst/>
              <a:gdLst/>
              <a:ahLst/>
              <a:cxnLst/>
              <a:rect l="l" t="t" r="r" b="b"/>
              <a:pathLst>
                <a:path w="1763395" h="2014220">
                  <a:moveTo>
                    <a:pt x="1763141" y="1662455"/>
                  </a:moveTo>
                  <a:lnTo>
                    <a:pt x="1762074" y="1614360"/>
                  </a:lnTo>
                  <a:lnTo>
                    <a:pt x="1756613" y="1562722"/>
                  </a:lnTo>
                  <a:lnTo>
                    <a:pt x="1746580" y="1507337"/>
                  </a:lnTo>
                  <a:lnTo>
                    <a:pt x="1731797" y="1448015"/>
                  </a:lnTo>
                  <a:lnTo>
                    <a:pt x="1712074" y="1384541"/>
                  </a:lnTo>
                  <a:lnTo>
                    <a:pt x="1687245" y="1316736"/>
                  </a:lnTo>
                  <a:lnTo>
                    <a:pt x="1641246" y="1288415"/>
                  </a:lnTo>
                  <a:lnTo>
                    <a:pt x="1595031" y="1262100"/>
                  </a:lnTo>
                  <a:lnTo>
                    <a:pt x="1548625" y="1237703"/>
                  </a:lnTo>
                  <a:lnTo>
                    <a:pt x="1502016" y="1215148"/>
                  </a:lnTo>
                  <a:lnTo>
                    <a:pt x="1455229" y="1194346"/>
                  </a:lnTo>
                  <a:lnTo>
                    <a:pt x="1408239" y="1175219"/>
                  </a:lnTo>
                  <a:lnTo>
                    <a:pt x="1361071" y="1157668"/>
                  </a:lnTo>
                  <a:lnTo>
                    <a:pt x="1313713" y="1141615"/>
                  </a:lnTo>
                  <a:lnTo>
                    <a:pt x="1266177" y="1126972"/>
                  </a:lnTo>
                  <a:lnTo>
                    <a:pt x="1218463" y="1113663"/>
                  </a:lnTo>
                  <a:lnTo>
                    <a:pt x="1170584" y="1101598"/>
                  </a:lnTo>
                  <a:lnTo>
                    <a:pt x="1122540" y="1090688"/>
                  </a:lnTo>
                  <a:lnTo>
                    <a:pt x="1074318" y="1080846"/>
                  </a:lnTo>
                  <a:lnTo>
                    <a:pt x="1025931" y="1072007"/>
                  </a:lnTo>
                  <a:lnTo>
                    <a:pt x="977392" y="1064069"/>
                  </a:lnTo>
                  <a:lnTo>
                    <a:pt x="928700" y="1056944"/>
                  </a:lnTo>
                  <a:lnTo>
                    <a:pt x="879856" y="1050569"/>
                  </a:lnTo>
                  <a:lnTo>
                    <a:pt x="830846" y="1044829"/>
                  </a:lnTo>
                  <a:lnTo>
                    <a:pt x="781710" y="1039660"/>
                  </a:lnTo>
                  <a:lnTo>
                    <a:pt x="732421" y="1034973"/>
                  </a:lnTo>
                  <a:lnTo>
                    <a:pt x="682993" y="1030681"/>
                  </a:lnTo>
                  <a:lnTo>
                    <a:pt x="596646" y="1023962"/>
                  </a:lnTo>
                  <a:lnTo>
                    <a:pt x="605282" y="974636"/>
                  </a:lnTo>
                  <a:lnTo>
                    <a:pt x="623049" y="869670"/>
                  </a:lnTo>
                  <a:lnTo>
                    <a:pt x="635165" y="809929"/>
                  </a:lnTo>
                  <a:lnTo>
                    <a:pt x="682561" y="751420"/>
                  </a:lnTo>
                  <a:lnTo>
                    <a:pt x="778929" y="695299"/>
                  </a:lnTo>
                  <a:lnTo>
                    <a:pt x="821677" y="670712"/>
                  </a:lnTo>
                  <a:lnTo>
                    <a:pt x="865035" y="646099"/>
                  </a:lnTo>
                  <a:lnTo>
                    <a:pt x="908900" y="621563"/>
                  </a:lnTo>
                  <a:lnTo>
                    <a:pt x="953211" y="597166"/>
                  </a:lnTo>
                  <a:lnTo>
                    <a:pt x="997851" y="572985"/>
                  </a:lnTo>
                  <a:lnTo>
                    <a:pt x="1042758" y="549097"/>
                  </a:lnTo>
                  <a:lnTo>
                    <a:pt x="1087818" y="525602"/>
                  </a:lnTo>
                  <a:lnTo>
                    <a:pt x="1132967" y="502539"/>
                  </a:lnTo>
                  <a:lnTo>
                    <a:pt x="1178090" y="480021"/>
                  </a:lnTo>
                  <a:lnTo>
                    <a:pt x="1223111" y="458101"/>
                  </a:lnTo>
                  <a:lnTo>
                    <a:pt x="1215301" y="413956"/>
                  </a:lnTo>
                  <a:lnTo>
                    <a:pt x="1203528" y="367842"/>
                  </a:lnTo>
                  <a:lnTo>
                    <a:pt x="1188313" y="320357"/>
                  </a:lnTo>
                  <a:lnTo>
                    <a:pt x="1170203" y="272097"/>
                  </a:lnTo>
                  <a:lnTo>
                    <a:pt x="1149743" y="223672"/>
                  </a:lnTo>
                  <a:lnTo>
                    <a:pt x="1127467" y="175679"/>
                  </a:lnTo>
                  <a:lnTo>
                    <a:pt x="1103922" y="128714"/>
                  </a:lnTo>
                  <a:lnTo>
                    <a:pt x="1079652" y="83388"/>
                  </a:lnTo>
                  <a:lnTo>
                    <a:pt x="1055204" y="40271"/>
                  </a:lnTo>
                  <a:lnTo>
                    <a:pt x="1031100" y="0"/>
                  </a:lnTo>
                  <a:lnTo>
                    <a:pt x="990650" y="13728"/>
                  </a:lnTo>
                  <a:lnTo>
                    <a:pt x="948194" y="29667"/>
                  </a:lnTo>
                  <a:lnTo>
                    <a:pt x="904100" y="47625"/>
                  </a:lnTo>
                  <a:lnTo>
                    <a:pt x="858697" y="67360"/>
                  </a:lnTo>
                  <a:lnTo>
                    <a:pt x="812304" y="88658"/>
                  </a:lnTo>
                  <a:lnTo>
                    <a:pt x="765289" y="111315"/>
                  </a:lnTo>
                  <a:lnTo>
                    <a:pt x="717981" y="135089"/>
                  </a:lnTo>
                  <a:lnTo>
                    <a:pt x="670725" y="159778"/>
                  </a:lnTo>
                  <a:lnTo>
                    <a:pt x="623849" y="185166"/>
                  </a:lnTo>
                  <a:lnTo>
                    <a:pt x="577710" y="211010"/>
                  </a:lnTo>
                  <a:lnTo>
                    <a:pt x="532638" y="237109"/>
                  </a:lnTo>
                  <a:lnTo>
                    <a:pt x="488975" y="263245"/>
                  </a:lnTo>
                  <a:lnTo>
                    <a:pt x="447065" y="289179"/>
                  </a:lnTo>
                  <a:lnTo>
                    <a:pt x="407238" y="314718"/>
                  </a:lnTo>
                  <a:lnTo>
                    <a:pt x="369836" y="339623"/>
                  </a:lnTo>
                  <a:lnTo>
                    <a:pt x="322872" y="372960"/>
                  </a:lnTo>
                  <a:lnTo>
                    <a:pt x="290728" y="400265"/>
                  </a:lnTo>
                  <a:lnTo>
                    <a:pt x="250621" y="458317"/>
                  </a:lnTo>
                  <a:lnTo>
                    <a:pt x="232473" y="499795"/>
                  </a:lnTo>
                  <a:lnTo>
                    <a:pt x="191211" y="599186"/>
                  </a:lnTo>
                  <a:lnTo>
                    <a:pt x="172923" y="644906"/>
                  </a:lnTo>
                  <a:lnTo>
                    <a:pt x="154228" y="693331"/>
                  </a:lnTo>
                  <a:lnTo>
                    <a:pt x="135407" y="743902"/>
                  </a:lnTo>
                  <a:lnTo>
                    <a:pt x="116738" y="796061"/>
                  </a:lnTo>
                  <a:lnTo>
                    <a:pt x="98501" y="849236"/>
                  </a:lnTo>
                  <a:lnTo>
                    <a:pt x="80987" y="902893"/>
                  </a:lnTo>
                  <a:lnTo>
                    <a:pt x="64452" y="956449"/>
                  </a:lnTo>
                  <a:lnTo>
                    <a:pt x="49199" y="1009345"/>
                  </a:lnTo>
                  <a:lnTo>
                    <a:pt x="35496" y="1061034"/>
                  </a:lnTo>
                  <a:lnTo>
                    <a:pt x="23622" y="1110932"/>
                  </a:lnTo>
                  <a:lnTo>
                    <a:pt x="13855" y="1158506"/>
                  </a:lnTo>
                  <a:lnTo>
                    <a:pt x="6477" y="1203172"/>
                  </a:lnTo>
                  <a:lnTo>
                    <a:pt x="1765" y="1244396"/>
                  </a:lnTo>
                  <a:lnTo>
                    <a:pt x="0" y="1281582"/>
                  </a:lnTo>
                  <a:lnTo>
                    <a:pt x="1473" y="1314208"/>
                  </a:lnTo>
                  <a:lnTo>
                    <a:pt x="15697" y="1379943"/>
                  </a:lnTo>
                  <a:lnTo>
                    <a:pt x="34467" y="1437297"/>
                  </a:lnTo>
                  <a:lnTo>
                    <a:pt x="57226" y="1486623"/>
                  </a:lnTo>
                  <a:lnTo>
                    <a:pt x="83362" y="1528279"/>
                  </a:lnTo>
                  <a:lnTo>
                    <a:pt x="112306" y="1562633"/>
                  </a:lnTo>
                  <a:lnTo>
                    <a:pt x="143471" y="1590065"/>
                  </a:lnTo>
                  <a:lnTo>
                    <a:pt x="176288" y="1610918"/>
                  </a:lnTo>
                  <a:lnTo>
                    <a:pt x="235140" y="1631988"/>
                  </a:lnTo>
                  <a:lnTo>
                    <a:pt x="254241" y="1642694"/>
                  </a:lnTo>
                  <a:lnTo>
                    <a:pt x="296227" y="1665427"/>
                  </a:lnTo>
                  <a:lnTo>
                    <a:pt x="338582" y="1687537"/>
                  </a:lnTo>
                  <a:lnTo>
                    <a:pt x="381330" y="1709026"/>
                  </a:lnTo>
                  <a:lnTo>
                    <a:pt x="424459" y="1729892"/>
                  </a:lnTo>
                  <a:lnTo>
                    <a:pt x="467995" y="1750098"/>
                  </a:lnTo>
                  <a:lnTo>
                    <a:pt x="511911" y="1769668"/>
                  </a:lnTo>
                  <a:lnTo>
                    <a:pt x="556247" y="1788566"/>
                  </a:lnTo>
                  <a:lnTo>
                    <a:pt x="600989" y="1806803"/>
                  </a:lnTo>
                  <a:lnTo>
                    <a:pt x="646150" y="1824355"/>
                  </a:lnTo>
                  <a:lnTo>
                    <a:pt x="691730" y="1841233"/>
                  </a:lnTo>
                  <a:lnTo>
                    <a:pt x="737743" y="1857400"/>
                  </a:lnTo>
                  <a:lnTo>
                    <a:pt x="784186" y="1872869"/>
                  </a:lnTo>
                  <a:lnTo>
                    <a:pt x="831062" y="1887626"/>
                  </a:lnTo>
                  <a:lnTo>
                    <a:pt x="878382" y="1901659"/>
                  </a:lnTo>
                  <a:lnTo>
                    <a:pt x="926160" y="1914956"/>
                  </a:lnTo>
                  <a:lnTo>
                    <a:pt x="974382" y="1927517"/>
                  </a:lnTo>
                  <a:lnTo>
                    <a:pt x="1023061" y="1939315"/>
                  </a:lnTo>
                  <a:lnTo>
                    <a:pt x="1072222" y="1950377"/>
                  </a:lnTo>
                  <a:lnTo>
                    <a:pt x="1121841" y="1960651"/>
                  </a:lnTo>
                  <a:lnTo>
                    <a:pt x="1171943" y="1970163"/>
                  </a:lnTo>
                  <a:lnTo>
                    <a:pt x="1222514" y="1978875"/>
                  </a:lnTo>
                  <a:lnTo>
                    <a:pt x="1273594" y="1986813"/>
                  </a:lnTo>
                  <a:lnTo>
                    <a:pt x="1325156" y="1993925"/>
                  </a:lnTo>
                  <a:lnTo>
                    <a:pt x="1377213" y="2000237"/>
                  </a:lnTo>
                  <a:lnTo>
                    <a:pt x="1429778" y="2005736"/>
                  </a:lnTo>
                  <a:lnTo>
                    <a:pt x="1482852" y="2010397"/>
                  </a:lnTo>
                  <a:lnTo>
                    <a:pt x="1536433" y="2014220"/>
                  </a:lnTo>
                  <a:lnTo>
                    <a:pt x="1571802" y="1992033"/>
                  </a:lnTo>
                  <a:lnTo>
                    <a:pt x="1604772" y="1968474"/>
                  </a:lnTo>
                  <a:lnTo>
                    <a:pt x="1635137" y="1943366"/>
                  </a:lnTo>
                  <a:lnTo>
                    <a:pt x="1662734" y="1916493"/>
                  </a:lnTo>
                  <a:lnTo>
                    <a:pt x="1708886" y="1856676"/>
                  </a:lnTo>
                  <a:lnTo>
                    <a:pt x="1741792" y="1787448"/>
                  </a:lnTo>
                  <a:lnTo>
                    <a:pt x="1752815" y="1748802"/>
                  </a:lnTo>
                  <a:lnTo>
                    <a:pt x="1759991" y="1707197"/>
                  </a:lnTo>
                  <a:lnTo>
                    <a:pt x="1763141" y="1662455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653388" y="7429842"/>
              <a:ext cx="653415" cy="348615"/>
            </a:xfrm>
            <a:custGeom>
              <a:avLst/>
              <a:gdLst/>
              <a:ahLst/>
              <a:cxnLst/>
              <a:rect l="l" t="t" r="r" b="b"/>
              <a:pathLst>
                <a:path w="653414" h="348615">
                  <a:moveTo>
                    <a:pt x="77561" y="121"/>
                  </a:moveTo>
                  <a:lnTo>
                    <a:pt x="24490" y="0"/>
                  </a:lnTo>
                  <a:lnTo>
                    <a:pt x="4852" y="36106"/>
                  </a:lnTo>
                  <a:lnTo>
                    <a:pt x="0" y="74623"/>
                  </a:lnTo>
                  <a:lnTo>
                    <a:pt x="1501" y="116554"/>
                  </a:lnTo>
                  <a:lnTo>
                    <a:pt x="924" y="162899"/>
                  </a:lnTo>
                  <a:lnTo>
                    <a:pt x="598647" y="348033"/>
                  </a:lnTo>
                  <a:lnTo>
                    <a:pt x="618722" y="311253"/>
                  </a:lnTo>
                  <a:lnTo>
                    <a:pt x="639525" y="281831"/>
                  </a:lnTo>
                  <a:lnTo>
                    <a:pt x="652904" y="250183"/>
                  </a:lnTo>
                  <a:lnTo>
                    <a:pt x="650710" y="206722"/>
                  </a:lnTo>
                  <a:lnTo>
                    <a:pt x="612061" y="176244"/>
                  </a:lnTo>
                  <a:lnTo>
                    <a:pt x="572887" y="146756"/>
                  </a:lnTo>
                  <a:lnTo>
                    <a:pt x="532975" y="118835"/>
                  </a:lnTo>
                  <a:lnTo>
                    <a:pt x="492114" y="93057"/>
                  </a:lnTo>
                  <a:lnTo>
                    <a:pt x="450095" y="69997"/>
                  </a:lnTo>
                  <a:lnTo>
                    <a:pt x="406705" y="50232"/>
                  </a:lnTo>
                  <a:lnTo>
                    <a:pt x="361734" y="34336"/>
                  </a:lnTo>
                  <a:lnTo>
                    <a:pt x="319888" y="23457"/>
                  </a:lnTo>
                  <a:lnTo>
                    <a:pt x="275452" y="14965"/>
                  </a:lnTo>
                  <a:lnTo>
                    <a:pt x="228713" y="8624"/>
                  </a:lnTo>
                  <a:lnTo>
                    <a:pt x="179960" y="4195"/>
                  </a:lnTo>
                  <a:lnTo>
                    <a:pt x="129480" y="1440"/>
                  </a:lnTo>
                  <a:lnTo>
                    <a:pt x="77561" y="121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3653388" y="7429842"/>
              <a:ext cx="653415" cy="348615"/>
            </a:xfrm>
            <a:custGeom>
              <a:avLst/>
              <a:gdLst/>
              <a:ahLst/>
              <a:cxnLst/>
              <a:rect l="l" t="t" r="r" b="b"/>
              <a:pathLst>
                <a:path w="653414" h="348615">
                  <a:moveTo>
                    <a:pt x="924" y="162899"/>
                  </a:moveTo>
                  <a:lnTo>
                    <a:pt x="50734" y="178327"/>
                  </a:lnTo>
                  <a:lnTo>
                    <a:pt x="100544" y="193754"/>
                  </a:lnTo>
                  <a:lnTo>
                    <a:pt x="150354" y="209182"/>
                  </a:lnTo>
                  <a:lnTo>
                    <a:pt x="200164" y="224610"/>
                  </a:lnTo>
                  <a:lnTo>
                    <a:pt x="249974" y="240038"/>
                  </a:lnTo>
                  <a:lnTo>
                    <a:pt x="299784" y="255466"/>
                  </a:lnTo>
                  <a:lnTo>
                    <a:pt x="349595" y="270894"/>
                  </a:lnTo>
                  <a:lnTo>
                    <a:pt x="399405" y="286321"/>
                  </a:lnTo>
                  <a:lnTo>
                    <a:pt x="449215" y="301749"/>
                  </a:lnTo>
                  <a:lnTo>
                    <a:pt x="499026" y="317177"/>
                  </a:lnTo>
                  <a:lnTo>
                    <a:pt x="548837" y="332605"/>
                  </a:lnTo>
                  <a:lnTo>
                    <a:pt x="598647" y="348033"/>
                  </a:lnTo>
                  <a:lnTo>
                    <a:pt x="618722" y="311253"/>
                  </a:lnTo>
                  <a:lnTo>
                    <a:pt x="639525" y="281831"/>
                  </a:lnTo>
                  <a:lnTo>
                    <a:pt x="652904" y="250183"/>
                  </a:lnTo>
                  <a:lnTo>
                    <a:pt x="650710" y="206722"/>
                  </a:lnTo>
                  <a:lnTo>
                    <a:pt x="612061" y="176244"/>
                  </a:lnTo>
                  <a:lnTo>
                    <a:pt x="572887" y="146756"/>
                  </a:lnTo>
                  <a:lnTo>
                    <a:pt x="532975" y="118835"/>
                  </a:lnTo>
                  <a:lnTo>
                    <a:pt x="492114" y="93057"/>
                  </a:lnTo>
                  <a:lnTo>
                    <a:pt x="450095" y="69997"/>
                  </a:lnTo>
                  <a:lnTo>
                    <a:pt x="406705" y="50232"/>
                  </a:lnTo>
                  <a:lnTo>
                    <a:pt x="361734" y="34336"/>
                  </a:lnTo>
                  <a:lnTo>
                    <a:pt x="319888" y="23457"/>
                  </a:lnTo>
                  <a:lnTo>
                    <a:pt x="275452" y="14965"/>
                  </a:lnTo>
                  <a:lnTo>
                    <a:pt x="228713" y="8624"/>
                  </a:lnTo>
                  <a:lnTo>
                    <a:pt x="179960" y="4195"/>
                  </a:lnTo>
                  <a:lnTo>
                    <a:pt x="129480" y="1440"/>
                  </a:lnTo>
                  <a:lnTo>
                    <a:pt x="77561" y="121"/>
                  </a:lnTo>
                  <a:lnTo>
                    <a:pt x="24490" y="0"/>
                  </a:lnTo>
                  <a:lnTo>
                    <a:pt x="4852" y="36106"/>
                  </a:lnTo>
                  <a:lnTo>
                    <a:pt x="0" y="74623"/>
                  </a:lnTo>
                  <a:lnTo>
                    <a:pt x="1501" y="116554"/>
                  </a:lnTo>
                  <a:lnTo>
                    <a:pt x="924" y="162899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307554" y="7443256"/>
              <a:ext cx="981710" cy="998219"/>
            </a:xfrm>
            <a:custGeom>
              <a:avLst/>
              <a:gdLst/>
              <a:ahLst/>
              <a:cxnLst/>
              <a:rect l="l" t="t" r="r" b="b"/>
              <a:pathLst>
                <a:path w="981710" h="998220">
                  <a:moveTo>
                    <a:pt x="241831" y="119779"/>
                  </a:moveTo>
                  <a:lnTo>
                    <a:pt x="205763" y="143734"/>
                  </a:lnTo>
                  <a:lnTo>
                    <a:pt x="179853" y="172541"/>
                  </a:lnTo>
                  <a:lnTo>
                    <a:pt x="150608" y="210655"/>
                  </a:lnTo>
                  <a:lnTo>
                    <a:pt x="119467" y="256642"/>
                  </a:lnTo>
                  <a:lnTo>
                    <a:pt x="87868" y="309069"/>
                  </a:lnTo>
                  <a:lnTo>
                    <a:pt x="57248" y="366501"/>
                  </a:lnTo>
                  <a:lnTo>
                    <a:pt x="29047" y="427503"/>
                  </a:lnTo>
                  <a:lnTo>
                    <a:pt x="8844" y="489493"/>
                  </a:lnTo>
                  <a:lnTo>
                    <a:pt x="0" y="550048"/>
                  </a:lnTo>
                  <a:lnTo>
                    <a:pt x="630" y="607972"/>
                  </a:lnTo>
                  <a:lnTo>
                    <a:pt x="8852" y="662068"/>
                  </a:lnTo>
                  <a:lnTo>
                    <a:pt x="22784" y="711139"/>
                  </a:lnTo>
                  <a:lnTo>
                    <a:pt x="40542" y="753989"/>
                  </a:lnTo>
                  <a:lnTo>
                    <a:pt x="60245" y="789422"/>
                  </a:lnTo>
                  <a:lnTo>
                    <a:pt x="97951" y="833248"/>
                  </a:lnTo>
                  <a:lnTo>
                    <a:pt x="315121" y="988192"/>
                  </a:lnTo>
                  <a:lnTo>
                    <a:pt x="372274" y="997890"/>
                  </a:lnTo>
                  <a:lnTo>
                    <a:pt x="421144" y="998149"/>
                  </a:lnTo>
                  <a:lnTo>
                    <a:pt x="478358" y="995422"/>
                  </a:lnTo>
                  <a:lnTo>
                    <a:pt x="540029" y="989763"/>
                  </a:lnTo>
                  <a:lnTo>
                    <a:pt x="602269" y="981225"/>
                  </a:lnTo>
                  <a:lnTo>
                    <a:pt x="661188" y="969863"/>
                  </a:lnTo>
                  <a:lnTo>
                    <a:pt x="712898" y="955733"/>
                  </a:lnTo>
                  <a:lnTo>
                    <a:pt x="753511" y="938887"/>
                  </a:lnTo>
                  <a:lnTo>
                    <a:pt x="834397" y="847429"/>
                  </a:lnTo>
                  <a:lnTo>
                    <a:pt x="901235" y="756793"/>
                  </a:lnTo>
                  <a:lnTo>
                    <a:pt x="957549" y="679168"/>
                  </a:lnTo>
                  <a:lnTo>
                    <a:pt x="981232" y="646249"/>
                  </a:lnTo>
                  <a:lnTo>
                    <a:pt x="980956" y="619180"/>
                  </a:lnTo>
                  <a:lnTo>
                    <a:pt x="979410" y="549038"/>
                  </a:lnTo>
                  <a:lnTo>
                    <a:pt x="977786" y="508687"/>
                  </a:lnTo>
                  <a:lnTo>
                    <a:pt x="383039" y="508687"/>
                  </a:lnTo>
                  <a:lnTo>
                    <a:pt x="400194" y="465221"/>
                  </a:lnTo>
                  <a:lnTo>
                    <a:pt x="437025" y="369812"/>
                  </a:lnTo>
                  <a:lnTo>
                    <a:pt x="479843" y="253544"/>
                  </a:lnTo>
                  <a:lnTo>
                    <a:pt x="511285" y="157010"/>
                  </a:lnTo>
                  <a:lnTo>
                    <a:pt x="510139" y="127500"/>
                  </a:lnTo>
                  <a:lnTo>
                    <a:pt x="249111" y="127500"/>
                  </a:lnTo>
                  <a:lnTo>
                    <a:pt x="241831" y="119779"/>
                  </a:lnTo>
                  <a:close/>
                </a:path>
                <a:path w="981710" h="998220">
                  <a:moveTo>
                    <a:pt x="634436" y="56178"/>
                  </a:moveTo>
                  <a:lnTo>
                    <a:pt x="565047" y="110357"/>
                  </a:lnTo>
                  <a:lnTo>
                    <a:pt x="536837" y="141371"/>
                  </a:lnTo>
                  <a:lnTo>
                    <a:pt x="400194" y="465221"/>
                  </a:lnTo>
                  <a:lnTo>
                    <a:pt x="399276" y="467599"/>
                  </a:lnTo>
                  <a:lnTo>
                    <a:pt x="383039" y="508687"/>
                  </a:lnTo>
                  <a:lnTo>
                    <a:pt x="977786" y="508687"/>
                  </a:lnTo>
                  <a:lnTo>
                    <a:pt x="975521" y="452417"/>
                  </a:lnTo>
                  <a:lnTo>
                    <a:pt x="968212" y="345916"/>
                  </a:lnTo>
                  <a:lnTo>
                    <a:pt x="958687" y="306139"/>
                  </a:lnTo>
                  <a:lnTo>
                    <a:pt x="938317" y="264822"/>
                  </a:lnTo>
                  <a:lnTo>
                    <a:pt x="909181" y="223442"/>
                  </a:lnTo>
                  <a:lnTo>
                    <a:pt x="873358" y="183478"/>
                  </a:lnTo>
                  <a:lnTo>
                    <a:pt x="832928" y="146407"/>
                  </a:lnTo>
                  <a:lnTo>
                    <a:pt x="789970" y="113707"/>
                  </a:lnTo>
                  <a:lnTo>
                    <a:pt x="746562" y="86857"/>
                  </a:lnTo>
                  <a:lnTo>
                    <a:pt x="704785" y="67333"/>
                  </a:lnTo>
                  <a:lnTo>
                    <a:pt x="666716" y="56614"/>
                  </a:lnTo>
                  <a:lnTo>
                    <a:pt x="634436" y="56178"/>
                  </a:lnTo>
                  <a:close/>
                </a:path>
                <a:path w="981710" h="998220">
                  <a:moveTo>
                    <a:pt x="421861" y="0"/>
                  </a:moveTo>
                  <a:lnTo>
                    <a:pt x="249111" y="127500"/>
                  </a:lnTo>
                  <a:lnTo>
                    <a:pt x="510139" y="127500"/>
                  </a:lnTo>
                  <a:lnTo>
                    <a:pt x="508717" y="90892"/>
                  </a:lnTo>
                  <a:lnTo>
                    <a:pt x="476710" y="41540"/>
                  </a:lnTo>
                  <a:lnTo>
                    <a:pt x="439635" y="10671"/>
                  </a:lnTo>
                  <a:lnTo>
                    <a:pt x="4218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170762" y="7983989"/>
              <a:ext cx="777240" cy="746125"/>
            </a:xfrm>
            <a:custGeom>
              <a:avLst/>
              <a:gdLst/>
              <a:ahLst/>
              <a:cxnLst/>
              <a:rect l="l" t="t" r="r" b="b"/>
              <a:pathLst>
                <a:path w="777239" h="746125">
                  <a:moveTo>
                    <a:pt x="548935" y="0"/>
                  </a:moveTo>
                  <a:lnTo>
                    <a:pt x="511745" y="2745"/>
                  </a:lnTo>
                  <a:lnTo>
                    <a:pt x="425229" y="24664"/>
                  </a:lnTo>
                  <a:lnTo>
                    <a:pt x="388072" y="26932"/>
                  </a:lnTo>
                  <a:lnTo>
                    <a:pt x="357545" y="23067"/>
                  </a:lnTo>
                  <a:lnTo>
                    <a:pt x="330548" y="16574"/>
                  </a:lnTo>
                  <a:lnTo>
                    <a:pt x="303982" y="10958"/>
                  </a:lnTo>
                  <a:lnTo>
                    <a:pt x="239740" y="16376"/>
                  </a:lnTo>
                  <a:lnTo>
                    <a:pt x="195864" y="34420"/>
                  </a:lnTo>
                  <a:lnTo>
                    <a:pt x="153726" y="99828"/>
                  </a:lnTo>
                  <a:lnTo>
                    <a:pt x="129510" y="146015"/>
                  </a:lnTo>
                  <a:lnTo>
                    <a:pt x="104607" y="198364"/>
                  </a:lnTo>
                  <a:lnTo>
                    <a:pt x="80077" y="254752"/>
                  </a:lnTo>
                  <a:lnTo>
                    <a:pt x="56977" y="313061"/>
                  </a:lnTo>
                  <a:lnTo>
                    <a:pt x="36367" y="371168"/>
                  </a:lnTo>
                  <a:lnTo>
                    <a:pt x="19306" y="426955"/>
                  </a:lnTo>
                  <a:lnTo>
                    <a:pt x="6852" y="478298"/>
                  </a:lnTo>
                  <a:lnTo>
                    <a:pt x="63" y="523080"/>
                  </a:lnTo>
                  <a:lnTo>
                    <a:pt x="0" y="559177"/>
                  </a:lnTo>
                  <a:lnTo>
                    <a:pt x="11661" y="631632"/>
                  </a:lnTo>
                  <a:lnTo>
                    <a:pt x="27458" y="680514"/>
                  </a:lnTo>
                  <a:lnTo>
                    <a:pt x="77677" y="728131"/>
                  </a:lnTo>
                  <a:lnTo>
                    <a:pt x="115203" y="737156"/>
                  </a:lnTo>
                  <a:lnTo>
                    <a:pt x="163079" y="743184"/>
                  </a:lnTo>
                  <a:lnTo>
                    <a:pt x="223991" y="746054"/>
                  </a:lnTo>
                  <a:lnTo>
                    <a:pt x="274456" y="740574"/>
                  </a:lnTo>
                  <a:lnTo>
                    <a:pt x="318427" y="729201"/>
                  </a:lnTo>
                  <a:lnTo>
                    <a:pt x="359860" y="714394"/>
                  </a:lnTo>
                  <a:lnTo>
                    <a:pt x="402708" y="698608"/>
                  </a:lnTo>
                  <a:lnTo>
                    <a:pt x="450928" y="684302"/>
                  </a:lnTo>
                  <a:lnTo>
                    <a:pt x="515374" y="667852"/>
                  </a:lnTo>
                  <a:lnTo>
                    <a:pt x="562345" y="653635"/>
                  </a:lnTo>
                  <a:lnTo>
                    <a:pt x="598153" y="639214"/>
                  </a:lnTo>
                  <a:lnTo>
                    <a:pt x="661539" y="600004"/>
                  </a:lnTo>
                  <a:lnTo>
                    <a:pt x="713179" y="548384"/>
                  </a:lnTo>
                  <a:lnTo>
                    <a:pt x="749195" y="482829"/>
                  </a:lnTo>
                  <a:lnTo>
                    <a:pt x="761537" y="446240"/>
                  </a:lnTo>
                  <a:lnTo>
                    <a:pt x="770204" y="407865"/>
                  </a:lnTo>
                  <a:lnTo>
                    <a:pt x="775273" y="368271"/>
                  </a:lnTo>
                  <a:lnTo>
                    <a:pt x="776823" y="328022"/>
                  </a:lnTo>
                  <a:lnTo>
                    <a:pt x="774929" y="287684"/>
                  </a:lnTo>
                  <a:lnTo>
                    <a:pt x="769669" y="247824"/>
                  </a:lnTo>
                  <a:lnTo>
                    <a:pt x="761121" y="209008"/>
                  </a:lnTo>
                  <a:lnTo>
                    <a:pt x="749361" y="171801"/>
                  </a:lnTo>
                  <a:lnTo>
                    <a:pt x="716516" y="104480"/>
                  </a:lnTo>
                  <a:lnTo>
                    <a:pt x="671752" y="50388"/>
                  </a:lnTo>
                  <a:lnTo>
                    <a:pt x="615685" y="14052"/>
                  </a:lnTo>
                  <a:lnTo>
                    <a:pt x="583607" y="3957"/>
                  </a:lnTo>
                  <a:lnTo>
                    <a:pt x="548935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1" name="object 71"/>
          <p:cNvSpPr/>
          <p:nvPr/>
        </p:nvSpPr>
        <p:spPr>
          <a:xfrm>
            <a:off x="306374" y="340786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06374" y="3862681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179281" y="721249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13"/>
              </a:rPr>
              <a:t>https://technologystudent.com/equip_ﬂsh/spinning3.html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THE METAL SPINNING TECHNIQUE</cp:keywords>
  <dc:title>spin-quest3.cdr</dc:title>
  <dcterms:created xsi:type="dcterms:W3CDTF">2021-11-05T14:39:26Z</dcterms:created>
  <dcterms:modified xsi:type="dcterms:W3CDTF">2021-11-05T14:39:26Z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2021-11-05T00:00:00Z</vt:filetime>
  </property>
</Properties>
</file>