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echnologystudent.com/" TargetMode="External"/><Relationship Id="rId3" Type="http://schemas.openxmlformats.org/officeDocument/2006/relationships/hyperlink" Target="https://www.facebook.com/groups/254963448192823/" TargetMode="External"/><Relationship Id="rId4" Type="http://schemas.openxmlformats.org/officeDocument/2006/relationships/hyperlink" Target="https://technologystudent.com/equip_flsh/spinning5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35241" y="3674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019" y="47423"/>
            <a:ext cx="4590415" cy="465455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2338705">
              <a:lnSpc>
                <a:spcPct val="100000"/>
              </a:lnSpc>
              <a:spcBef>
                <a:spcPts val="6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CNC</a:t>
            </a:r>
            <a:r>
              <a:rPr dirty="0" u="sng" sz="16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dirty="0" u="sng" sz="1600" spc="-7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SPINNING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693" y="990912"/>
            <a:ext cx="334581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dirty="0" sz="1400" spc="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Spinning?</a:t>
            </a:r>
            <a:r>
              <a:rPr dirty="0" sz="1400" spc="3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0199" y="166327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0199" y="218905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0199" y="273007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0199" y="327871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7693" y="3518213"/>
            <a:ext cx="71608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spinning,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compared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manual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dirty="0" sz="1400" spc="40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0199" y="4190576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0199" y="4716356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0199" y="525737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0199" y="580601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7693" y="6134411"/>
            <a:ext cx="74180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r>
              <a:rPr dirty="0" sz="1400" spc="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spinning,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compared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manual</a:t>
            </a:r>
            <a:r>
              <a:rPr dirty="0" sz="14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dirty="0" sz="1400" spc="409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dirty="0" sz="1400" spc="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0199" y="680677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0199" y="7332555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0199" y="7873574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0199" y="8422213"/>
            <a:ext cx="7147559" cy="0"/>
          </a:xfrm>
          <a:custGeom>
            <a:avLst/>
            <a:gdLst/>
            <a:ahLst/>
            <a:cxnLst/>
            <a:rect l="l" t="t" r="r" b="b"/>
            <a:pathLst>
              <a:path w="7147559" h="0">
                <a:moveTo>
                  <a:pt x="0" y="0"/>
                </a:moveTo>
                <a:lnTo>
                  <a:pt x="714755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53574" y="8722044"/>
            <a:ext cx="71755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Spinning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 (</a:t>
            </a:r>
            <a:r>
              <a:rPr dirty="0" sz="1400" spc="-25" i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2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dirty="0" sz="1400" spc="-2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dirty="0" sz="1400" spc="-2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3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paste</a:t>
            </a:r>
            <a:r>
              <a:rPr dirty="0" sz="1400" spc="-2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2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2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dirty="0" sz="1400" spc="-37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6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i="1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dirty="0" sz="1400" spc="-16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i="1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).</a:t>
            </a:r>
            <a:r>
              <a:rPr dirty="0" sz="1400" spc="-1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41182" y="611373"/>
            <a:ext cx="534606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4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dirty="0" baseline="2314" sz="1800" spc="-7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https://technologystudent.com/equip_ﬂsh/spinning5.html</a:t>
            </a:r>
            <a:endParaRPr baseline="2314"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CNC METAL SPINNING - EXAMINATION QUESTIONS</cp:keywords>
  <dc:title>spin-quest5.cdr</dc:title>
  <dcterms:created xsi:type="dcterms:W3CDTF">2021-11-05T15:26:41Z</dcterms:created>
  <dcterms:modified xsi:type="dcterms:W3CDTF">2021-11-05T15:26:41Z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2021-11-05T00:00:00Z</vt:filetime>
  </property>
</Properties>
</file>