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verda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verda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3010" y="158774"/>
            <a:ext cx="488378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VERD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dirty="0" u="sng" sz="1600" spc="-1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ALEXANDE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- EXAMIN</a:t>
            </a:r>
            <a:r>
              <a:rPr dirty="0" u="sng" sz="1600" spc="-1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TIO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6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dirty="0" sz="1200" spc="34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https://technologystudent.com/despro_ﬂsh/verda1.html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535" y="1199838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39573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-8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brieﬂy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about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Verda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Alexander’s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background</a:t>
            </a:r>
            <a:r>
              <a:rPr dirty="0" sz="1400" spc="-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career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path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took,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3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4485" y="2085029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4485" y="2589231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485" y="3093418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4485" y="3597605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4485" y="4101793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4485" y="460598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4485" y="5815828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4485" y="632003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4485" y="6824217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485" y="7328405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17635" y="4891742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07950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-14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Food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400" spc="-1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Thought</a:t>
            </a:r>
            <a:r>
              <a:rPr dirty="0" sz="1400" spc="-1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Truck?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purpose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truck.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truck.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3010" y="158774"/>
            <a:ext cx="488378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VERD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dirty="0" u="sng" sz="1600" spc="-1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ALEXANDE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- EXAMIN</a:t>
            </a:r>
            <a:r>
              <a:rPr dirty="0" u="sng" sz="1600" spc="-1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TIO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6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dirty="0" sz="1200" spc="34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https://technologystudent.com/despro_ﬂsh/verda1.html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1438910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36849" y="481485"/>
            <a:ext cx="609600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-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9562" y="1199838"/>
            <a:ext cx="45294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63975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V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erda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’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approach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4485" y="1919931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485" y="2424132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4485" y="2928319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4485" y="3432505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4485" y="3953207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79562" y="4324041"/>
            <a:ext cx="59905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2511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oﬃce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interiors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V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erda</a:t>
            </a:r>
            <a:r>
              <a:rPr dirty="0" sz="1400" spc="-2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Alexande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DESIGNERS - VERDA ALEXANDER</cp:keywords>
  <dc:title>verda1.cdr</dc:title>
  <dcterms:created xsi:type="dcterms:W3CDTF">2021-12-07T16:22:28Z</dcterms:created>
  <dcterms:modified xsi:type="dcterms:W3CDTF">2021-12-07T16:22:28Z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2021-12-07T00:00:00Z</vt:filetime>
  </property>
</Properties>
</file>