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C08D-F81E-42C7-B9A5-39D7B5EAFB3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6DC3-7011-4890-9F1E-A835386CF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5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C08D-F81E-42C7-B9A5-39D7B5EAFB3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6DC3-7011-4890-9F1E-A835386CF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965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C08D-F81E-42C7-B9A5-39D7B5EAFB3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6DC3-7011-4890-9F1E-A835386CF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299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C08D-F81E-42C7-B9A5-39D7B5EAFB3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6DC3-7011-4890-9F1E-A835386CF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214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C08D-F81E-42C7-B9A5-39D7B5EAFB3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6DC3-7011-4890-9F1E-A835386CF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4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C08D-F81E-42C7-B9A5-39D7B5EAFB3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6DC3-7011-4890-9F1E-A835386CF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23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C08D-F81E-42C7-B9A5-39D7B5EAFB3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6DC3-7011-4890-9F1E-A835386CF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01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C08D-F81E-42C7-B9A5-39D7B5EAFB3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6DC3-7011-4890-9F1E-A835386CF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23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C08D-F81E-42C7-B9A5-39D7B5EAFB3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6DC3-7011-4890-9F1E-A835386CF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66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C08D-F81E-42C7-B9A5-39D7B5EAFB3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6DC3-7011-4890-9F1E-A835386CF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90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C08D-F81E-42C7-B9A5-39D7B5EAFB3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6DC3-7011-4890-9F1E-A835386CF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5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BC08D-F81E-42C7-B9A5-39D7B5EAFB3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96DC3-7011-4890-9F1E-A835386CF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45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1/equipex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08C9ECC9-1CFE-43F9-83FA-4B04905CBFBC}"/>
              </a:ext>
            </a:extLst>
          </p:cNvPr>
          <p:cNvGrpSpPr/>
          <p:nvPr/>
        </p:nvGrpSpPr>
        <p:grpSpPr>
          <a:xfrm>
            <a:off x="109728" y="194248"/>
            <a:ext cx="6625213" cy="9498392"/>
            <a:chOff x="109728" y="194248"/>
            <a:chExt cx="6625213" cy="9498392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D2A1CF31-8438-42A3-B43E-257FDABCB7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728" y="194248"/>
              <a:ext cx="6625213" cy="9498392"/>
            </a:xfrm>
            <a:prstGeom prst="rect">
              <a:avLst/>
            </a:prstGeom>
          </p:spPr>
        </p:pic>
        <p:sp>
          <p:nvSpPr>
            <p:cNvPr id="6" name="Rectangle 5">
              <a:hlinkClick r:id="rId3"/>
              <a:extLst>
                <a:ext uri="{FF2B5EF4-FFF2-40B4-BE49-F238E27FC236}">
                  <a16:creationId xmlns:a16="http://schemas.microsoft.com/office/drawing/2014/main" id="{9E04BDC4-173C-4D72-862E-323114218EEC}"/>
                </a:ext>
              </a:extLst>
            </p:cNvPr>
            <p:cNvSpPr/>
            <p:nvPr/>
          </p:nvSpPr>
          <p:spPr>
            <a:xfrm>
              <a:off x="2414016" y="573024"/>
              <a:ext cx="3304032" cy="1950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994063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2</cp:revision>
  <dcterms:created xsi:type="dcterms:W3CDTF">2021-01-18T16:27:01Z</dcterms:created>
  <dcterms:modified xsi:type="dcterms:W3CDTF">2021-01-18T16:28:58Z</dcterms:modified>
</cp:coreProperties>
</file>