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_flsh/galv2.html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2C56A77-48BF-4C97-96FC-93C96BB525AC}"/>
              </a:ext>
            </a:extLst>
          </p:cNvPr>
          <p:cNvGrpSpPr/>
          <p:nvPr/>
        </p:nvGrpSpPr>
        <p:grpSpPr>
          <a:xfrm>
            <a:off x="123007" y="26684"/>
            <a:ext cx="7282815" cy="8487408"/>
            <a:chOff x="123007" y="26684"/>
            <a:chExt cx="7282815" cy="8487408"/>
          </a:xfrm>
        </p:grpSpPr>
        <p:sp>
          <p:nvSpPr>
            <p:cNvPr id="2" name="object 2"/>
            <p:cNvSpPr txBox="1"/>
            <p:nvPr/>
          </p:nvSpPr>
          <p:spPr>
            <a:xfrm>
              <a:off x="2266438" y="26684"/>
              <a:ext cx="3168015" cy="432434"/>
            </a:xfrm>
            <a:prstGeom prst="rect">
              <a:avLst/>
            </a:prstGeom>
          </p:spPr>
          <p:txBody>
            <a:bodyPr vert="horz" wrap="square" lIns="0" tIns="641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505"/>
                </a:spcBef>
              </a:pPr>
              <a:r>
                <a:rPr sz="1600" b="1" u="sng" spc="-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GALVANISING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STEEL </a:t>
              </a: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AND</a:t>
              </a:r>
              <a:r>
                <a:rPr sz="1600" b="1" u="sng" spc="-114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IRON</a:t>
              </a:r>
              <a:endParaRPr sz="1600">
                <a:latin typeface="Arial"/>
                <a:cs typeface="Arial"/>
              </a:endParaRPr>
            </a:p>
            <a:p>
              <a:pPr marL="511175">
                <a:lnSpc>
                  <a:spcPct val="100000"/>
                </a:lnSpc>
                <a:spcBef>
                  <a:spcPts val="155"/>
                </a:spcBef>
              </a:pPr>
              <a:r>
                <a:rPr sz="600" spc="-1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V.Ryan </a:t>
              </a:r>
              <a:r>
                <a:rPr sz="60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2009 World </a:t>
              </a:r>
              <a:r>
                <a:rPr sz="60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Association of </a:t>
              </a:r>
              <a:r>
                <a:rPr sz="600" spc="-1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Technology</a:t>
              </a:r>
              <a:r>
                <a:rPr sz="600" spc="-5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600" spc="-1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Teachers</a:t>
              </a:r>
              <a:endParaRPr sz="60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123007" y="1074983"/>
              <a:ext cx="7282815" cy="123190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In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industry electroplating is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often 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process used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galvanise steel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products,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more  efficient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more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cost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effective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than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hot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dipping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process.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480"/>
                </a:lnSpc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space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below:</a:t>
              </a:r>
              <a:endParaRPr sz="1400">
                <a:latin typeface="Arial"/>
                <a:cs typeface="Arial"/>
              </a:endParaRPr>
            </a:p>
            <a:p>
              <a:pPr marL="12700" marR="2175510">
                <a:lnSpc>
                  <a:spcPts val="1560"/>
                </a:lnSpc>
                <a:spcBef>
                  <a:spcPts val="95"/>
                </a:spcBef>
              </a:pP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1a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.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Draw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diagram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represents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electroplating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car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body.  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1b.</a:t>
              </a:r>
              <a:r>
                <a:rPr sz="1400" b="1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Label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diagram.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535"/>
                </a:lnSpc>
              </a:pP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1c.</a:t>
              </a:r>
              <a:r>
                <a:rPr sz="1400" b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electroplating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process.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249336" y="6057058"/>
              <a:ext cx="129032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DESCRIPTION: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143878" y="8275332"/>
              <a:ext cx="275336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2.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Why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car bodies</a:t>
              </a:r>
              <a:r>
                <a:rPr sz="1400" spc="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galvanised?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1302904" y="533477"/>
              <a:ext cx="4962525" cy="29527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19685" rIns="0" bIns="0" rtlCol="0">
              <a:spAutoFit/>
            </a:bodyPr>
            <a:lstStyle/>
            <a:p>
              <a:pPr marL="57150">
                <a:lnSpc>
                  <a:spcPct val="100000"/>
                </a:lnSpc>
                <a:spcBef>
                  <a:spcPts val="155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HELPFUL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LINK:</a:t>
              </a:r>
              <a:r>
                <a:rPr sz="1400" spc="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DD2B1C"/>
                  </a:solidFill>
                  <a:latin typeface="Arial"/>
                  <a:cs typeface="Arial"/>
                  <a:hlinkClick r:id="rId3"/>
                </a:rPr>
                <a:t>https://technologystudent.com/equip_flsh/galv2.html</a:t>
              </a:r>
              <a:endParaRPr sz="12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6EC0B7C8-5781-43BC-86F7-724C72649EDC}"/>
              </a:ext>
            </a:extLst>
          </p:cNvPr>
          <p:cNvGrpSpPr/>
          <p:nvPr/>
        </p:nvGrpSpPr>
        <p:grpSpPr>
          <a:xfrm>
            <a:off x="194678" y="505073"/>
            <a:ext cx="7161530" cy="4715980"/>
            <a:chOff x="194678" y="505073"/>
            <a:chExt cx="7161530" cy="4715980"/>
          </a:xfrm>
        </p:grpSpPr>
        <p:sp>
          <p:nvSpPr>
            <p:cNvPr id="2" name="object 2"/>
            <p:cNvSpPr txBox="1"/>
            <p:nvPr/>
          </p:nvSpPr>
          <p:spPr>
            <a:xfrm>
              <a:off x="194678" y="505073"/>
              <a:ext cx="716153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3.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List a range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have been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treated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 an electrolyte solution and</a:t>
              </a:r>
              <a:r>
                <a:rPr sz="1400" spc="2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galvanised.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10565" y="4982293"/>
              <a:ext cx="20320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B.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217124" y="3244389"/>
              <a:ext cx="6488430" cy="8718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4.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two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alternative ways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preventing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rust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forming on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surface of</a:t>
              </a:r>
              <a:r>
                <a:rPr sz="1400" spc="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steel.</a:t>
              </a:r>
              <a:endParaRPr sz="1400" dirty="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900" dirty="0">
                <a:latin typeface="Arial"/>
                <a:cs typeface="Arial"/>
              </a:endParaRPr>
            </a:p>
            <a:p>
              <a:pPr marL="106045">
                <a:lnSpc>
                  <a:spcPct val="100000"/>
                </a:lnSpc>
                <a:spcBef>
                  <a:spcPts val="112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A.</a:t>
              </a:r>
              <a:endParaRPr sz="1400" dirty="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D2B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138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galval2.cdr</dc:title>
  <dc:creator>BY V.RYAN</dc:creator>
  <cp:keywords>GALVANISING STEEL - QUESTIONS</cp:keywords>
  <cp:lastModifiedBy>Vincent RYan</cp:lastModifiedBy>
  <cp:revision>1</cp:revision>
  <dcterms:created xsi:type="dcterms:W3CDTF">2021-02-07T16:07:28Z</dcterms:created>
  <dcterms:modified xsi:type="dcterms:W3CDTF">2021-02-07T16:08:47Z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2021-02-07T00:00:00Z</vt:filetime>
  </property>
</Properties>
</file>