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3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849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129317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5797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90896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631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24197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4914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191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72164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6952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461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226528-AAB8-426A-853D-F03A5768F80A}" type="datetimeFigureOut">
              <a:rPr lang="en-GB" smtClean="0"/>
              <a:t>18/01/2021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C50FC4-FC4D-40C0-8DA4-2979F690FD0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4368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technologystudent.com/equip1/equipex1.ht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>
            <a:extLst>
              <a:ext uri="{FF2B5EF4-FFF2-40B4-BE49-F238E27FC236}">
                <a16:creationId xmlns:a16="http://schemas.microsoft.com/office/drawing/2014/main" id="{C081750F-ABD8-4427-A1C6-EE155707C4DA}"/>
              </a:ext>
            </a:extLst>
          </p:cNvPr>
          <p:cNvGrpSpPr/>
          <p:nvPr/>
        </p:nvGrpSpPr>
        <p:grpSpPr>
          <a:xfrm>
            <a:off x="109057" y="70318"/>
            <a:ext cx="9672506" cy="6706700"/>
            <a:chOff x="109057" y="70318"/>
            <a:chExt cx="9672506" cy="6706700"/>
          </a:xfrm>
        </p:grpSpPr>
        <p:pic>
          <p:nvPicPr>
            <p:cNvPr id="7" name="Picture 6" descr="Text&#10;&#10;Description automatically generated with medium confidence">
              <a:extLst>
                <a:ext uri="{FF2B5EF4-FFF2-40B4-BE49-F238E27FC236}">
                  <a16:creationId xmlns:a16="http://schemas.microsoft.com/office/drawing/2014/main" id="{14F0FC2F-7226-460D-AD45-FEC82025EB3C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9057" y="70318"/>
              <a:ext cx="9672506" cy="6706700"/>
            </a:xfrm>
            <a:prstGeom prst="rect">
              <a:avLst/>
            </a:prstGeom>
          </p:spPr>
        </p:pic>
        <p:sp>
          <p:nvSpPr>
            <p:cNvPr id="8" name="Rectangle 7">
              <a:extLst>
                <a:ext uri="{FF2B5EF4-FFF2-40B4-BE49-F238E27FC236}">
                  <a16:creationId xmlns:a16="http://schemas.microsoft.com/office/drawing/2014/main" id="{F41DA2E9-5AB4-44CC-8082-6E4495CD9EBF}"/>
                </a:ext>
              </a:extLst>
            </p:cNvPr>
            <p:cNvSpPr/>
            <p:nvPr/>
          </p:nvSpPr>
          <p:spPr>
            <a:xfrm>
              <a:off x="6090407" y="3976382"/>
              <a:ext cx="3531765" cy="2273416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9" name="Rectangle 8">
              <a:hlinkClick r:id="rId3"/>
              <a:extLst>
                <a:ext uri="{FF2B5EF4-FFF2-40B4-BE49-F238E27FC236}">
                  <a16:creationId xmlns:a16="http://schemas.microsoft.com/office/drawing/2014/main" id="{50D09D72-FD5C-4C02-9E54-38B0F28B5AE0}"/>
                </a:ext>
              </a:extLst>
            </p:cNvPr>
            <p:cNvSpPr/>
            <p:nvPr/>
          </p:nvSpPr>
          <p:spPr>
            <a:xfrm>
              <a:off x="2139193" y="5972961"/>
              <a:ext cx="3372374" cy="176169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</p:spTree>
    <p:extLst>
      <p:ext uri="{BB962C8B-B14F-4D97-AF65-F5344CB8AC3E}">
        <p14:creationId xmlns:p14="http://schemas.microsoft.com/office/powerpoint/2010/main" val="39199978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</TotalTime>
  <Words>0</Words>
  <Application>Microsoft Office PowerPoint</Application>
  <PresentationFormat>A4 Paper (210x297 mm)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Vincent RYan</dc:creator>
  <cp:lastModifiedBy>Vincent RYan</cp:lastModifiedBy>
  <cp:revision>1</cp:revision>
  <dcterms:created xsi:type="dcterms:W3CDTF">2021-01-18T16:49:21Z</dcterms:created>
  <dcterms:modified xsi:type="dcterms:W3CDTF">2021-01-18T16:51:25Z</dcterms:modified>
</cp:coreProperties>
</file>