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26" Type="http://schemas.openxmlformats.org/officeDocument/2006/relationships/image" Target="../media/image22.png"/><Relationship Id="rId3" Type="http://schemas.openxmlformats.org/officeDocument/2006/relationships/hyperlink" Target="http://www.technologystudent.com/" TargetMode="External"/><Relationship Id="rId21" Type="http://schemas.openxmlformats.org/officeDocument/2006/relationships/image" Target="../media/image17.png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5" Type="http://schemas.openxmlformats.org/officeDocument/2006/relationships/image" Target="../media/image21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24" Type="http://schemas.openxmlformats.org/officeDocument/2006/relationships/image" Target="../media/image20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23" Type="http://schemas.openxmlformats.org/officeDocument/2006/relationships/image" Target="../media/image19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hyperlink" Target="https://technologystudent.com/pwtol/circsw2.htm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Relationship Id="rId22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3" Type="http://schemas.openxmlformats.org/officeDocument/2006/relationships/hyperlink" Target="http://www.technologystudent.com/" TargetMode="External"/><Relationship Id="rId21" Type="http://schemas.openxmlformats.org/officeDocument/2006/relationships/image" Target="../media/image39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34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19" Type="http://schemas.openxmlformats.org/officeDocument/2006/relationships/image" Target="../media/image37.png"/><Relationship Id="rId4" Type="http://schemas.openxmlformats.org/officeDocument/2006/relationships/hyperlink" Target="https://technologystudent.com/pwtol/circsw2.htm" TargetMode="External"/><Relationship Id="rId9" Type="http://schemas.openxmlformats.org/officeDocument/2006/relationships/image" Target="../media/image27.png"/><Relationship Id="rId14" Type="http://schemas.openxmlformats.org/officeDocument/2006/relationships/image" Target="../media/image32.png"/><Relationship Id="rId22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pwtol/circsw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0960" y="60283"/>
            <a:ext cx="5697855" cy="427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244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TABLE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CIRCULAR</a:t>
            </a:r>
            <a:r>
              <a:rPr sz="16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SAW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585"/>
              </a:spcBef>
              <a:tabLst>
                <a:tab pos="2066289" algn="l"/>
                <a:tab pos="39484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028" y="1129166"/>
            <a:ext cx="719645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82232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Table</a:t>
            </a:r>
            <a:r>
              <a:rPr sz="14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Circular</a:t>
            </a:r>
            <a:r>
              <a:rPr sz="14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Saw,</a:t>
            </a:r>
            <a:r>
              <a:rPr sz="14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sz="14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indicated</a:t>
            </a:r>
            <a:r>
              <a:rPr sz="14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5360" y="570582"/>
            <a:ext cx="6299835" cy="42799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127635" rIns="0" bIns="0" rtlCol="0">
            <a:spAutoFit/>
          </a:bodyPr>
          <a:lstStyle/>
          <a:p>
            <a:pPr marL="419100">
              <a:lnSpc>
                <a:spcPct val="100000"/>
              </a:lnSpc>
              <a:spcBef>
                <a:spcPts val="1005"/>
              </a:spcBef>
              <a:tabLst>
                <a:tab pos="2075180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https://technologystudent.com/pwtol/circsw2.htm</a:t>
            </a:r>
            <a:endParaRPr sz="1800" baseline="4629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5516" y="7216924"/>
            <a:ext cx="719645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safe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table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circular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saw,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above.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Continue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answer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next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page)</a:t>
            </a:r>
            <a:r>
              <a:rPr sz="14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490054" y="2108702"/>
            <a:ext cx="4702810" cy="4995545"/>
            <a:chOff x="1490054" y="2108702"/>
            <a:chExt cx="4702810" cy="4995545"/>
          </a:xfrm>
        </p:grpSpPr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95821" y="2816044"/>
              <a:ext cx="296003" cy="906056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695821" y="2188245"/>
              <a:ext cx="296003" cy="90605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666070" y="3030374"/>
              <a:ext cx="356628" cy="126728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806712" y="3419802"/>
              <a:ext cx="66040" cy="1094740"/>
            </a:xfrm>
            <a:custGeom>
              <a:avLst/>
              <a:gdLst/>
              <a:ahLst/>
              <a:cxnLst/>
              <a:rect l="l" t="t" r="r" b="b"/>
              <a:pathLst>
                <a:path w="66039" h="1094739">
                  <a:moveTo>
                    <a:pt x="65671" y="0"/>
                  </a:moveTo>
                  <a:lnTo>
                    <a:pt x="0" y="0"/>
                  </a:lnTo>
                  <a:lnTo>
                    <a:pt x="0" y="1094574"/>
                  </a:lnTo>
                  <a:lnTo>
                    <a:pt x="65671" y="1094574"/>
                  </a:lnTo>
                  <a:lnTo>
                    <a:pt x="65671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806710" y="3473802"/>
              <a:ext cx="66675" cy="988694"/>
            </a:xfrm>
            <a:custGeom>
              <a:avLst/>
              <a:gdLst/>
              <a:ahLst/>
              <a:cxnLst/>
              <a:rect l="l" t="t" r="r" b="b"/>
              <a:pathLst>
                <a:path w="66675" h="988695">
                  <a:moveTo>
                    <a:pt x="66167" y="959332"/>
                  </a:moveTo>
                  <a:lnTo>
                    <a:pt x="0" y="959332"/>
                  </a:lnTo>
                  <a:lnTo>
                    <a:pt x="0" y="988275"/>
                  </a:lnTo>
                  <a:lnTo>
                    <a:pt x="66167" y="988275"/>
                  </a:lnTo>
                  <a:lnTo>
                    <a:pt x="66167" y="959332"/>
                  </a:lnTo>
                  <a:close/>
                </a:path>
                <a:path w="66675" h="988695">
                  <a:moveTo>
                    <a:pt x="66167" y="905573"/>
                  </a:moveTo>
                  <a:lnTo>
                    <a:pt x="0" y="905573"/>
                  </a:lnTo>
                  <a:lnTo>
                    <a:pt x="0" y="934516"/>
                  </a:lnTo>
                  <a:lnTo>
                    <a:pt x="66167" y="934516"/>
                  </a:lnTo>
                  <a:lnTo>
                    <a:pt x="66167" y="905573"/>
                  </a:lnTo>
                  <a:close/>
                </a:path>
                <a:path w="66675" h="988695">
                  <a:moveTo>
                    <a:pt x="66167" y="827011"/>
                  </a:moveTo>
                  <a:lnTo>
                    <a:pt x="0" y="827011"/>
                  </a:lnTo>
                  <a:lnTo>
                    <a:pt x="0" y="855954"/>
                  </a:lnTo>
                  <a:lnTo>
                    <a:pt x="66167" y="855954"/>
                  </a:lnTo>
                  <a:lnTo>
                    <a:pt x="66167" y="827011"/>
                  </a:lnTo>
                  <a:close/>
                </a:path>
                <a:path w="66675" h="988695">
                  <a:moveTo>
                    <a:pt x="66167" y="740181"/>
                  </a:moveTo>
                  <a:lnTo>
                    <a:pt x="0" y="740181"/>
                  </a:lnTo>
                  <a:lnTo>
                    <a:pt x="0" y="769124"/>
                  </a:lnTo>
                  <a:lnTo>
                    <a:pt x="66167" y="769124"/>
                  </a:lnTo>
                  <a:lnTo>
                    <a:pt x="66167" y="740181"/>
                  </a:lnTo>
                  <a:close/>
                </a:path>
                <a:path w="66675" h="988695">
                  <a:moveTo>
                    <a:pt x="66167" y="620268"/>
                  </a:moveTo>
                  <a:lnTo>
                    <a:pt x="0" y="620268"/>
                  </a:lnTo>
                  <a:lnTo>
                    <a:pt x="0" y="649211"/>
                  </a:lnTo>
                  <a:lnTo>
                    <a:pt x="66167" y="649211"/>
                  </a:lnTo>
                  <a:lnTo>
                    <a:pt x="66167" y="620268"/>
                  </a:lnTo>
                  <a:close/>
                </a:path>
                <a:path w="66675" h="988695">
                  <a:moveTo>
                    <a:pt x="66167" y="512749"/>
                  </a:moveTo>
                  <a:lnTo>
                    <a:pt x="0" y="512749"/>
                  </a:lnTo>
                  <a:lnTo>
                    <a:pt x="0" y="541693"/>
                  </a:lnTo>
                  <a:lnTo>
                    <a:pt x="66167" y="541693"/>
                  </a:lnTo>
                  <a:lnTo>
                    <a:pt x="66167" y="512749"/>
                  </a:lnTo>
                  <a:close/>
                </a:path>
                <a:path w="66675" h="988695">
                  <a:moveTo>
                    <a:pt x="66167" y="434187"/>
                  </a:moveTo>
                  <a:lnTo>
                    <a:pt x="0" y="434187"/>
                  </a:lnTo>
                  <a:lnTo>
                    <a:pt x="0" y="463130"/>
                  </a:lnTo>
                  <a:lnTo>
                    <a:pt x="66167" y="463130"/>
                  </a:lnTo>
                  <a:lnTo>
                    <a:pt x="66167" y="434187"/>
                  </a:lnTo>
                  <a:close/>
                </a:path>
                <a:path w="66675" h="988695">
                  <a:moveTo>
                    <a:pt x="66167" y="339077"/>
                  </a:moveTo>
                  <a:lnTo>
                    <a:pt x="0" y="339077"/>
                  </a:lnTo>
                  <a:lnTo>
                    <a:pt x="0" y="368020"/>
                  </a:lnTo>
                  <a:lnTo>
                    <a:pt x="66167" y="368020"/>
                  </a:lnTo>
                  <a:lnTo>
                    <a:pt x="66167" y="339077"/>
                  </a:lnTo>
                  <a:close/>
                </a:path>
                <a:path w="66675" h="988695">
                  <a:moveTo>
                    <a:pt x="66167" y="219163"/>
                  </a:moveTo>
                  <a:lnTo>
                    <a:pt x="0" y="219163"/>
                  </a:lnTo>
                  <a:lnTo>
                    <a:pt x="0" y="248107"/>
                  </a:lnTo>
                  <a:lnTo>
                    <a:pt x="66167" y="248107"/>
                  </a:lnTo>
                  <a:lnTo>
                    <a:pt x="66167" y="219163"/>
                  </a:lnTo>
                  <a:close/>
                </a:path>
                <a:path w="66675" h="988695">
                  <a:moveTo>
                    <a:pt x="66167" y="132321"/>
                  </a:moveTo>
                  <a:lnTo>
                    <a:pt x="0" y="132321"/>
                  </a:lnTo>
                  <a:lnTo>
                    <a:pt x="0" y="161264"/>
                  </a:lnTo>
                  <a:lnTo>
                    <a:pt x="66167" y="161264"/>
                  </a:lnTo>
                  <a:lnTo>
                    <a:pt x="66167" y="132321"/>
                  </a:lnTo>
                  <a:close/>
                </a:path>
                <a:path w="66675" h="988695">
                  <a:moveTo>
                    <a:pt x="66167" y="53759"/>
                  </a:moveTo>
                  <a:lnTo>
                    <a:pt x="0" y="53759"/>
                  </a:lnTo>
                  <a:lnTo>
                    <a:pt x="0" y="82702"/>
                  </a:lnTo>
                  <a:lnTo>
                    <a:pt x="66167" y="82702"/>
                  </a:lnTo>
                  <a:lnTo>
                    <a:pt x="66167" y="53759"/>
                  </a:lnTo>
                  <a:close/>
                </a:path>
                <a:path w="66675" h="988695">
                  <a:moveTo>
                    <a:pt x="66167" y="0"/>
                  </a:moveTo>
                  <a:lnTo>
                    <a:pt x="0" y="0"/>
                  </a:lnTo>
                  <a:lnTo>
                    <a:pt x="0" y="28943"/>
                  </a:lnTo>
                  <a:lnTo>
                    <a:pt x="66167" y="28943"/>
                  </a:lnTo>
                  <a:lnTo>
                    <a:pt x="66167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647694" y="3146401"/>
              <a:ext cx="393471" cy="426639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571153" y="3678450"/>
              <a:ext cx="2566187" cy="124155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3055838" y="5003590"/>
              <a:ext cx="78105" cy="269875"/>
            </a:xfrm>
            <a:custGeom>
              <a:avLst/>
              <a:gdLst/>
              <a:ahLst/>
              <a:cxnLst/>
              <a:rect l="l" t="t" r="r" b="b"/>
              <a:pathLst>
                <a:path w="78105" h="269875">
                  <a:moveTo>
                    <a:pt x="39014" y="0"/>
                  </a:moveTo>
                  <a:lnTo>
                    <a:pt x="19602" y="815"/>
                  </a:lnTo>
                  <a:lnTo>
                    <a:pt x="0" y="4268"/>
                  </a:lnTo>
                  <a:lnTo>
                    <a:pt x="7226" y="12053"/>
                  </a:lnTo>
                  <a:lnTo>
                    <a:pt x="0" y="18175"/>
                  </a:lnTo>
                  <a:lnTo>
                    <a:pt x="8343" y="27624"/>
                  </a:lnTo>
                  <a:lnTo>
                    <a:pt x="0" y="33732"/>
                  </a:lnTo>
                  <a:lnTo>
                    <a:pt x="8343" y="42635"/>
                  </a:lnTo>
                  <a:lnTo>
                    <a:pt x="0" y="48198"/>
                  </a:lnTo>
                  <a:lnTo>
                    <a:pt x="7785" y="56541"/>
                  </a:lnTo>
                  <a:lnTo>
                    <a:pt x="0" y="62091"/>
                  </a:lnTo>
                  <a:lnTo>
                    <a:pt x="7785" y="71553"/>
                  </a:lnTo>
                  <a:lnTo>
                    <a:pt x="0" y="76557"/>
                  </a:lnTo>
                  <a:lnTo>
                    <a:pt x="7785" y="84888"/>
                  </a:lnTo>
                  <a:lnTo>
                    <a:pt x="0" y="91009"/>
                  </a:lnTo>
                  <a:lnTo>
                    <a:pt x="7226" y="98236"/>
                  </a:lnTo>
                  <a:lnTo>
                    <a:pt x="0" y="104916"/>
                  </a:lnTo>
                  <a:lnTo>
                    <a:pt x="7785" y="113806"/>
                  </a:lnTo>
                  <a:lnTo>
                    <a:pt x="0" y="120486"/>
                  </a:lnTo>
                  <a:lnTo>
                    <a:pt x="7226" y="128271"/>
                  </a:lnTo>
                  <a:lnTo>
                    <a:pt x="0" y="134380"/>
                  </a:lnTo>
                  <a:lnTo>
                    <a:pt x="7785" y="142165"/>
                  </a:lnTo>
                  <a:lnTo>
                    <a:pt x="0" y="147169"/>
                  </a:lnTo>
                  <a:lnTo>
                    <a:pt x="7226" y="156617"/>
                  </a:lnTo>
                  <a:lnTo>
                    <a:pt x="0" y="162180"/>
                  </a:lnTo>
                  <a:lnTo>
                    <a:pt x="7226" y="170524"/>
                  </a:lnTo>
                  <a:lnTo>
                    <a:pt x="0" y="176645"/>
                  </a:lnTo>
                  <a:lnTo>
                    <a:pt x="7785" y="185535"/>
                  </a:lnTo>
                  <a:lnTo>
                    <a:pt x="0" y="191657"/>
                  </a:lnTo>
                  <a:lnTo>
                    <a:pt x="7226" y="198883"/>
                  </a:lnTo>
                  <a:lnTo>
                    <a:pt x="0" y="205551"/>
                  </a:lnTo>
                  <a:lnTo>
                    <a:pt x="7226" y="213336"/>
                  </a:lnTo>
                  <a:lnTo>
                    <a:pt x="0" y="218898"/>
                  </a:lnTo>
                  <a:lnTo>
                    <a:pt x="7226" y="227801"/>
                  </a:lnTo>
                  <a:lnTo>
                    <a:pt x="0" y="233364"/>
                  </a:lnTo>
                  <a:lnTo>
                    <a:pt x="7785" y="241695"/>
                  </a:lnTo>
                  <a:lnTo>
                    <a:pt x="0" y="247816"/>
                  </a:lnTo>
                  <a:lnTo>
                    <a:pt x="7226" y="256706"/>
                  </a:lnTo>
                  <a:lnTo>
                    <a:pt x="0" y="266117"/>
                  </a:lnTo>
                  <a:lnTo>
                    <a:pt x="20454" y="269085"/>
                  </a:lnTo>
                  <a:lnTo>
                    <a:pt x="40106" y="269841"/>
                  </a:lnTo>
                  <a:lnTo>
                    <a:pt x="59082" y="268735"/>
                  </a:lnTo>
                  <a:lnTo>
                    <a:pt x="77508" y="266117"/>
                  </a:lnTo>
                  <a:lnTo>
                    <a:pt x="77508" y="260046"/>
                  </a:lnTo>
                  <a:lnTo>
                    <a:pt x="70281" y="251144"/>
                  </a:lnTo>
                  <a:lnTo>
                    <a:pt x="77508" y="246140"/>
                  </a:lnTo>
                  <a:lnTo>
                    <a:pt x="70281" y="237809"/>
                  </a:lnTo>
                  <a:lnTo>
                    <a:pt x="77508" y="231128"/>
                  </a:lnTo>
                  <a:lnTo>
                    <a:pt x="70281" y="222797"/>
                  </a:lnTo>
                  <a:lnTo>
                    <a:pt x="77508" y="216676"/>
                  </a:lnTo>
                  <a:lnTo>
                    <a:pt x="69164" y="208332"/>
                  </a:lnTo>
                  <a:lnTo>
                    <a:pt x="77508" y="202769"/>
                  </a:lnTo>
                  <a:lnTo>
                    <a:pt x="69723" y="194438"/>
                  </a:lnTo>
                  <a:lnTo>
                    <a:pt x="77508" y="188875"/>
                  </a:lnTo>
                  <a:lnTo>
                    <a:pt x="69723" y="180532"/>
                  </a:lnTo>
                  <a:lnTo>
                    <a:pt x="77508" y="173864"/>
                  </a:lnTo>
                  <a:lnTo>
                    <a:pt x="69723" y="165520"/>
                  </a:lnTo>
                  <a:lnTo>
                    <a:pt x="77508" y="159399"/>
                  </a:lnTo>
                  <a:lnTo>
                    <a:pt x="69723" y="152731"/>
                  </a:lnTo>
                  <a:lnTo>
                    <a:pt x="77508" y="146051"/>
                  </a:lnTo>
                  <a:lnTo>
                    <a:pt x="70281" y="137720"/>
                  </a:lnTo>
                  <a:lnTo>
                    <a:pt x="77508" y="131040"/>
                  </a:lnTo>
                  <a:lnTo>
                    <a:pt x="70281" y="123267"/>
                  </a:lnTo>
                  <a:lnTo>
                    <a:pt x="77508" y="116028"/>
                  </a:lnTo>
                  <a:lnTo>
                    <a:pt x="69723" y="108243"/>
                  </a:lnTo>
                  <a:lnTo>
                    <a:pt x="77508" y="102134"/>
                  </a:lnTo>
                  <a:lnTo>
                    <a:pt x="69723" y="94908"/>
                  </a:lnTo>
                  <a:lnTo>
                    <a:pt x="77508" y="88787"/>
                  </a:lnTo>
                  <a:lnTo>
                    <a:pt x="69723" y="81002"/>
                  </a:lnTo>
                  <a:lnTo>
                    <a:pt x="77508" y="74880"/>
                  </a:lnTo>
                  <a:lnTo>
                    <a:pt x="70281" y="67108"/>
                  </a:lnTo>
                  <a:lnTo>
                    <a:pt x="77508" y="60986"/>
                  </a:lnTo>
                  <a:lnTo>
                    <a:pt x="69723" y="52084"/>
                  </a:lnTo>
                  <a:lnTo>
                    <a:pt x="77508" y="45416"/>
                  </a:lnTo>
                  <a:lnTo>
                    <a:pt x="69723" y="36514"/>
                  </a:lnTo>
                  <a:lnTo>
                    <a:pt x="77508" y="30964"/>
                  </a:lnTo>
                  <a:lnTo>
                    <a:pt x="70281" y="22620"/>
                  </a:lnTo>
                  <a:lnTo>
                    <a:pt x="77508" y="14835"/>
                  </a:lnTo>
                  <a:lnTo>
                    <a:pt x="77266" y="6275"/>
                  </a:lnTo>
                  <a:lnTo>
                    <a:pt x="58235" y="1820"/>
                  </a:lnTo>
                  <a:lnTo>
                    <a:pt x="39014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055838" y="5003590"/>
              <a:ext cx="78105" cy="269875"/>
            </a:xfrm>
            <a:custGeom>
              <a:avLst/>
              <a:gdLst/>
              <a:ahLst/>
              <a:cxnLst/>
              <a:rect l="l" t="t" r="r" b="b"/>
              <a:pathLst>
                <a:path w="78105" h="269875">
                  <a:moveTo>
                    <a:pt x="0" y="4268"/>
                  </a:moveTo>
                  <a:lnTo>
                    <a:pt x="7226" y="12053"/>
                  </a:lnTo>
                  <a:lnTo>
                    <a:pt x="0" y="18175"/>
                  </a:lnTo>
                  <a:lnTo>
                    <a:pt x="8343" y="27624"/>
                  </a:lnTo>
                  <a:lnTo>
                    <a:pt x="0" y="33732"/>
                  </a:lnTo>
                  <a:lnTo>
                    <a:pt x="8343" y="42635"/>
                  </a:lnTo>
                  <a:lnTo>
                    <a:pt x="0" y="48198"/>
                  </a:lnTo>
                  <a:lnTo>
                    <a:pt x="7785" y="56541"/>
                  </a:lnTo>
                  <a:lnTo>
                    <a:pt x="0" y="62091"/>
                  </a:lnTo>
                  <a:lnTo>
                    <a:pt x="7785" y="71553"/>
                  </a:lnTo>
                  <a:lnTo>
                    <a:pt x="0" y="76557"/>
                  </a:lnTo>
                  <a:lnTo>
                    <a:pt x="7785" y="84888"/>
                  </a:lnTo>
                  <a:lnTo>
                    <a:pt x="0" y="91009"/>
                  </a:lnTo>
                  <a:lnTo>
                    <a:pt x="7226" y="98236"/>
                  </a:lnTo>
                  <a:lnTo>
                    <a:pt x="0" y="104916"/>
                  </a:lnTo>
                  <a:lnTo>
                    <a:pt x="7785" y="113806"/>
                  </a:lnTo>
                  <a:lnTo>
                    <a:pt x="0" y="120486"/>
                  </a:lnTo>
                  <a:lnTo>
                    <a:pt x="7226" y="128271"/>
                  </a:lnTo>
                  <a:lnTo>
                    <a:pt x="0" y="134380"/>
                  </a:lnTo>
                  <a:lnTo>
                    <a:pt x="7785" y="142165"/>
                  </a:lnTo>
                  <a:lnTo>
                    <a:pt x="0" y="147169"/>
                  </a:lnTo>
                  <a:lnTo>
                    <a:pt x="7226" y="156617"/>
                  </a:lnTo>
                  <a:lnTo>
                    <a:pt x="0" y="162180"/>
                  </a:lnTo>
                  <a:lnTo>
                    <a:pt x="7226" y="170524"/>
                  </a:lnTo>
                  <a:lnTo>
                    <a:pt x="0" y="176645"/>
                  </a:lnTo>
                  <a:lnTo>
                    <a:pt x="7785" y="185535"/>
                  </a:lnTo>
                  <a:lnTo>
                    <a:pt x="0" y="191657"/>
                  </a:lnTo>
                  <a:lnTo>
                    <a:pt x="7226" y="198883"/>
                  </a:lnTo>
                  <a:lnTo>
                    <a:pt x="0" y="205551"/>
                  </a:lnTo>
                  <a:lnTo>
                    <a:pt x="7226" y="213336"/>
                  </a:lnTo>
                  <a:lnTo>
                    <a:pt x="0" y="218898"/>
                  </a:lnTo>
                  <a:lnTo>
                    <a:pt x="7226" y="227801"/>
                  </a:lnTo>
                  <a:lnTo>
                    <a:pt x="0" y="233364"/>
                  </a:lnTo>
                  <a:lnTo>
                    <a:pt x="7785" y="241695"/>
                  </a:lnTo>
                  <a:lnTo>
                    <a:pt x="0" y="247816"/>
                  </a:lnTo>
                  <a:lnTo>
                    <a:pt x="7226" y="256706"/>
                  </a:lnTo>
                  <a:lnTo>
                    <a:pt x="4826" y="259843"/>
                  </a:lnTo>
                  <a:lnTo>
                    <a:pt x="2413" y="262980"/>
                  </a:lnTo>
                  <a:lnTo>
                    <a:pt x="0" y="266117"/>
                  </a:lnTo>
                  <a:lnTo>
                    <a:pt x="20454" y="269085"/>
                  </a:lnTo>
                  <a:lnTo>
                    <a:pt x="40106" y="269841"/>
                  </a:lnTo>
                  <a:lnTo>
                    <a:pt x="59082" y="268735"/>
                  </a:lnTo>
                  <a:lnTo>
                    <a:pt x="77508" y="266117"/>
                  </a:lnTo>
                  <a:lnTo>
                    <a:pt x="77508" y="260046"/>
                  </a:lnTo>
                  <a:lnTo>
                    <a:pt x="70281" y="251144"/>
                  </a:lnTo>
                  <a:lnTo>
                    <a:pt x="77508" y="246140"/>
                  </a:lnTo>
                  <a:lnTo>
                    <a:pt x="70281" y="237809"/>
                  </a:lnTo>
                  <a:lnTo>
                    <a:pt x="77508" y="231128"/>
                  </a:lnTo>
                  <a:lnTo>
                    <a:pt x="70281" y="222797"/>
                  </a:lnTo>
                  <a:lnTo>
                    <a:pt x="77508" y="216676"/>
                  </a:lnTo>
                  <a:lnTo>
                    <a:pt x="69164" y="208332"/>
                  </a:lnTo>
                  <a:lnTo>
                    <a:pt x="77508" y="202769"/>
                  </a:lnTo>
                  <a:lnTo>
                    <a:pt x="69723" y="194438"/>
                  </a:lnTo>
                  <a:lnTo>
                    <a:pt x="77508" y="188875"/>
                  </a:lnTo>
                  <a:lnTo>
                    <a:pt x="69723" y="180532"/>
                  </a:lnTo>
                  <a:lnTo>
                    <a:pt x="77508" y="173864"/>
                  </a:lnTo>
                  <a:lnTo>
                    <a:pt x="69723" y="165520"/>
                  </a:lnTo>
                  <a:lnTo>
                    <a:pt x="77508" y="159399"/>
                  </a:lnTo>
                  <a:lnTo>
                    <a:pt x="69723" y="152731"/>
                  </a:lnTo>
                  <a:lnTo>
                    <a:pt x="77508" y="146051"/>
                  </a:lnTo>
                  <a:lnTo>
                    <a:pt x="70281" y="137720"/>
                  </a:lnTo>
                  <a:lnTo>
                    <a:pt x="77508" y="131040"/>
                  </a:lnTo>
                  <a:lnTo>
                    <a:pt x="70281" y="123267"/>
                  </a:lnTo>
                  <a:lnTo>
                    <a:pt x="77508" y="116028"/>
                  </a:lnTo>
                  <a:lnTo>
                    <a:pt x="69723" y="108243"/>
                  </a:lnTo>
                  <a:lnTo>
                    <a:pt x="77508" y="102134"/>
                  </a:lnTo>
                  <a:lnTo>
                    <a:pt x="69723" y="94908"/>
                  </a:lnTo>
                  <a:lnTo>
                    <a:pt x="77508" y="88787"/>
                  </a:lnTo>
                  <a:lnTo>
                    <a:pt x="69723" y="81002"/>
                  </a:lnTo>
                  <a:lnTo>
                    <a:pt x="77508" y="74880"/>
                  </a:lnTo>
                  <a:lnTo>
                    <a:pt x="70281" y="67108"/>
                  </a:lnTo>
                  <a:lnTo>
                    <a:pt x="77508" y="60986"/>
                  </a:lnTo>
                  <a:lnTo>
                    <a:pt x="69723" y="52084"/>
                  </a:lnTo>
                  <a:lnTo>
                    <a:pt x="77508" y="45416"/>
                  </a:lnTo>
                  <a:lnTo>
                    <a:pt x="69723" y="36514"/>
                  </a:lnTo>
                  <a:lnTo>
                    <a:pt x="77508" y="30964"/>
                  </a:lnTo>
                  <a:lnTo>
                    <a:pt x="70281" y="22620"/>
                  </a:lnTo>
                  <a:lnTo>
                    <a:pt x="77508" y="14835"/>
                  </a:lnTo>
                  <a:lnTo>
                    <a:pt x="77431" y="11977"/>
                  </a:lnTo>
                  <a:lnTo>
                    <a:pt x="77343" y="9120"/>
                  </a:lnTo>
                  <a:lnTo>
                    <a:pt x="77266" y="6275"/>
                  </a:lnTo>
                  <a:lnTo>
                    <a:pt x="58235" y="1820"/>
                  </a:lnTo>
                  <a:lnTo>
                    <a:pt x="39014" y="0"/>
                  </a:lnTo>
                  <a:lnTo>
                    <a:pt x="19602" y="815"/>
                  </a:lnTo>
                  <a:lnTo>
                    <a:pt x="0" y="426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055910" y="5007348"/>
              <a:ext cx="77470" cy="12065"/>
            </a:xfrm>
            <a:custGeom>
              <a:avLst/>
              <a:gdLst/>
              <a:ahLst/>
              <a:cxnLst/>
              <a:rect l="l" t="t" r="r" b="b"/>
              <a:pathLst>
                <a:path w="77469" h="12064">
                  <a:moveTo>
                    <a:pt x="0" y="0"/>
                  </a:moveTo>
                  <a:lnTo>
                    <a:pt x="77368" y="1177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055910" y="5021643"/>
              <a:ext cx="77470" cy="12065"/>
            </a:xfrm>
            <a:custGeom>
              <a:avLst/>
              <a:gdLst/>
              <a:ahLst/>
              <a:cxnLst/>
              <a:rect l="l" t="t" r="r" b="b"/>
              <a:pathLst>
                <a:path w="77469" h="12064">
                  <a:moveTo>
                    <a:pt x="0" y="0"/>
                  </a:moveTo>
                  <a:lnTo>
                    <a:pt x="77368" y="1177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055910" y="5036777"/>
              <a:ext cx="77470" cy="12065"/>
            </a:xfrm>
            <a:custGeom>
              <a:avLst/>
              <a:gdLst/>
              <a:ahLst/>
              <a:cxnLst/>
              <a:rect l="l" t="t" r="r" b="b"/>
              <a:pathLst>
                <a:path w="77469" h="12064">
                  <a:moveTo>
                    <a:pt x="0" y="0"/>
                  </a:moveTo>
                  <a:lnTo>
                    <a:pt x="77368" y="1177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055910" y="5051074"/>
              <a:ext cx="77470" cy="12065"/>
            </a:xfrm>
            <a:custGeom>
              <a:avLst/>
              <a:gdLst/>
              <a:ahLst/>
              <a:cxnLst/>
              <a:rect l="l" t="t" r="r" b="b"/>
              <a:pathLst>
                <a:path w="77469" h="12064">
                  <a:moveTo>
                    <a:pt x="0" y="0"/>
                  </a:moveTo>
                  <a:lnTo>
                    <a:pt x="77368" y="1177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055910" y="5066211"/>
              <a:ext cx="77470" cy="12065"/>
            </a:xfrm>
            <a:custGeom>
              <a:avLst/>
              <a:gdLst/>
              <a:ahLst/>
              <a:cxnLst/>
              <a:rect l="l" t="t" r="r" b="b"/>
              <a:pathLst>
                <a:path w="77469" h="12064">
                  <a:moveTo>
                    <a:pt x="0" y="0"/>
                  </a:moveTo>
                  <a:lnTo>
                    <a:pt x="77368" y="1177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055910" y="5080507"/>
              <a:ext cx="77470" cy="12065"/>
            </a:xfrm>
            <a:custGeom>
              <a:avLst/>
              <a:gdLst/>
              <a:ahLst/>
              <a:cxnLst/>
              <a:rect l="l" t="t" r="r" b="b"/>
              <a:pathLst>
                <a:path w="77469" h="12064">
                  <a:moveTo>
                    <a:pt x="0" y="0"/>
                  </a:moveTo>
                  <a:lnTo>
                    <a:pt x="77368" y="1177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55910" y="5093960"/>
              <a:ext cx="77470" cy="12065"/>
            </a:xfrm>
            <a:custGeom>
              <a:avLst/>
              <a:gdLst/>
              <a:ahLst/>
              <a:cxnLst/>
              <a:rect l="l" t="t" r="r" b="b"/>
              <a:pathLst>
                <a:path w="77469" h="12064">
                  <a:moveTo>
                    <a:pt x="0" y="0"/>
                  </a:moveTo>
                  <a:lnTo>
                    <a:pt x="77368" y="1177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055910" y="5108255"/>
              <a:ext cx="77470" cy="12065"/>
            </a:xfrm>
            <a:custGeom>
              <a:avLst/>
              <a:gdLst/>
              <a:ahLst/>
              <a:cxnLst/>
              <a:rect l="l" t="t" r="r" b="b"/>
              <a:pathLst>
                <a:path w="77469" h="12064">
                  <a:moveTo>
                    <a:pt x="0" y="0"/>
                  </a:moveTo>
                  <a:lnTo>
                    <a:pt x="77368" y="1177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055910" y="5123390"/>
              <a:ext cx="77470" cy="12065"/>
            </a:xfrm>
            <a:custGeom>
              <a:avLst/>
              <a:gdLst/>
              <a:ahLst/>
              <a:cxnLst/>
              <a:rect l="l" t="t" r="r" b="b"/>
              <a:pathLst>
                <a:path w="77469" h="12064">
                  <a:moveTo>
                    <a:pt x="0" y="0"/>
                  </a:moveTo>
                  <a:lnTo>
                    <a:pt x="77368" y="1177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055910" y="5137685"/>
              <a:ext cx="77470" cy="12065"/>
            </a:xfrm>
            <a:custGeom>
              <a:avLst/>
              <a:gdLst/>
              <a:ahLst/>
              <a:cxnLst/>
              <a:rect l="l" t="t" r="r" b="b"/>
              <a:pathLst>
                <a:path w="77469" h="12064">
                  <a:moveTo>
                    <a:pt x="0" y="0"/>
                  </a:moveTo>
                  <a:lnTo>
                    <a:pt x="77368" y="1177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055910" y="5151142"/>
              <a:ext cx="77470" cy="12065"/>
            </a:xfrm>
            <a:custGeom>
              <a:avLst/>
              <a:gdLst/>
              <a:ahLst/>
              <a:cxnLst/>
              <a:rect l="l" t="t" r="r" b="b"/>
              <a:pathLst>
                <a:path w="77469" h="12064">
                  <a:moveTo>
                    <a:pt x="0" y="0"/>
                  </a:moveTo>
                  <a:lnTo>
                    <a:pt x="77368" y="1177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055910" y="5165438"/>
              <a:ext cx="77470" cy="12065"/>
            </a:xfrm>
            <a:custGeom>
              <a:avLst/>
              <a:gdLst/>
              <a:ahLst/>
              <a:cxnLst/>
              <a:rect l="l" t="t" r="r" b="b"/>
              <a:pathLst>
                <a:path w="77469" h="12064">
                  <a:moveTo>
                    <a:pt x="0" y="0"/>
                  </a:moveTo>
                  <a:lnTo>
                    <a:pt x="77368" y="1177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055910" y="5180573"/>
              <a:ext cx="77470" cy="12065"/>
            </a:xfrm>
            <a:custGeom>
              <a:avLst/>
              <a:gdLst/>
              <a:ahLst/>
              <a:cxnLst/>
              <a:rect l="l" t="t" r="r" b="b"/>
              <a:pathLst>
                <a:path w="77469" h="12064">
                  <a:moveTo>
                    <a:pt x="0" y="0"/>
                  </a:moveTo>
                  <a:lnTo>
                    <a:pt x="77368" y="1177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055910" y="5194868"/>
              <a:ext cx="77470" cy="12065"/>
            </a:xfrm>
            <a:custGeom>
              <a:avLst/>
              <a:gdLst/>
              <a:ahLst/>
              <a:cxnLst/>
              <a:rect l="l" t="t" r="r" b="b"/>
              <a:pathLst>
                <a:path w="77469" h="12064">
                  <a:moveTo>
                    <a:pt x="0" y="0"/>
                  </a:moveTo>
                  <a:lnTo>
                    <a:pt x="77368" y="1177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055910" y="5208321"/>
              <a:ext cx="77470" cy="12065"/>
            </a:xfrm>
            <a:custGeom>
              <a:avLst/>
              <a:gdLst/>
              <a:ahLst/>
              <a:cxnLst/>
              <a:rect l="l" t="t" r="r" b="b"/>
              <a:pathLst>
                <a:path w="77469" h="12064">
                  <a:moveTo>
                    <a:pt x="0" y="0"/>
                  </a:moveTo>
                  <a:lnTo>
                    <a:pt x="77368" y="1177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055910" y="5222616"/>
              <a:ext cx="77470" cy="12065"/>
            </a:xfrm>
            <a:custGeom>
              <a:avLst/>
              <a:gdLst/>
              <a:ahLst/>
              <a:cxnLst/>
              <a:rect l="l" t="t" r="r" b="b"/>
              <a:pathLst>
                <a:path w="77469" h="12064">
                  <a:moveTo>
                    <a:pt x="0" y="0"/>
                  </a:moveTo>
                  <a:lnTo>
                    <a:pt x="77368" y="1177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063175" y="5216929"/>
              <a:ext cx="62865" cy="9525"/>
            </a:xfrm>
            <a:custGeom>
              <a:avLst/>
              <a:gdLst/>
              <a:ahLst/>
              <a:cxnLst/>
              <a:rect l="l" t="t" r="r" b="b"/>
              <a:pathLst>
                <a:path w="62864" h="9525">
                  <a:moveTo>
                    <a:pt x="0" y="0"/>
                  </a:moveTo>
                  <a:lnTo>
                    <a:pt x="62839" y="890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063175" y="5202475"/>
              <a:ext cx="62865" cy="9525"/>
            </a:xfrm>
            <a:custGeom>
              <a:avLst/>
              <a:gdLst/>
              <a:ahLst/>
              <a:cxnLst/>
              <a:rect l="l" t="t" r="r" b="b"/>
              <a:pathLst>
                <a:path w="62864" h="9525">
                  <a:moveTo>
                    <a:pt x="0" y="0"/>
                  </a:moveTo>
                  <a:lnTo>
                    <a:pt x="62839" y="9448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063175" y="5188571"/>
              <a:ext cx="62865" cy="9525"/>
            </a:xfrm>
            <a:custGeom>
              <a:avLst/>
              <a:gdLst/>
              <a:ahLst/>
              <a:cxnLst/>
              <a:rect l="l" t="t" r="r" b="b"/>
              <a:pathLst>
                <a:path w="62864" h="9525">
                  <a:moveTo>
                    <a:pt x="0" y="0"/>
                  </a:moveTo>
                  <a:lnTo>
                    <a:pt x="62839" y="890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063175" y="5174114"/>
              <a:ext cx="62865" cy="10160"/>
            </a:xfrm>
            <a:custGeom>
              <a:avLst/>
              <a:gdLst/>
              <a:ahLst/>
              <a:cxnLst/>
              <a:rect l="l" t="t" r="r" b="b"/>
              <a:pathLst>
                <a:path w="62864" h="10160">
                  <a:moveTo>
                    <a:pt x="0" y="0"/>
                  </a:moveTo>
                  <a:lnTo>
                    <a:pt x="62839" y="1000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063452" y="5159656"/>
              <a:ext cx="62865" cy="9525"/>
            </a:xfrm>
            <a:custGeom>
              <a:avLst/>
              <a:gdLst/>
              <a:ahLst/>
              <a:cxnLst/>
              <a:rect l="l" t="t" r="r" b="b"/>
              <a:pathLst>
                <a:path w="62864" h="9525">
                  <a:moveTo>
                    <a:pt x="0" y="0"/>
                  </a:moveTo>
                  <a:lnTo>
                    <a:pt x="62280" y="890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063732" y="5145757"/>
              <a:ext cx="62230" cy="10795"/>
            </a:xfrm>
            <a:custGeom>
              <a:avLst/>
              <a:gdLst/>
              <a:ahLst/>
              <a:cxnLst/>
              <a:rect l="l" t="t" r="r" b="b"/>
              <a:pathLst>
                <a:path w="62230" h="10795">
                  <a:moveTo>
                    <a:pt x="0" y="0"/>
                  </a:moveTo>
                  <a:lnTo>
                    <a:pt x="61722" y="10566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063452" y="5131299"/>
              <a:ext cx="62865" cy="10160"/>
            </a:xfrm>
            <a:custGeom>
              <a:avLst/>
              <a:gdLst/>
              <a:ahLst/>
              <a:cxnLst/>
              <a:rect l="l" t="t" r="r" b="b"/>
              <a:pathLst>
                <a:path w="62864" h="10160">
                  <a:moveTo>
                    <a:pt x="0" y="0"/>
                  </a:moveTo>
                  <a:lnTo>
                    <a:pt x="62280" y="1000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063175" y="5117399"/>
              <a:ext cx="62865" cy="9525"/>
            </a:xfrm>
            <a:custGeom>
              <a:avLst/>
              <a:gdLst/>
              <a:ahLst/>
              <a:cxnLst/>
              <a:rect l="l" t="t" r="r" b="b"/>
              <a:pathLst>
                <a:path w="62864" h="9525">
                  <a:moveTo>
                    <a:pt x="0" y="0"/>
                  </a:moveTo>
                  <a:lnTo>
                    <a:pt x="62839" y="890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063452" y="5101275"/>
              <a:ext cx="62865" cy="10160"/>
            </a:xfrm>
            <a:custGeom>
              <a:avLst/>
              <a:gdLst/>
              <a:ahLst/>
              <a:cxnLst/>
              <a:rect l="l" t="t" r="r" b="b"/>
              <a:pathLst>
                <a:path w="62864" h="10160">
                  <a:moveTo>
                    <a:pt x="0" y="0"/>
                  </a:moveTo>
                  <a:lnTo>
                    <a:pt x="62280" y="1000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063452" y="5087930"/>
              <a:ext cx="62865" cy="10160"/>
            </a:xfrm>
            <a:custGeom>
              <a:avLst/>
              <a:gdLst/>
              <a:ahLst/>
              <a:cxnLst/>
              <a:rect l="l" t="t" r="r" b="b"/>
              <a:pathLst>
                <a:path w="62864" h="10160">
                  <a:moveTo>
                    <a:pt x="0" y="0"/>
                  </a:moveTo>
                  <a:lnTo>
                    <a:pt x="62280" y="1000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063175" y="5075139"/>
              <a:ext cx="62865" cy="9525"/>
            </a:xfrm>
            <a:custGeom>
              <a:avLst/>
              <a:gdLst/>
              <a:ahLst/>
              <a:cxnLst/>
              <a:rect l="l" t="t" r="r" b="b"/>
              <a:pathLst>
                <a:path w="62864" h="9525">
                  <a:moveTo>
                    <a:pt x="0" y="0"/>
                  </a:moveTo>
                  <a:lnTo>
                    <a:pt x="62839" y="890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063175" y="5060127"/>
              <a:ext cx="62865" cy="10795"/>
            </a:xfrm>
            <a:custGeom>
              <a:avLst/>
              <a:gdLst/>
              <a:ahLst/>
              <a:cxnLst/>
              <a:rect l="l" t="t" r="r" b="b"/>
              <a:pathLst>
                <a:path w="62864" h="10795">
                  <a:moveTo>
                    <a:pt x="0" y="0"/>
                  </a:moveTo>
                  <a:lnTo>
                    <a:pt x="62839" y="10566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063452" y="5046227"/>
              <a:ext cx="62865" cy="9525"/>
            </a:xfrm>
            <a:custGeom>
              <a:avLst/>
              <a:gdLst/>
              <a:ahLst/>
              <a:cxnLst/>
              <a:rect l="l" t="t" r="r" b="b"/>
              <a:pathLst>
                <a:path w="62864" h="9525">
                  <a:moveTo>
                    <a:pt x="0" y="0"/>
                  </a:moveTo>
                  <a:lnTo>
                    <a:pt x="62280" y="9448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063452" y="5031212"/>
              <a:ext cx="62865" cy="9525"/>
            </a:xfrm>
            <a:custGeom>
              <a:avLst/>
              <a:gdLst/>
              <a:ahLst/>
              <a:cxnLst/>
              <a:rect l="l" t="t" r="r" b="b"/>
              <a:pathLst>
                <a:path w="62864" h="9525">
                  <a:moveTo>
                    <a:pt x="0" y="0"/>
                  </a:moveTo>
                  <a:lnTo>
                    <a:pt x="62280" y="890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063452" y="5015646"/>
              <a:ext cx="62865" cy="9525"/>
            </a:xfrm>
            <a:custGeom>
              <a:avLst/>
              <a:gdLst/>
              <a:ahLst/>
              <a:cxnLst/>
              <a:rect l="l" t="t" r="r" b="b"/>
              <a:pathLst>
                <a:path w="62864" h="9525">
                  <a:moveTo>
                    <a:pt x="0" y="0"/>
                  </a:moveTo>
                  <a:lnTo>
                    <a:pt x="62280" y="9448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44460" y="5003590"/>
              <a:ext cx="78105" cy="269875"/>
            </a:xfrm>
            <a:custGeom>
              <a:avLst/>
              <a:gdLst/>
              <a:ahLst/>
              <a:cxnLst/>
              <a:rect l="l" t="t" r="r" b="b"/>
              <a:pathLst>
                <a:path w="78104" h="269875">
                  <a:moveTo>
                    <a:pt x="39014" y="0"/>
                  </a:moveTo>
                  <a:lnTo>
                    <a:pt x="19602" y="815"/>
                  </a:lnTo>
                  <a:lnTo>
                    <a:pt x="0" y="4268"/>
                  </a:lnTo>
                  <a:lnTo>
                    <a:pt x="7226" y="12053"/>
                  </a:lnTo>
                  <a:lnTo>
                    <a:pt x="0" y="18175"/>
                  </a:lnTo>
                  <a:lnTo>
                    <a:pt x="8343" y="27624"/>
                  </a:lnTo>
                  <a:lnTo>
                    <a:pt x="0" y="33732"/>
                  </a:lnTo>
                  <a:lnTo>
                    <a:pt x="8343" y="42635"/>
                  </a:lnTo>
                  <a:lnTo>
                    <a:pt x="0" y="48198"/>
                  </a:lnTo>
                  <a:lnTo>
                    <a:pt x="7785" y="56541"/>
                  </a:lnTo>
                  <a:lnTo>
                    <a:pt x="0" y="62091"/>
                  </a:lnTo>
                  <a:lnTo>
                    <a:pt x="7785" y="71553"/>
                  </a:lnTo>
                  <a:lnTo>
                    <a:pt x="0" y="76557"/>
                  </a:lnTo>
                  <a:lnTo>
                    <a:pt x="7785" y="84888"/>
                  </a:lnTo>
                  <a:lnTo>
                    <a:pt x="0" y="91009"/>
                  </a:lnTo>
                  <a:lnTo>
                    <a:pt x="7226" y="98236"/>
                  </a:lnTo>
                  <a:lnTo>
                    <a:pt x="0" y="104916"/>
                  </a:lnTo>
                  <a:lnTo>
                    <a:pt x="7785" y="113806"/>
                  </a:lnTo>
                  <a:lnTo>
                    <a:pt x="0" y="120486"/>
                  </a:lnTo>
                  <a:lnTo>
                    <a:pt x="7226" y="128271"/>
                  </a:lnTo>
                  <a:lnTo>
                    <a:pt x="0" y="134380"/>
                  </a:lnTo>
                  <a:lnTo>
                    <a:pt x="7785" y="142165"/>
                  </a:lnTo>
                  <a:lnTo>
                    <a:pt x="0" y="147169"/>
                  </a:lnTo>
                  <a:lnTo>
                    <a:pt x="7226" y="156617"/>
                  </a:lnTo>
                  <a:lnTo>
                    <a:pt x="0" y="162180"/>
                  </a:lnTo>
                  <a:lnTo>
                    <a:pt x="7226" y="170524"/>
                  </a:lnTo>
                  <a:lnTo>
                    <a:pt x="0" y="176645"/>
                  </a:lnTo>
                  <a:lnTo>
                    <a:pt x="7785" y="185535"/>
                  </a:lnTo>
                  <a:lnTo>
                    <a:pt x="0" y="191657"/>
                  </a:lnTo>
                  <a:lnTo>
                    <a:pt x="7226" y="198883"/>
                  </a:lnTo>
                  <a:lnTo>
                    <a:pt x="0" y="205551"/>
                  </a:lnTo>
                  <a:lnTo>
                    <a:pt x="7226" y="213336"/>
                  </a:lnTo>
                  <a:lnTo>
                    <a:pt x="0" y="218898"/>
                  </a:lnTo>
                  <a:lnTo>
                    <a:pt x="7226" y="227801"/>
                  </a:lnTo>
                  <a:lnTo>
                    <a:pt x="0" y="233364"/>
                  </a:lnTo>
                  <a:lnTo>
                    <a:pt x="7785" y="241695"/>
                  </a:lnTo>
                  <a:lnTo>
                    <a:pt x="0" y="247816"/>
                  </a:lnTo>
                  <a:lnTo>
                    <a:pt x="7226" y="256706"/>
                  </a:lnTo>
                  <a:lnTo>
                    <a:pt x="0" y="266117"/>
                  </a:lnTo>
                  <a:lnTo>
                    <a:pt x="20454" y="269085"/>
                  </a:lnTo>
                  <a:lnTo>
                    <a:pt x="40106" y="269841"/>
                  </a:lnTo>
                  <a:lnTo>
                    <a:pt x="59082" y="268735"/>
                  </a:lnTo>
                  <a:lnTo>
                    <a:pt x="77508" y="266117"/>
                  </a:lnTo>
                  <a:lnTo>
                    <a:pt x="77508" y="260046"/>
                  </a:lnTo>
                  <a:lnTo>
                    <a:pt x="70281" y="251144"/>
                  </a:lnTo>
                  <a:lnTo>
                    <a:pt x="77508" y="246140"/>
                  </a:lnTo>
                  <a:lnTo>
                    <a:pt x="70281" y="237809"/>
                  </a:lnTo>
                  <a:lnTo>
                    <a:pt x="77508" y="231128"/>
                  </a:lnTo>
                  <a:lnTo>
                    <a:pt x="70281" y="222797"/>
                  </a:lnTo>
                  <a:lnTo>
                    <a:pt x="77508" y="216676"/>
                  </a:lnTo>
                  <a:lnTo>
                    <a:pt x="69164" y="208332"/>
                  </a:lnTo>
                  <a:lnTo>
                    <a:pt x="77508" y="202769"/>
                  </a:lnTo>
                  <a:lnTo>
                    <a:pt x="69723" y="194438"/>
                  </a:lnTo>
                  <a:lnTo>
                    <a:pt x="77508" y="188875"/>
                  </a:lnTo>
                  <a:lnTo>
                    <a:pt x="69723" y="180532"/>
                  </a:lnTo>
                  <a:lnTo>
                    <a:pt x="77508" y="173864"/>
                  </a:lnTo>
                  <a:lnTo>
                    <a:pt x="69723" y="165520"/>
                  </a:lnTo>
                  <a:lnTo>
                    <a:pt x="77508" y="159399"/>
                  </a:lnTo>
                  <a:lnTo>
                    <a:pt x="69723" y="152731"/>
                  </a:lnTo>
                  <a:lnTo>
                    <a:pt x="77508" y="146051"/>
                  </a:lnTo>
                  <a:lnTo>
                    <a:pt x="70281" y="137720"/>
                  </a:lnTo>
                  <a:lnTo>
                    <a:pt x="77508" y="131040"/>
                  </a:lnTo>
                  <a:lnTo>
                    <a:pt x="70281" y="123267"/>
                  </a:lnTo>
                  <a:lnTo>
                    <a:pt x="77508" y="116028"/>
                  </a:lnTo>
                  <a:lnTo>
                    <a:pt x="69723" y="108243"/>
                  </a:lnTo>
                  <a:lnTo>
                    <a:pt x="77508" y="102134"/>
                  </a:lnTo>
                  <a:lnTo>
                    <a:pt x="69723" y="94908"/>
                  </a:lnTo>
                  <a:lnTo>
                    <a:pt x="77508" y="88787"/>
                  </a:lnTo>
                  <a:lnTo>
                    <a:pt x="69723" y="81002"/>
                  </a:lnTo>
                  <a:lnTo>
                    <a:pt x="77508" y="74880"/>
                  </a:lnTo>
                  <a:lnTo>
                    <a:pt x="70281" y="67108"/>
                  </a:lnTo>
                  <a:lnTo>
                    <a:pt x="77508" y="60986"/>
                  </a:lnTo>
                  <a:lnTo>
                    <a:pt x="69723" y="52084"/>
                  </a:lnTo>
                  <a:lnTo>
                    <a:pt x="77508" y="45416"/>
                  </a:lnTo>
                  <a:lnTo>
                    <a:pt x="69723" y="36514"/>
                  </a:lnTo>
                  <a:lnTo>
                    <a:pt x="77508" y="30964"/>
                  </a:lnTo>
                  <a:lnTo>
                    <a:pt x="70281" y="22620"/>
                  </a:lnTo>
                  <a:lnTo>
                    <a:pt x="77508" y="14835"/>
                  </a:lnTo>
                  <a:lnTo>
                    <a:pt x="77266" y="6275"/>
                  </a:lnTo>
                  <a:lnTo>
                    <a:pt x="58235" y="1820"/>
                  </a:lnTo>
                  <a:lnTo>
                    <a:pt x="39014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44460" y="5003590"/>
              <a:ext cx="78105" cy="269875"/>
            </a:xfrm>
            <a:custGeom>
              <a:avLst/>
              <a:gdLst/>
              <a:ahLst/>
              <a:cxnLst/>
              <a:rect l="l" t="t" r="r" b="b"/>
              <a:pathLst>
                <a:path w="78104" h="269875">
                  <a:moveTo>
                    <a:pt x="0" y="4268"/>
                  </a:moveTo>
                  <a:lnTo>
                    <a:pt x="7226" y="12053"/>
                  </a:lnTo>
                  <a:lnTo>
                    <a:pt x="0" y="18175"/>
                  </a:lnTo>
                  <a:lnTo>
                    <a:pt x="8343" y="27624"/>
                  </a:lnTo>
                  <a:lnTo>
                    <a:pt x="0" y="33732"/>
                  </a:lnTo>
                  <a:lnTo>
                    <a:pt x="8343" y="42635"/>
                  </a:lnTo>
                  <a:lnTo>
                    <a:pt x="0" y="48198"/>
                  </a:lnTo>
                  <a:lnTo>
                    <a:pt x="7785" y="56541"/>
                  </a:lnTo>
                  <a:lnTo>
                    <a:pt x="0" y="62091"/>
                  </a:lnTo>
                  <a:lnTo>
                    <a:pt x="7785" y="71553"/>
                  </a:lnTo>
                  <a:lnTo>
                    <a:pt x="0" y="76557"/>
                  </a:lnTo>
                  <a:lnTo>
                    <a:pt x="7785" y="84888"/>
                  </a:lnTo>
                  <a:lnTo>
                    <a:pt x="0" y="91009"/>
                  </a:lnTo>
                  <a:lnTo>
                    <a:pt x="7226" y="98236"/>
                  </a:lnTo>
                  <a:lnTo>
                    <a:pt x="0" y="104916"/>
                  </a:lnTo>
                  <a:lnTo>
                    <a:pt x="7785" y="113806"/>
                  </a:lnTo>
                  <a:lnTo>
                    <a:pt x="0" y="120486"/>
                  </a:lnTo>
                  <a:lnTo>
                    <a:pt x="7226" y="128271"/>
                  </a:lnTo>
                  <a:lnTo>
                    <a:pt x="0" y="134380"/>
                  </a:lnTo>
                  <a:lnTo>
                    <a:pt x="7785" y="142165"/>
                  </a:lnTo>
                  <a:lnTo>
                    <a:pt x="0" y="147169"/>
                  </a:lnTo>
                  <a:lnTo>
                    <a:pt x="7226" y="156617"/>
                  </a:lnTo>
                  <a:lnTo>
                    <a:pt x="0" y="162180"/>
                  </a:lnTo>
                  <a:lnTo>
                    <a:pt x="7226" y="170524"/>
                  </a:lnTo>
                  <a:lnTo>
                    <a:pt x="0" y="176645"/>
                  </a:lnTo>
                  <a:lnTo>
                    <a:pt x="7785" y="185535"/>
                  </a:lnTo>
                  <a:lnTo>
                    <a:pt x="0" y="191657"/>
                  </a:lnTo>
                  <a:lnTo>
                    <a:pt x="7226" y="198883"/>
                  </a:lnTo>
                  <a:lnTo>
                    <a:pt x="0" y="205551"/>
                  </a:lnTo>
                  <a:lnTo>
                    <a:pt x="7226" y="213336"/>
                  </a:lnTo>
                  <a:lnTo>
                    <a:pt x="0" y="218898"/>
                  </a:lnTo>
                  <a:lnTo>
                    <a:pt x="7226" y="227801"/>
                  </a:lnTo>
                  <a:lnTo>
                    <a:pt x="0" y="233364"/>
                  </a:lnTo>
                  <a:lnTo>
                    <a:pt x="7785" y="241695"/>
                  </a:lnTo>
                  <a:lnTo>
                    <a:pt x="0" y="247816"/>
                  </a:lnTo>
                  <a:lnTo>
                    <a:pt x="7226" y="256706"/>
                  </a:lnTo>
                  <a:lnTo>
                    <a:pt x="4826" y="259843"/>
                  </a:lnTo>
                  <a:lnTo>
                    <a:pt x="2413" y="262980"/>
                  </a:lnTo>
                  <a:lnTo>
                    <a:pt x="0" y="266117"/>
                  </a:lnTo>
                  <a:lnTo>
                    <a:pt x="20454" y="269085"/>
                  </a:lnTo>
                  <a:lnTo>
                    <a:pt x="40106" y="269841"/>
                  </a:lnTo>
                  <a:lnTo>
                    <a:pt x="59082" y="268735"/>
                  </a:lnTo>
                  <a:lnTo>
                    <a:pt x="77508" y="266117"/>
                  </a:lnTo>
                  <a:lnTo>
                    <a:pt x="77508" y="260046"/>
                  </a:lnTo>
                  <a:lnTo>
                    <a:pt x="70281" y="251144"/>
                  </a:lnTo>
                  <a:lnTo>
                    <a:pt x="77508" y="246140"/>
                  </a:lnTo>
                  <a:lnTo>
                    <a:pt x="70281" y="237809"/>
                  </a:lnTo>
                  <a:lnTo>
                    <a:pt x="77508" y="231128"/>
                  </a:lnTo>
                  <a:lnTo>
                    <a:pt x="70281" y="222797"/>
                  </a:lnTo>
                  <a:lnTo>
                    <a:pt x="77508" y="216676"/>
                  </a:lnTo>
                  <a:lnTo>
                    <a:pt x="69164" y="208332"/>
                  </a:lnTo>
                  <a:lnTo>
                    <a:pt x="77508" y="202769"/>
                  </a:lnTo>
                  <a:lnTo>
                    <a:pt x="69723" y="194438"/>
                  </a:lnTo>
                  <a:lnTo>
                    <a:pt x="77508" y="188875"/>
                  </a:lnTo>
                  <a:lnTo>
                    <a:pt x="69723" y="180532"/>
                  </a:lnTo>
                  <a:lnTo>
                    <a:pt x="77508" y="173864"/>
                  </a:lnTo>
                  <a:lnTo>
                    <a:pt x="69723" y="165520"/>
                  </a:lnTo>
                  <a:lnTo>
                    <a:pt x="77508" y="159399"/>
                  </a:lnTo>
                  <a:lnTo>
                    <a:pt x="69723" y="152731"/>
                  </a:lnTo>
                  <a:lnTo>
                    <a:pt x="77508" y="146051"/>
                  </a:lnTo>
                  <a:lnTo>
                    <a:pt x="70281" y="137720"/>
                  </a:lnTo>
                  <a:lnTo>
                    <a:pt x="77508" y="131040"/>
                  </a:lnTo>
                  <a:lnTo>
                    <a:pt x="70281" y="123267"/>
                  </a:lnTo>
                  <a:lnTo>
                    <a:pt x="77508" y="116028"/>
                  </a:lnTo>
                  <a:lnTo>
                    <a:pt x="69723" y="108243"/>
                  </a:lnTo>
                  <a:lnTo>
                    <a:pt x="77508" y="102134"/>
                  </a:lnTo>
                  <a:lnTo>
                    <a:pt x="69723" y="94908"/>
                  </a:lnTo>
                  <a:lnTo>
                    <a:pt x="77508" y="88787"/>
                  </a:lnTo>
                  <a:lnTo>
                    <a:pt x="69723" y="81002"/>
                  </a:lnTo>
                  <a:lnTo>
                    <a:pt x="77508" y="74880"/>
                  </a:lnTo>
                  <a:lnTo>
                    <a:pt x="70281" y="67108"/>
                  </a:lnTo>
                  <a:lnTo>
                    <a:pt x="77508" y="60986"/>
                  </a:lnTo>
                  <a:lnTo>
                    <a:pt x="69723" y="52084"/>
                  </a:lnTo>
                  <a:lnTo>
                    <a:pt x="77508" y="45416"/>
                  </a:lnTo>
                  <a:lnTo>
                    <a:pt x="69723" y="36514"/>
                  </a:lnTo>
                  <a:lnTo>
                    <a:pt x="77508" y="30964"/>
                  </a:lnTo>
                  <a:lnTo>
                    <a:pt x="70281" y="22620"/>
                  </a:lnTo>
                  <a:lnTo>
                    <a:pt x="77508" y="14835"/>
                  </a:lnTo>
                  <a:lnTo>
                    <a:pt x="77431" y="11977"/>
                  </a:lnTo>
                  <a:lnTo>
                    <a:pt x="77343" y="9120"/>
                  </a:lnTo>
                  <a:lnTo>
                    <a:pt x="77266" y="6275"/>
                  </a:lnTo>
                  <a:lnTo>
                    <a:pt x="58235" y="1820"/>
                  </a:lnTo>
                  <a:lnTo>
                    <a:pt x="39014" y="0"/>
                  </a:lnTo>
                  <a:lnTo>
                    <a:pt x="19602" y="815"/>
                  </a:lnTo>
                  <a:lnTo>
                    <a:pt x="0" y="426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52354" y="5145757"/>
              <a:ext cx="62230" cy="10795"/>
            </a:xfrm>
            <a:custGeom>
              <a:avLst/>
              <a:gdLst/>
              <a:ahLst/>
              <a:cxnLst/>
              <a:rect l="l" t="t" r="r" b="b"/>
              <a:pathLst>
                <a:path w="62229" h="10795">
                  <a:moveTo>
                    <a:pt x="0" y="0"/>
                  </a:moveTo>
                  <a:lnTo>
                    <a:pt x="61722" y="10566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629103" y="3800078"/>
              <a:ext cx="2443314" cy="1355902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3472414" y="4766209"/>
              <a:ext cx="759460" cy="241935"/>
            </a:xfrm>
            <a:custGeom>
              <a:avLst/>
              <a:gdLst/>
              <a:ahLst/>
              <a:cxnLst/>
              <a:rect l="l" t="t" r="r" b="b"/>
              <a:pathLst>
                <a:path w="759460" h="241935">
                  <a:moveTo>
                    <a:pt x="64659" y="0"/>
                  </a:moveTo>
                  <a:lnTo>
                    <a:pt x="41578" y="3407"/>
                  </a:lnTo>
                  <a:lnTo>
                    <a:pt x="21276" y="16633"/>
                  </a:lnTo>
                  <a:lnTo>
                    <a:pt x="6375" y="38670"/>
                  </a:lnTo>
                  <a:lnTo>
                    <a:pt x="0" y="65704"/>
                  </a:lnTo>
                  <a:lnTo>
                    <a:pt x="2927" y="92553"/>
                  </a:lnTo>
                  <a:lnTo>
                    <a:pt x="33236" y="133501"/>
                  </a:lnTo>
                  <a:lnTo>
                    <a:pt x="82751" y="160812"/>
                  </a:lnTo>
                  <a:lnTo>
                    <a:pt x="132314" y="184337"/>
                  </a:lnTo>
                  <a:lnTo>
                    <a:pt x="181926" y="203974"/>
                  </a:lnTo>
                  <a:lnTo>
                    <a:pt x="231588" y="219618"/>
                  </a:lnTo>
                  <a:lnTo>
                    <a:pt x="281302" y="231165"/>
                  </a:lnTo>
                  <a:lnTo>
                    <a:pt x="331067" y="238511"/>
                  </a:lnTo>
                  <a:lnTo>
                    <a:pt x="380886" y="241553"/>
                  </a:lnTo>
                  <a:lnTo>
                    <a:pt x="431095" y="240160"/>
                  </a:lnTo>
                  <a:lnTo>
                    <a:pt x="481168" y="234169"/>
                  </a:lnTo>
                  <a:lnTo>
                    <a:pt x="531102" y="223476"/>
                  </a:lnTo>
                  <a:lnTo>
                    <a:pt x="580893" y="207974"/>
                  </a:lnTo>
                  <a:lnTo>
                    <a:pt x="630538" y="187559"/>
                  </a:lnTo>
                  <a:lnTo>
                    <a:pt x="680032" y="162127"/>
                  </a:lnTo>
                  <a:lnTo>
                    <a:pt x="729374" y="131571"/>
                  </a:lnTo>
                  <a:lnTo>
                    <a:pt x="757603" y="88648"/>
                  </a:lnTo>
                  <a:lnTo>
                    <a:pt x="759192" y="61641"/>
                  </a:lnTo>
                  <a:lnTo>
                    <a:pt x="751484" y="35076"/>
                  </a:lnTo>
                  <a:lnTo>
                    <a:pt x="714584" y="2234"/>
                  </a:lnTo>
                  <a:lnTo>
                    <a:pt x="668541" y="9359"/>
                  </a:lnTo>
                  <a:lnTo>
                    <a:pt x="620901" y="38488"/>
                  </a:lnTo>
                  <a:lnTo>
                    <a:pt x="573233" y="61860"/>
                  </a:lnTo>
                  <a:lnTo>
                    <a:pt x="525539" y="79612"/>
                  </a:lnTo>
                  <a:lnTo>
                    <a:pt x="477819" y="91884"/>
                  </a:lnTo>
                  <a:lnTo>
                    <a:pt x="430075" y="98816"/>
                  </a:lnTo>
                  <a:lnTo>
                    <a:pt x="382308" y="100545"/>
                  </a:lnTo>
                  <a:lnTo>
                    <a:pt x="333895" y="97151"/>
                  </a:lnTo>
                  <a:lnTo>
                    <a:pt x="285208" y="88716"/>
                  </a:lnTo>
                  <a:lnTo>
                    <a:pt x="236255" y="75383"/>
                  </a:lnTo>
                  <a:lnTo>
                    <a:pt x="187046" y="57293"/>
                  </a:lnTo>
                  <a:lnTo>
                    <a:pt x="137590" y="34590"/>
                  </a:lnTo>
                  <a:lnTo>
                    <a:pt x="87897" y="7416"/>
                  </a:lnTo>
                  <a:lnTo>
                    <a:pt x="646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472413" y="4541484"/>
              <a:ext cx="759194" cy="241560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2627414" y="3802910"/>
              <a:ext cx="2440940" cy="1346835"/>
            </a:xfrm>
            <a:custGeom>
              <a:avLst/>
              <a:gdLst/>
              <a:ahLst/>
              <a:cxnLst/>
              <a:rect l="l" t="t" r="r" b="b"/>
              <a:pathLst>
                <a:path w="2440940" h="1346835">
                  <a:moveTo>
                    <a:pt x="317423" y="1346377"/>
                  </a:moveTo>
                  <a:lnTo>
                    <a:pt x="98513" y="0"/>
                  </a:lnTo>
                  <a:lnTo>
                    <a:pt x="0" y="0"/>
                  </a:lnTo>
                  <a:lnTo>
                    <a:pt x="0" y="1346377"/>
                  </a:lnTo>
                  <a:lnTo>
                    <a:pt x="317423" y="1346377"/>
                  </a:lnTo>
                  <a:close/>
                </a:path>
                <a:path w="2440940" h="1346835">
                  <a:moveTo>
                    <a:pt x="2440914" y="0"/>
                  </a:moveTo>
                  <a:lnTo>
                    <a:pt x="2342400" y="0"/>
                  </a:lnTo>
                  <a:lnTo>
                    <a:pt x="2123490" y="1346377"/>
                  </a:lnTo>
                  <a:lnTo>
                    <a:pt x="2440914" y="1346377"/>
                  </a:lnTo>
                  <a:lnTo>
                    <a:pt x="2440914" y="0"/>
                  </a:lnTo>
                  <a:close/>
                </a:path>
              </a:pathLst>
            </a:custGeom>
            <a:solidFill>
              <a:srgbClr val="256B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701342" y="4529760"/>
              <a:ext cx="385445" cy="424815"/>
            </a:xfrm>
            <a:custGeom>
              <a:avLst/>
              <a:gdLst/>
              <a:ahLst/>
              <a:cxnLst/>
              <a:rect l="l" t="t" r="r" b="b"/>
              <a:pathLst>
                <a:path w="385444" h="424814">
                  <a:moveTo>
                    <a:pt x="385261" y="0"/>
                  </a:moveTo>
                  <a:lnTo>
                    <a:pt x="344977" y="2057"/>
                  </a:lnTo>
                  <a:lnTo>
                    <a:pt x="337175" y="57079"/>
                  </a:lnTo>
                  <a:lnTo>
                    <a:pt x="310155" y="87320"/>
                  </a:lnTo>
                  <a:lnTo>
                    <a:pt x="269469" y="101114"/>
                  </a:lnTo>
                  <a:lnTo>
                    <a:pt x="220669" y="106794"/>
                  </a:lnTo>
                  <a:lnTo>
                    <a:pt x="176564" y="111254"/>
                  </a:lnTo>
                  <a:lnTo>
                    <a:pt x="133106" y="119624"/>
                  </a:lnTo>
                  <a:lnTo>
                    <a:pt x="92457" y="135679"/>
                  </a:lnTo>
                  <a:lnTo>
                    <a:pt x="56781" y="163193"/>
                  </a:lnTo>
                  <a:lnTo>
                    <a:pt x="28239" y="205943"/>
                  </a:lnTo>
                  <a:lnTo>
                    <a:pt x="13219" y="242379"/>
                  </a:lnTo>
                  <a:lnTo>
                    <a:pt x="0" y="304421"/>
                  </a:lnTo>
                  <a:lnTo>
                    <a:pt x="1124" y="330352"/>
                  </a:lnTo>
                  <a:lnTo>
                    <a:pt x="13937" y="367615"/>
                  </a:lnTo>
                  <a:lnTo>
                    <a:pt x="49073" y="402534"/>
                  </a:lnTo>
                  <a:lnTo>
                    <a:pt x="92019" y="419292"/>
                  </a:lnTo>
                  <a:lnTo>
                    <a:pt x="168649" y="424492"/>
                  </a:lnTo>
                  <a:lnTo>
                    <a:pt x="212452" y="420001"/>
                  </a:lnTo>
                  <a:lnTo>
                    <a:pt x="205683" y="380568"/>
                  </a:lnTo>
                  <a:lnTo>
                    <a:pt x="167594" y="384564"/>
                  </a:lnTo>
                  <a:lnTo>
                    <a:pt x="133282" y="384705"/>
                  </a:lnTo>
                  <a:lnTo>
                    <a:pt x="77616" y="372173"/>
                  </a:lnTo>
                  <a:lnTo>
                    <a:pt x="48663" y="347123"/>
                  </a:lnTo>
                  <a:lnTo>
                    <a:pt x="40400" y="304282"/>
                  </a:lnTo>
                  <a:lnTo>
                    <a:pt x="43925" y="280717"/>
                  </a:lnTo>
                  <a:lnTo>
                    <a:pt x="64726" y="223011"/>
                  </a:lnTo>
                  <a:lnTo>
                    <a:pt x="93793" y="184554"/>
                  </a:lnTo>
                  <a:lnTo>
                    <a:pt x="132684" y="162737"/>
                  </a:lnTo>
                  <a:lnTo>
                    <a:pt x="177451" y="152074"/>
                  </a:lnTo>
                  <a:lnTo>
                    <a:pt x="224149" y="147078"/>
                  </a:lnTo>
                  <a:lnTo>
                    <a:pt x="267276" y="142740"/>
                  </a:lnTo>
                  <a:lnTo>
                    <a:pt x="306765" y="135016"/>
                  </a:lnTo>
                  <a:lnTo>
                    <a:pt x="340462" y="120392"/>
                  </a:lnTo>
                  <a:lnTo>
                    <a:pt x="366213" y="95357"/>
                  </a:lnTo>
                  <a:lnTo>
                    <a:pt x="381864" y="56397"/>
                  </a:lnTo>
                  <a:lnTo>
                    <a:pt x="38526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411272" y="4101881"/>
              <a:ext cx="906780" cy="276225"/>
            </a:xfrm>
            <a:custGeom>
              <a:avLst/>
              <a:gdLst/>
              <a:ahLst/>
              <a:cxnLst/>
              <a:rect l="l" t="t" r="r" b="b"/>
              <a:pathLst>
                <a:path w="906779" h="276225">
                  <a:moveTo>
                    <a:pt x="837742" y="0"/>
                  </a:moveTo>
                  <a:lnTo>
                    <a:pt x="790027" y="27674"/>
                  </a:lnTo>
                  <a:lnTo>
                    <a:pt x="743579" y="52350"/>
                  </a:lnTo>
                  <a:lnTo>
                    <a:pt x="698228" y="73940"/>
                  </a:lnTo>
                  <a:lnTo>
                    <a:pt x="653806" y="92356"/>
                  </a:lnTo>
                  <a:lnTo>
                    <a:pt x="610145" y="107510"/>
                  </a:lnTo>
                  <a:lnTo>
                    <a:pt x="567074" y="119315"/>
                  </a:lnTo>
                  <a:lnTo>
                    <a:pt x="524426" y="127682"/>
                  </a:lnTo>
                  <a:lnTo>
                    <a:pt x="482031" y="132523"/>
                  </a:lnTo>
                  <a:lnTo>
                    <a:pt x="439721" y="133751"/>
                  </a:lnTo>
                  <a:lnTo>
                    <a:pt x="397326" y="131277"/>
                  </a:lnTo>
                  <a:lnTo>
                    <a:pt x="354678" y="125015"/>
                  </a:lnTo>
                  <a:lnTo>
                    <a:pt x="311608" y="114875"/>
                  </a:lnTo>
                  <a:lnTo>
                    <a:pt x="267946" y="100771"/>
                  </a:lnTo>
                  <a:lnTo>
                    <a:pt x="223524" y="82613"/>
                  </a:lnTo>
                  <a:lnTo>
                    <a:pt x="178174" y="60315"/>
                  </a:lnTo>
                  <a:lnTo>
                    <a:pt x="131725" y="33789"/>
                  </a:lnTo>
                  <a:lnTo>
                    <a:pt x="84010" y="2946"/>
                  </a:lnTo>
                  <a:lnTo>
                    <a:pt x="70883" y="35861"/>
                  </a:lnTo>
                  <a:lnTo>
                    <a:pt x="13126" y="94618"/>
                  </a:lnTo>
                  <a:lnTo>
                    <a:pt x="0" y="127533"/>
                  </a:lnTo>
                  <a:lnTo>
                    <a:pt x="40972" y="157883"/>
                  </a:lnTo>
                  <a:lnTo>
                    <a:pt x="83170" y="184579"/>
                  </a:lnTo>
                  <a:lnTo>
                    <a:pt x="126465" y="207698"/>
                  </a:lnTo>
                  <a:lnTo>
                    <a:pt x="170730" y="227321"/>
                  </a:lnTo>
                  <a:lnTo>
                    <a:pt x="215837" y="243525"/>
                  </a:lnTo>
                  <a:lnTo>
                    <a:pt x="261658" y="256390"/>
                  </a:lnTo>
                  <a:lnTo>
                    <a:pt x="308066" y="265995"/>
                  </a:lnTo>
                  <a:lnTo>
                    <a:pt x="354932" y="272419"/>
                  </a:lnTo>
                  <a:lnTo>
                    <a:pt x="402130" y="275741"/>
                  </a:lnTo>
                  <a:lnTo>
                    <a:pt x="449530" y="276039"/>
                  </a:lnTo>
                  <a:lnTo>
                    <a:pt x="497007" y="273392"/>
                  </a:lnTo>
                  <a:lnTo>
                    <a:pt x="544431" y="267880"/>
                  </a:lnTo>
                  <a:lnTo>
                    <a:pt x="591675" y="259582"/>
                  </a:lnTo>
                  <a:lnTo>
                    <a:pt x="638611" y="248576"/>
                  </a:lnTo>
                  <a:lnTo>
                    <a:pt x="685112" y="234941"/>
                  </a:lnTo>
                  <a:lnTo>
                    <a:pt x="731050" y="218756"/>
                  </a:lnTo>
                  <a:lnTo>
                    <a:pt x="776297" y="200101"/>
                  </a:lnTo>
                  <a:lnTo>
                    <a:pt x="820725" y="179053"/>
                  </a:lnTo>
                  <a:lnTo>
                    <a:pt x="864207" y="155693"/>
                  </a:lnTo>
                  <a:lnTo>
                    <a:pt x="906614" y="130098"/>
                  </a:lnTo>
                  <a:lnTo>
                    <a:pt x="895853" y="96328"/>
                  </a:lnTo>
                  <a:lnTo>
                    <a:pt x="848504" y="33777"/>
                  </a:lnTo>
                  <a:lnTo>
                    <a:pt x="83774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381165" y="4093790"/>
              <a:ext cx="150368" cy="150355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211956" y="4092461"/>
              <a:ext cx="145211" cy="147688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4191724" y="3381943"/>
              <a:ext cx="172085" cy="417830"/>
            </a:xfrm>
            <a:custGeom>
              <a:avLst/>
              <a:gdLst/>
              <a:ahLst/>
              <a:cxnLst/>
              <a:rect l="l" t="t" r="r" b="b"/>
              <a:pathLst>
                <a:path w="172085" h="417829">
                  <a:moveTo>
                    <a:pt x="171894" y="0"/>
                  </a:moveTo>
                  <a:lnTo>
                    <a:pt x="0" y="0"/>
                  </a:lnTo>
                  <a:lnTo>
                    <a:pt x="0" y="92710"/>
                  </a:lnTo>
                  <a:lnTo>
                    <a:pt x="0" y="163830"/>
                  </a:lnTo>
                  <a:lnTo>
                    <a:pt x="0" y="417830"/>
                  </a:lnTo>
                  <a:lnTo>
                    <a:pt x="164706" y="417830"/>
                  </a:lnTo>
                  <a:lnTo>
                    <a:pt x="164706" y="163830"/>
                  </a:lnTo>
                  <a:lnTo>
                    <a:pt x="90068" y="163830"/>
                  </a:lnTo>
                  <a:lnTo>
                    <a:pt x="90068" y="92710"/>
                  </a:lnTo>
                  <a:lnTo>
                    <a:pt x="171894" y="92710"/>
                  </a:lnTo>
                  <a:lnTo>
                    <a:pt x="171894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4" name="object 6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266476" y="3673548"/>
              <a:ext cx="180098" cy="97523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4232799" y="3696148"/>
              <a:ext cx="90170" cy="90170"/>
            </a:xfrm>
            <a:custGeom>
              <a:avLst/>
              <a:gdLst/>
              <a:ahLst/>
              <a:cxnLst/>
              <a:rect l="l" t="t" r="r" b="b"/>
              <a:pathLst>
                <a:path w="90170" h="90170">
                  <a:moveTo>
                    <a:pt x="49645" y="0"/>
                  </a:moveTo>
                  <a:lnTo>
                    <a:pt x="31771" y="1747"/>
                  </a:lnTo>
                  <a:lnTo>
                    <a:pt x="15975" y="10292"/>
                  </a:lnTo>
                  <a:lnTo>
                    <a:pt x="5063" y="23764"/>
                  </a:lnTo>
                  <a:lnTo>
                    <a:pt x="0" y="40343"/>
                  </a:lnTo>
                  <a:lnTo>
                    <a:pt x="1749" y="58211"/>
                  </a:lnTo>
                  <a:lnTo>
                    <a:pt x="10292" y="74009"/>
                  </a:lnTo>
                  <a:lnTo>
                    <a:pt x="23761" y="84925"/>
                  </a:lnTo>
                  <a:lnTo>
                    <a:pt x="40339" y="89993"/>
                  </a:lnTo>
                  <a:lnTo>
                    <a:pt x="58213" y="88246"/>
                  </a:lnTo>
                  <a:lnTo>
                    <a:pt x="74003" y="79701"/>
                  </a:lnTo>
                  <a:lnTo>
                    <a:pt x="84916" y="66228"/>
                  </a:lnTo>
                  <a:lnTo>
                    <a:pt x="89983" y="49645"/>
                  </a:lnTo>
                  <a:lnTo>
                    <a:pt x="88236" y="31770"/>
                  </a:lnTo>
                  <a:lnTo>
                    <a:pt x="79692" y="15979"/>
                  </a:lnTo>
                  <a:lnTo>
                    <a:pt x="66223" y="5066"/>
                  </a:lnTo>
                  <a:lnTo>
                    <a:pt x="4964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410925" y="3660326"/>
              <a:ext cx="67491" cy="67489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3800743" y="4754144"/>
              <a:ext cx="106045" cy="203200"/>
            </a:xfrm>
            <a:custGeom>
              <a:avLst/>
              <a:gdLst/>
              <a:ahLst/>
              <a:cxnLst/>
              <a:rect l="l" t="t" r="r" b="b"/>
              <a:pathLst>
                <a:path w="106045" h="203200">
                  <a:moveTo>
                    <a:pt x="51816" y="0"/>
                  </a:moveTo>
                  <a:lnTo>
                    <a:pt x="0" y="51815"/>
                  </a:lnTo>
                  <a:lnTo>
                    <a:pt x="0" y="202755"/>
                  </a:lnTo>
                  <a:lnTo>
                    <a:pt x="105879" y="202755"/>
                  </a:lnTo>
                  <a:lnTo>
                    <a:pt x="105879" y="51815"/>
                  </a:lnTo>
                  <a:lnTo>
                    <a:pt x="51816" y="0"/>
                  </a:lnTo>
                  <a:close/>
                </a:path>
              </a:pathLst>
            </a:custGeom>
            <a:solidFill>
              <a:srgbClr val="FDC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547397" y="4013298"/>
              <a:ext cx="569595" cy="569595"/>
            </a:xfrm>
            <a:custGeom>
              <a:avLst/>
              <a:gdLst/>
              <a:ahLst/>
              <a:cxnLst/>
              <a:rect l="l" t="t" r="r" b="b"/>
              <a:pathLst>
                <a:path w="569595" h="569595">
                  <a:moveTo>
                    <a:pt x="284543" y="0"/>
                  </a:moveTo>
                  <a:lnTo>
                    <a:pt x="238388" y="3724"/>
                  </a:lnTo>
                  <a:lnTo>
                    <a:pt x="194605" y="14506"/>
                  </a:lnTo>
                  <a:lnTo>
                    <a:pt x="153779" y="31760"/>
                  </a:lnTo>
                  <a:lnTo>
                    <a:pt x="116495" y="54900"/>
                  </a:lnTo>
                  <a:lnTo>
                    <a:pt x="83340" y="83340"/>
                  </a:lnTo>
                  <a:lnTo>
                    <a:pt x="54900" y="116495"/>
                  </a:lnTo>
                  <a:lnTo>
                    <a:pt x="31760" y="153779"/>
                  </a:lnTo>
                  <a:lnTo>
                    <a:pt x="14506" y="194605"/>
                  </a:lnTo>
                  <a:lnTo>
                    <a:pt x="3724" y="238388"/>
                  </a:lnTo>
                  <a:lnTo>
                    <a:pt x="0" y="284543"/>
                  </a:lnTo>
                  <a:lnTo>
                    <a:pt x="3724" y="330698"/>
                  </a:lnTo>
                  <a:lnTo>
                    <a:pt x="14506" y="374481"/>
                  </a:lnTo>
                  <a:lnTo>
                    <a:pt x="31760" y="415307"/>
                  </a:lnTo>
                  <a:lnTo>
                    <a:pt x="54900" y="452591"/>
                  </a:lnTo>
                  <a:lnTo>
                    <a:pt x="83340" y="485746"/>
                  </a:lnTo>
                  <a:lnTo>
                    <a:pt x="116495" y="514186"/>
                  </a:lnTo>
                  <a:lnTo>
                    <a:pt x="153779" y="537326"/>
                  </a:lnTo>
                  <a:lnTo>
                    <a:pt x="194605" y="554580"/>
                  </a:lnTo>
                  <a:lnTo>
                    <a:pt x="238388" y="565362"/>
                  </a:lnTo>
                  <a:lnTo>
                    <a:pt x="284543" y="569087"/>
                  </a:lnTo>
                  <a:lnTo>
                    <a:pt x="330698" y="565362"/>
                  </a:lnTo>
                  <a:lnTo>
                    <a:pt x="374481" y="554580"/>
                  </a:lnTo>
                  <a:lnTo>
                    <a:pt x="415307" y="537326"/>
                  </a:lnTo>
                  <a:lnTo>
                    <a:pt x="452591" y="514186"/>
                  </a:lnTo>
                  <a:lnTo>
                    <a:pt x="485746" y="485746"/>
                  </a:lnTo>
                  <a:lnTo>
                    <a:pt x="514186" y="452591"/>
                  </a:lnTo>
                  <a:lnTo>
                    <a:pt x="537326" y="415307"/>
                  </a:lnTo>
                  <a:lnTo>
                    <a:pt x="554580" y="374481"/>
                  </a:lnTo>
                  <a:lnTo>
                    <a:pt x="565362" y="330698"/>
                  </a:lnTo>
                  <a:lnTo>
                    <a:pt x="569087" y="284543"/>
                  </a:lnTo>
                  <a:lnTo>
                    <a:pt x="565362" y="238388"/>
                  </a:lnTo>
                  <a:lnTo>
                    <a:pt x="554580" y="194605"/>
                  </a:lnTo>
                  <a:lnTo>
                    <a:pt x="537326" y="153779"/>
                  </a:lnTo>
                  <a:lnTo>
                    <a:pt x="514186" y="116495"/>
                  </a:lnTo>
                  <a:lnTo>
                    <a:pt x="485746" y="83340"/>
                  </a:lnTo>
                  <a:lnTo>
                    <a:pt x="452591" y="54900"/>
                  </a:lnTo>
                  <a:lnTo>
                    <a:pt x="415307" y="31760"/>
                  </a:lnTo>
                  <a:lnTo>
                    <a:pt x="374481" y="14506"/>
                  </a:lnTo>
                  <a:lnTo>
                    <a:pt x="330698" y="3724"/>
                  </a:lnTo>
                  <a:lnTo>
                    <a:pt x="28454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624452" y="4090349"/>
              <a:ext cx="414972" cy="414972"/>
            </a:xfrm>
            <a:prstGeom prst="rect">
              <a:avLst/>
            </a:prstGeom>
          </p:spPr>
        </p:pic>
        <p:pic>
          <p:nvPicPr>
            <p:cNvPr id="70" name="object 70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726314" y="4192215"/>
              <a:ext cx="211251" cy="211251"/>
            </a:xfrm>
            <a:prstGeom prst="rect">
              <a:avLst/>
            </a:prstGeom>
          </p:spPr>
        </p:pic>
        <p:pic>
          <p:nvPicPr>
            <p:cNvPr id="71" name="object 71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520993" y="4247715"/>
              <a:ext cx="142265" cy="142278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2899199" y="4036881"/>
              <a:ext cx="342900" cy="533400"/>
            </a:xfrm>
            <a:custGeom>
              <a:avLst/>
              <a:gdLst/>
              <a:ahLst/>
              <a:cxnLst/>
              <a:rect l="l" t="t" r="r" b="b"/>
              <a:pathLst>
                <a:path w="342900" h="533400">
                  <a:moveTo>
                    <a:pt x="337629" y="0"/>
                  </a:moveTo>
                  <a:lnTo>
                    <a:pt x="10629" y="0"/>
                  </a:lnTo>
                  <a:lnTo>
                    <a:pt x="4775" y="0"/>
                  </a:lnTo>
                  <a:lnTo>
                    <a:pt x="0" y="4775"/>
                  </a:lnTo>
                  <a:lnTo>
                    <a:pt x="0" y="528142"/>
                  </a:lnTo>
                  <a:lnTo>
                    <a:pt x="4775" y="532930"/>
                  </a:lnTo>
                  <a:lnTo>
                    <a:pt x="337629" y="532930"/>
                  </a:lnTo>
                  <a:lnTo>
                    <a:pt x="342404" y="528142"/>
                  </a:lnTo>
                  <a:lnTo>
                    <a:pt x="342404" y="4775"/>
                  </a:lnTo>
                  <a:lnTo>
                    <a:pt x="337629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990341" y="4056110"/>
              <a:ext cx="159511" cy="159511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924873" y="4241276"/>
              <a:ext cx="293204" cy="293217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2908008" y="4043600"/>
              <a:ext cx="326390" cy="512445"/>
            </a:xfrm>
            <a:custGeom>
              <a:avLst/>
              <a:gdLst/>
              <a:ahLst/>
              <a:cxnLst/>
              <a:rect l="l" t="t" r="r" b="b"/>
              <a:pathLst>
                <a:path w="326389" h="512445">
                  <a:moveTo>
                    <a:pt x="28321" y="490042"/>
                  </a:moveTo>
                  <a:lnTo>
                    <a:pt x="21983" y="483704"/>
                  </a:lnTo>
                  <a:lnTo>
                    <a:pt x="14160" y="483704"/>
                  </a:lnTo>
                  <a:lnTo>
                    <a:pt x="6337" y="483704"/>
                  </a:lnTo>
                  <a:lnTo>
                    <a:pt x="0" y="490042"/>
                  </a:lnTo>
                  <a:lnTo>
                    <a:pt x="0" y="505688"/>
                  </a:lnTo>
                  <a:lnTo>
                    <a:pt x="6337" y="512025"/>
                  </a:lnTo>
                  <a:lnTo>
                    <a:pt x="21983" y="512025"/>
                  </a:lnTo>
                  <a:lnTo>
                    <a:pt x="28321" y="505688"/>
                  </a:lnTo>
                  <a:lnTo>
                    <a:pt x="28321" y="490042"/>
                  </a:lnTo>
                  <a:close/>
                </a:path>
                <a:path w="326389" h="512445">
                  <a:moveTo>
                    <a:pt x="28321" y="6337"/>
                  </a:moveTo>
                  <a:lnTo>
                    <a:pt x="21983" y="0"/>
                  </a:lnTo>
                  <a:lnTo>
                    <a:pt x="14160" y="0"/>
                  </a:lnTo>
                  <a:lnTo>
                    <a:pt x="6337" y="0"/>
                  </a:lnTo>
                  <a:lnTo>
                    <a:pt x="0" y="6337"/>
                  </a:lnTo>
                  <a:lnTo>
                    <a:pt x="0" y="21983"/>
                  </a:lnTo>
                  <a:lnTo>
                    <a:pt x="6337" y="28321"/>
                  </a:lnTo>
                  <a:lnTo>
                    <a:pt x="21983" y="28321"/>
                  </a:lnTo>
                  <a:lnTo>
                    <a:pt x="28321" y="21983"/>
                  </a:lnTo>
                  <a:lnTo>
                    <a:pt x="28321" y="6337"/>
                  </a:lnTo>
                  <a:close/>
                </a:path>
                <a:path w="326389" h="512445">
                  <a:moveTo>
                    <a:pt x="325818" y="490042"/>
                  </a:moveTo>
                  <a:lnTo>
                    <a:pt x="319481" y="483704"/>
                  </a:lnTo>
                  <a:lnTo>
                    <a:pt x="311658" y="483704"/>
                  </a:lnTo>
                  <a:lnTo>
                    <a:pt x="303834" y="483704"/>
                  </a:lnTo>
                  <a:lnTo>
                    <a:pt x="297497" y="490042"/>
                  </a:lnTo>
                  <a:lnTo>
                    <a:pt x="297497" y="505688"/>
                  </a:lnTo>
                  <a:lnTo>
                    <a:pt x="303834" y="512025"/>
                  </a:lnTo>
                  <a:lnTo>
                    <a:pt x="319481" y="512025"/>
                  </a:lnTo>
                  <a:lnTo>
                    <a:pt x="325818" y="505688"/>
                  </a:lnTo>
                  <a:lnTo>
                    <a:pt x="325818" y="490042"/>
                  </a:lnTo>
                  <a:close/>
                </a:path>
                <a:path w="326389" h="512445">
                  <a:moveTo>
                    <a:pt x="325818" y="6337"/>
                  </a:moveTo>
                  <a:lnTo>
                    <a:pt x="319481" y="0"/>
                  </a:lnTo>
                  <a:lnTo>
                    <a:pt x="311658" y="0"/>
                  </a:lnTo>
                  <a:lnTo>
                    <a:pt x="303834" y="0"/>
                  </a:lnTo>
                  <a:lnTo>
                    <a:pt x="297497" y="6337"/>
                  </a:lnTo>
                  <a:lnTo>
                    <a:pt x="297497" y="21983"/>
                  </a:lnTo>
                  <a:lnTo>
                    <a:pt x="303834" y="28321"/>
                  </a:lnTo>
                  <a:lnTo>
                    <a:pt x="319481" y="28321"/>
                  </a:lnTo>
                  <a:lnTo>
                    <a:pt x="325818" y="21983"/>
                  </a:lnTo>
                  <a:lnTo>
                    <a:pt x="325818" y="6337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753182" y="3385994"/>
              <a:ext cx="831215" cy="212090"/>
            </a:xfrm>
            <a:custGeom>
              <a:avLst/>
              <a:gdLst/>
              <a:ahLst/>
              <a:cxnLst/>
              <a:rect l="l" t="t" r="r" b="b"/>
              <a:pathLst>
                <a:path w="831214" h="212089">
                  <a:moveTo>
                    <a:pt x="0" y="211844"/>
                  </a:moveTo>
                  <a:lnTo>
                    <a:pt x="831075" y="211844"/>
                  </a:lnTo>
                  <a:lnTo>
                    <a:pt x="831075" y="0"/>
                  </a:lnTo>
                  <a:lnTo>
                    <a:pt x="0" y="0"/>
                  </a:lnTo>
                  <a:lnTo>
                    <a:pt x="0" y="211844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753182" y="3597839"/>
              <a:ext cx="831215" cy="81915"/>
            </a:xfrm>
            <a:custGeom>
              <a:avLst/>
              <a:gdLst/>
              <a:ahLst/>
              <a:cxnLst/>
              <a:rect l="l" t="t" r="r" b="b"/>
              <a:pathLst>
                <a:path w="831214" h="81914">
                  <a:moveTo>
                    <a:pt x="831075" y="0"/>
                  </a:moveTo>
                  <a:lnTo>
                    <a:pt x="0" y="0"/>
                  </a:lnTo>
                  <a:lnTo>
                    <a:pt x="0" y="81483"/>
                  </a:lnTo>
                  <a:lnTo>
                    <a:pt x="831075" y="81483"/>
                  </a:lnTo>
                  <a:lnTo>
                    <a:pt x="831075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845553" y="4896821"/>
              <a:ext cx="71755" cy="69850"/>
            </a:xfrm>
            <a:custGeom>
              <a:avLst/>
              <a:gdLst/>
              <a:ahLst/>
              <a:cxnLst/>
              <a:rect l="l" t="t" r="r" b="b"/>
              <a:pathLst>
                <a:path w="71755" h="69850">
                  <a:moveTo>
                    <a:pt x="58851" y="0"/>
                  </a:moveTo>
                  <a:lnTo>
                    <a:pt x="0" y="12306"/>
                  </a:lnTo>
                  <a:lnTo>
                    <a:pt x="2666" y="67957"/>
                  </a:lnTo>
                  <a:lnTo>
                    <a:pt x="71158" y="69557"/>
                  </a:lnTo>
                  <a:lnTo>
                    <a:pt x="5885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7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451201" y="5149821"/>
              <a:ext cx="2769806" cy="241007"/>
            </a:xfrm>
            <a:prstGeom prst="rect">
              <a:avLst/>
            </a:prstGeom>
          </p:spPr>
        </p:pic>
        <p:pic>
          <p:nvPicPr>
            <p:cNvPr id="80" name="object 80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410561" y="6685695"/>
              <a:ext cx="2863938" cy="147929"/>
            </a:xfrm>
            <a:prstGeom prst="rect">
              <a:avLst/>
            </a:prstGeom>
          </p:spPr>
        </p:pic>
        <p:sp>
          <p:nvSpPr>
            <p:cNvPr id="81" name="object 81"/>
            <p:cNvSpPr/>
            <p:nvPr/>
          </p:nvSpPr>
          <p:spPr>
            <a:xfrm>
              <a:off x="2096249" y="5389825"/>
              <a:ext cx="3480435" cy="1615440"/>
            </a:xfrm>
            <a:custGeom>
              <a:avLst/>
              <a:gdLst/>
              <a:ahLst/>
              <a:cxnLst/>
              <a:rect l="l" t="t" r="r" b="b"/>
              <a:pathLst>
                <a:path w="3480435" h="1615440">
                  <a:moveTo>
                    <a:pt x="793597" y="0"/>
                  </a:moveTo>
                  <a:lnTo>
                    <a:pt x="355727" y="0"/>
                  </a:lnTo>
                  <a:lnTo>
                    <a:pt x="0" y="1615401"/>
                  </a:lnTo>
                  <a:lnTo>
                    <a:pt x="302475" y="1615401"/>
                  </a:lnTo>
                  <a:lnTo>
                    <a:pt x="793597" y="0"/>
                  </a:lnTo>
                  <a:close/>
                </a:path>
                <a:path w="3480435" h="1615440">
                  <a:moveTo>
                    <a:pt x="3480016" y="1615401"/>
                  </a:moveTo>
                  <a:lnTo>
                    <a:pt x="3124289" y="0"/>
                  </a:lnTo>
                  <a:lnTo>
                    <a:pt x="2686418" y="0"/>
                  </a:lnTo>
                  <a:lnTo>
                    <a:pt x="3177540" y="1615401"/>
                  </a:lnTo>
                  <a:lnTo>
                    <a:pt x="3480016" y="1615401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245004" y="5283869"/>
              <a:ext cx="3197225" cy="1489710"/>
            </a:xfrm>
            <a:custGeom>
              <a:avLst/>
              <a:gdLst/>
              <a:ahLst/>
              <a:cxnLst/>
              <a:rect l="l" t="t" r="r" b="b"/>
              <a:pathLst>
                <a:path w="3197225" h="1489709">
                  <a:moveTo>
                    <a:pt x="44475" y="1451102"/>
                  </a:moveTo>
                  <a:lnTo>
                    <a:pt x="22237" y="1438262"/>
                  </a:lnTo>
                  <a:lnTo>
                    <a:pt x="0" y="1451102"/>
                  </a:lnTo>
                  <a:lnTo>
                    <a:pt x="0" y="1476794"/>
                  </a:lnTo>
                  <a:lnTo>
                    <a:pt x="22237" y="1489633"/>
                  </a:lnTo>
                  <a:lnTo>
                    <a:pt x="44475" y="1476794"/>
                  </a:lnTo>
                  <a:lnTo>
                    <a:pt x="44475" y="1451102"/>
                  </a:lnTo>
                  <a:close/>
                </a:path>
                <a:path w="3197225" h="1489709">
                  <a:moveTo>
                    <a:pt x="156845" y="1451102"/>
                  </a:moveTo>
                  <a:lnTo>
                    <a:pt x="134607" y="1438262"/>
                  </a:lnTo>
                  <a:lnTo>
                    <a:pt x="112369" y="1451102"/>
                  </a:lnTo>
                  <a:lnTo>
                    <a:pt x="112369" y="1476794"/>
                  </a:lnTo>
                  <a:lnTo>
                    <a:pt x="134607" y="1489633"/>
                  </a:lnTo>
                  <a:lnTo>
                    <a:pt x="156845" y="1476794"/>
                  </a:lnTo>
                  <a:lnTo>
                    <a:pt x="156845" y="1451102"/>
                  </a:lnTo>
                  <a:close/>
                </a:path>
                <a:path w="3197225" h="1489709">
                  <a:moveTo>
                    <a:pt x="349097" y="12839"/>
                  </a:moveTo>
                  <a:lnTo>
                    <a:pt x="326859" y="0"/>
                  </a:lnTo>
                  <a:lnTo>
                    <a:pt x="304622" y="12839"/>
                  </a:lnTo>
                  <a:lnTo>
                    <a:pt x="304622" y="38519"/>
                  </a:lnTo>
                  <a:lnTo>
                    <a:pt x="326859" y="51358"/>
                  </a:lnTo>
                  <a:lnTo>
                    <a:pt x="349097" y="38519"/>
                  </a:lnTo>
                  <a:lnTo>
                    <a:pt x="349097" y="12839"/>
                  </a:lnTo>
                  <a:close/>
                </a:path>
                <a:path w="3197225" h="1489709">
                  <a:moveTo>
                    <a:pt x="555637" y="12839"/>
                  </a:moveTo>
                  <a:lnTo>
                    <a:pt x="533400" y="0"/>
                  </a:lnTo>
                  <a:lnTo>
                    <a:pt x="511162" y="12839"/>
                  </a:lnTo>
                  <a:lnTo>
                    <a:pt x="511162" y="38519"/>
                  </a:lnTo>
                  <a:lnTo>
                    <a:pt x="533400" y="51358"/>
                  </a:lnTo>
                  <a:lnTo>
                    <a:pt x="555637" y="38519"/>
                  </a:lnTo>
                  <a:lnTo>
                    <a:pt x="555637" y="12839"/>
                  </a:lnTo>
                  <a:close/>
                </a:path>
                <a:path w="3197225" h="1489709">
                  <a:moveTo>
                    <a:pt x="2677706" y="12839"/>
                  </a:moveTo>
                  <a:lnTo>
                    <a:pt x="2655468" y="0"/>
                  </a:lnTo>
                  <a:lnTo>
                    <a:pt x="2633230" y="12839"/>
                  </a:lnTo>
                  <a:lnTo>
                    <a:pt x="2633230" y="38519"/>
                  </a:lnTo>
                  <a:lnTo>
                    <a:pt x="2655468" y="51358"/>
                  </a:lnTo>
                  <a:lnTo>
                    <a:pt x="2677706" y="38519"/>
                  </a:lnTo>
                  <a:lnTo>
                    <a:pt x="2677706" y="12839"/>
                  </a:lnTo>
                  <a:close/>
                </a:path>
                <a:path w="3197225" h="1489709">
                  <a:moveTo>
                    <a:pt x="2884246" y="12839"/>
                  </a:moveTo>
                  <a:lnTo>
                    <a:pt x="2862008" y="0"/>
                  </a:lnTo>
                  <a:lnTo>
                    <a:pt x="2839758" y="12839"/>
                  </a:lnTo>
                  <a:lnTo>
                    <a:pt x="2839758" y="38519"/>
                  </a:lnTo>
                  <a:lnTo>
                    <a:pt x="2862008" y="51358"/>
                  </a:lnTo>
                  <a:lnTo>
                    <a:pt x="2884246" y="38519"/>
                  </a:lnTo>
                  <a:lnTo>
                    <a:pt x="2884246" y="12839"/>
                  </a:lnTo>
                  <a:close/>
                </a:path>
                <a:path w="3197225" h="1489709">
                  <a:moveTo>
                    <a:pt x="3084360" y="1451102"/>
                  </a:moveTo>
                  <a:lnTo>
                    <a:pt x="3062122" y="1438262"/>
                  </a:lnTo>
                  <a:lnTo>
                    <a:pt x="3039884" y="1451102"/>
                  </a:lnTo>
                  <a:lnTo>
                    <a:pt x="3039884" y="1476794"/>
                  </a:lnTo>
                  <a:lnTo>
                    <a:pt x="3062122" y="1489633"/>
                  </a:lnTo>
                  <a:lnTo>
                    <a:pt x="3084360" y="1476794"/>
                  </a:lnTo>
                  <a:lnTo>
                    <a:pt x="3084360" y="1451102"/>
                  </a:lnTo>
                  <a:close/>
                </a:path>
                <a:path w="3197225" h="1489709">
                  <a:moveTo>
                    <a:pt x="3196729" y="1451102"/>
                  </a:moveTo>
                  <a:lnTo>
                    <a:pt x="3174492" y="1438262"/>
                  </a:lnTo>
                  <a:lnTo>
                    <a:pt x="3152254" y="1451102"/>
                  </a:lnTo>
                  <a:lnTo>
                    <a:pt x="3152254" y="1476794"/>
                  </a:lnTo>
                  <a:lnTo>
                    <a:pt x="3174492" y="1489633"/>
                  </a:lnTo>
                  <a:lnTo>
                    <a:pt x="3196729" y="1476794"/>
                  </a:lnTo>
                  <a:lnTo>
                    <a:pt x="3196729" y="145110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1517040" y="6992693"/>
              <a:ext cx="4675505" cy="111760"/>
            </a:xfrm>
            <a:custGeom>
              <a:avLst/>
              <a:gdLst/>
              <a:ahLst/>
              <a:cxnLst/>
              <a:rect l="l" t="t" r="r" b="b"/>
              <a:pathLst>
                <a:path w="4675505" h="111759">
                  <a:moveTo>
                    <a:pt x="4675200" y="0"/>
                  </a:moveTo>
                  <a:lnTo>
                    <a:pt x="0" y="0"/>
                  </a:lnTo>
                  <a:lnTo>
                    <a:pt x="0" y="1397"/>
                  </a:lnTo>
                  <a:lnTo>
                    <a:pt x="0" y="111290"/>
                  </a:lnTo>
                  <a:lnTo>
                    <a:pt x="4675200" y="111290"/>
                  </a:lnTo>
                  <a:lnTo>
                    <a:pt x="4675200" y="1397"/>
                  </a:lnTo>
                  <a:lnTo>
                    <a:pt x="467520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512159" y="4644489"/>
              <a:ext cx="678815" cy="109220"/>
            </a:xfrm>
            <a:custGeom>
              <a:avLst/>
              <a:gdLst/>
              <a:ahLst/>
              <a:cxnLst/>
              <a:rect l="l" t="t" r="r" b="b"/>
              <a:pathLst>
                <a:path w="678814" h="109220">
                  <a:moveTo>
                    <a:pt x="0" y="0"/>
                  </a:moveTo>
                  <a:lnTo>
                    <a:pt x="45773" y="27685"/>
                  </a:lnTo>
                  <a:lnTo>
                    <a:pt x="91466" y="51266"/>
                  </a:lnTo>
                  <a:lnTo>
                    <a:pt x="137080" y="70779"/>
                  </a:lnTo>
                  <a:lnTo>
                    <a:pt x="182615" y="86256"/>
                  </a:lnTo>
                  <a:lnTo>
                    <a:pt x="228071" y="97733"/>
                  </a:lnTo>
                  <a:lnTo>
                    <a:pt x="273449" y="105243"/>
                  </a:lnTo>
                  <a:lnTo>
                    <a:pt x="318750" y="108821"/>
                  </a:lnTo>
                  <a:lnTo>
                    <a:pt x="363975" y="108501"/>
                  </a:lnTo>
                  <a:lnTo>
                    <a:pt x="409124" y="104318"/>
                  </a:lnTo>
                  <a:lnTo>
                    <a:pt x="454198" y="96305"/>
                  </a:lnTo>
                  <a:lnTo>
                    <a:pt x="499197" y="84497"/>
                  </a:lnTo>
                  <a:lnTo>
                    <a:pt x="544122" y="68928"/>
                  </a:lnTo>
                  <a:lnTo>
                    <a:pt x="588973" y="49633"/>
                  </a:lnTo>
                  <a:lnTo>
                    <a:pt x="633752" y="26645"/>
                  </a:lnTo>
                  <a:lnTo>
                    <a:pt x="678459" y="0"/>
                  </a:lnTo>
                </a:path>
              </a:pathLst>
            </a:custGeom>
            <a:ln w="7200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3853446" y="4685157"/>
              <a:ext cx="0" cy="66675"/>
            </a:xfrm>
            <a:custGeom>
              <a:avLst/>
              <a:gdLst/>
              <a:ahLst/>
              <a:cxnLst/>
              <a:rect l="l" t="t" r="r" b="b"/>
              <a:pathLst>
                <a:path h="66675">
                  <a:moveTo>
                    <a:pt x="0" y="66344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3833816" y="4713251"/>
              <a:ext cx="1270" cy="41275"/>
            </a:xfrm>
            <a:custGeom>
              <a:avLst/>
              <a:gdLst/>
              <a:ahLst/>
              <a:cxnLst/>
              <a:rect l="l" t="t" r="r" b="b"/>
              <a:pathLst>
                <a:path w="1270" h="41275">
                  <a:moveTo>
                    <a:pt x="0" y="40652"/>
                  </a:moveTo>
                  <a:lnTo>
                    <a:pt x="711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3816831" y="4712735"/>
              <a:ext cx="2540" cy="40640"/>
            </a:xfrm>
            <a:custGeom>
              <a:avLst/>
              <a:gdLst/>
              <a:ahLst/>
              <a:cxnLst/>
              <a:rect l="l" t="t" r="r" b="b"/>
              <a:pathLst>
                <a:path w="2539" h="40639">
                  <a:moveTo>
                    <a:pt x="0" y="40614"/>
                  </a:moveTo>
                  <a:lnTo>
                    <a:pt x="2044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797805" y="4711703"/>
              <a:ext cx="3175" cy="40640"/>
            </a:xfrm>
            <a:custGeom>
              <a:avLst/>
              <a:gdLst/>
              <a:ahLst/>
              <a:cxnLst/>
              <a:rect l="l" t="t" r="r" b="b"/>
              <a:pathLst>
                <a:path w="3175" h="40639">
                  <a:moveTo>
                    <a:pt x="0" y="40538"/>
                  </a:moveTo>
                  <a:lnTo>
                    <a:pt x="3162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780155" y="4709089"/>
              <a:ext cx="5080" cy="40640"/>
            </a:xfrm>
            <a:custGeom>
              <a:avLst/>
              <a:gdLst/>
              <a:ahLst/>
              <a:cxnLst/>
              <a:rect l="l" t="t" r="r" b="b"/>
              <a:pathLst>
                <a:path w="5079" h="40639">
                  <a:moveTo>
                    <a:pt x="0" y="40411"/>
                  </a:moveTo>
                  <a:lnTo>
                    <a:pt x="4495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3761877" y="4683002"/>
              <a:ext cx="8890" cy="60960"/>
            </a:xfrm>
            <a:custGeom>
              <a:avLst/>
              <a:gdLst/>
              <a:ahLst/>
              <a:cxnLst/>
              <a:rect l="l" t="t" r="r" b="b"/>
              <a:pathLst>
                <a:path w="8889" h="60960">
                  <a:moveTo>
                    <a:pt x="0" y="60731"/>
                  </a:moveTo>
                  <a:lnTo>
                    <a:pt x="8547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3742272" y="4703307"/>
              <a:ext cx="7620" cy="40640"/>
            </a:xfrm>
            <a:custGeom>
              <a:avLst/>
              <a:gdLst/>
              <a:ahLst/>
              <a:cxnLst/>
              <a:rect l="l" t="t" r="r" b="b"/>
              <a:pathLst>
                <a:path w="7620" h="40639">
                  <a:moveTo>
                    <a:pt x="0" y="40055"/>
                  </a:moveTo>
                  <a:lnTo>
                    <a:pt x="7010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3725579" y="4700376"/>
              <a:ext cx="8890" cy="40005"/>
            </a:xfrm>
            <a:custGeom>
              <a:avLst/>
              <a:gdLst/>
              <a:ahLst/>
              <a:cxnLst/>
              <a:rect l="l" t="t" r="r" b="b"/>
              <a:pathLst>
                <a:path w="8889" h="40004">
                  <a:moveTo>
                    <a:pt x="0" y="39801"/>
                  </a:moveTo>
                  <a:lnTo>
                    <a:pt x="8318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3706959" y="4696573"/>
              <a:ext cx="9525" cy="40005"/>
            </a:xfrm>
            <a:custGeom>
              <a:avLst/>
              <a:gdLst/>
              <a:ahLst/>
              <a:cxnLst/>
              <a:rect l="l" t="t" r="r" b="b"/>
              <a:pathLst>
                <a:path w="9525" h="40004">
                  <a:moveTo>
                    <a:pt x="0" y="39560"/>
                  </a:moveTo>
                  <a:lnTo>
                    <a:pt x="9410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3689945" y="4691458"/>
              <a:ext cx="10795" cy="39370"/>
            </a:xfrm>
            <a:custGeom>
              <a:avLst/>
              <a:gdLst/>
              <a:ahLst/>
              <a:cxnLst/>
              <a:rect l="l" t="t" r="r" b="b"/>
              <a:pathLst>
                <a:path w="10795" h="39370">
                  <a:moveTo>
                    <a:pt x="0" y="39230"/>
                  </a:moveTo>
                  <a:lnTo>
                    <a:pt x="10706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3672785" y="4663485"/>
              <a:ext cx="18415" cy="59055"/>
            </a:xfrm>
            <a:custGeom>
              <a:avLst/>
              <a:gdLst/>
              <a:ahLst/>
              <a:cxnLst/>
              <a:rect l="l" t="t" r="r" b="b"/>
              <a:pathLst>
                <a:path w="18414" h="59054">
                  <a:moveTo>
                    <a:pt x="0" y="58674"/>
                  </a:moveTo>
                  <a:lnTo>
                    <a:pt x="17856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3655072" y="4679925"/>
              <a:ext cx="13970" cy="38735"/>
            </a:xfrm>
            <a:custGeom>
              <a:avLst/>
              <a:gdLst/>
              <a:ahLst/>
              <a:cxnLst/>
              <a:rect l="l" t="t" r="r" b="b"/>
              <a:pathLst>
                <a:path w="13970" h="38735">
                  <a:moveTo>
                    <a:pt x="0" y="38252"/>
                  </a:moveTo>
                  <a:lnTo>
                    <a:pt x="13792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3639174" y="4674386"/>
              <a:ext cx="15240" cy="38100"/>
            </a:xfrm>
            <a:custGeom>
              <a:avLst/>
              <a:gdLst/>
              <a:ahLst/>
              <a:cxnLst/>
              <a:rect l="l" t="t" r="r" b="b"/>
              <a:pathLst>
                <a:path w="15239" h="38100">
                  <a:moveTo>
                    <a:pt x="0" y="37782"/>
                  </a:moveTo>
                  <a:lnTo>
                    <a:pt x="15036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3621528" y="4667633"/>
              <a:ext cx="16510" cy="37465"/>
            </a:xfrm>
            <a:custGeom>
              <a:avLst/>
              <a:gdLst/>
              <a:ahLst/>
              <a:cxnLst/>
              <a:rect l="l" t="t" r="r" b="b"/>
              <a:pathLst>
                <a:path w="16510" h="37464">
                  <a:moveTo>
                    <a:pt x="0" y="37350"/>
                  </a:moveTo>
                  <a:lnTo>
                    <a:pt x="16065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3605702" y="4659892"/>
              <a:ext cx="17780" cy="36830"/>
            </a:xfrm>
            <a:custGeom>
              <a:avLst/>
              <a:gdLst/>
              <a:ahLst/>
              <a:cxnLst/>
              <a:rect l="l" t="t" r="r" b="b"/>
              <a:pathLst>
                <a:path w="17779" h="36829">
                  <a:moveTo>
                    <a:pt x="0" y="36804"/>
                  </a:moveTo>
                  <a:lnTo>
                    <a:pt x="17284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3590262" y="4630617"/>
              <a:ext cx="27940" cy="55244"/>
            </a:xfrm>
            <a:custGeom>
              <a:avLst/>
              <a:gdLst/>
              <a:ahLst/>
              <a:cxnLst/>
              <a:rect l="l" t="t" r="r" b="b"/>
              <a:pathLst>
                <a:path w="27939" h="55245">
                  <a:moveTo>
                    <a:pt x="0" y="54724"/>
                  </a:moveTo>
                  <a:lnTo>
                    <a:pt x="27686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3574291" y="4645766"/>
              <a:ext cx="18415" cy="36830"/>
            </a:xfrm>
            <a:custGeom>
              <a:avLst/>
              <a:gdLst/>
              <a:ahLst/>
              <a:cxnLst/>
              <a:rect l="l" t="t" r="r" b="b"/>
              <a:pathLst>
                <a:path w="18414" h="36829">
                  <a:moveTo>
                    <a:pt x="0" y="36322"/>
                  </a:moveTo>
                  <a:lnTo>
                    <a:pt x="18288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3559233" y="4637446"/>
              <a:ext cx="19685" cy="36195"/>
            </a:xfrm>
            <a:custGeom>
              <a:avLst/>
              <a:gdLst/>
              <a:ahLst/>
              <a:cxnLst/>
              <a:rect l="l" t="t" r="r" b="b"/>
              <a:pathLst>
                <a:path w="19685" h="36195">
                  <a:moveTo>
                    <a:pt x="0" y="35699"/>
                  </a:moveTo>
                  <a:lnTo>
                    <a:pt x="19481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3542306" y="4628999"/>
              <a:ext cx="20955" cy="35560"/>
            </a:xfrm>
            <a:custGeom>
              <a:avLst/>
              <a:gdLst/>
              <a:ahLst/>
              <a:cxnLst/>
              <a:rect l="l" t="t" r="r" b="b"/>
              <a:pathLst>
                <a:path w="20954" h="35560">
                  <a:moveTo>
                    <a:pt x="0" y="35153"/>
                  </a:moveTo>
                  <a:lnTo>
                    <a:pt x="20447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3526793" y="4620361"/>
              <a:ext cx="21590" cy="34925"/>
            </a:xfrm>
            <a:custGeom>
              <a:avLst/>
              <a:gdLst/>
              <a:ahLst/>
              <a:cxnLst/>
              <a:rect l="l" t="t" r="r" b="b"/>
              <a:pathLst>
                <a:path w="21589" h="34925">
                  <a:moveTo>
                    <a:pt x="0" y="34467"/>
                  </a:moveTo>
                  <a:lnTo>
                    <a:pt x="21590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3512296" y="4592035"/>
              <a:ext cx="34290" cy="51435"/>
            </a:xfrm>
            <a:custGeom>
              <a:avLst/>
              <a:gdLst/>
              <a:ahLst/>
              <a:cxnLst/>
              <a:rect l="l" t="t" r="r" b="b"/>
              <a:pathLst>
                <a:path w="34289" h="51435">
                  <a:moveTo>
                    <a:pt x="0" y="51003"/>
                  </a:moveTo>
                  <a:lnTo>
                    <a:pt x="34061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3869720" y="4713251"/>
              <a:ext cx="1270" cy="41275"/>
            </a:xfrm>
            <a:custGeom>
              <a:avLst/>
              <a:gdLst/>
              <a:ahLst/>
              <a:cxnLst/>
              <a:rect l="l" t="t" r="r" b="b"/>
              <a:pathLst>
                <a:path w="1270" h="41275">
                  <a:moveTo>
                    <a:pt x="711" y="40652"/>
                  </a:moveTo>
                  <a:lnTo>
                    <a:pt x="0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3885371" y="4712735"/>
              <a:ext cx="2540" cy="40640"/>
            </a:xfrm>
            <a:custGeom>
              <a:avLst/>
              <a:gdLst/>
              <a:ahLst/>
              <a:cxnLst/>
              <a:rect l="l" t="t" r="r" b="b"/>
              <a:pathLst>
                <a:path w="2539" h="40639">
                  <a:moveTo>
                    <a:pt x="2044" y="40614"/>
                  </a:moveTo>
                  <a:lnTo>
                    <a:pt x="0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3903276" y="4711703"/>
              <a:ext cx="3175" cy="40640"/>
            </a:xfrm>
            <a:custGeom>
              <a:avLst/>
              <a:gdLst/>
              <a:ahLst/>
              <a:cxnLst/>
              <a:rect l="l" t="t" r="r" b="b"/>
              <a:pathLst>
                <a:path w="3175" h="40639">
                  <a:moveTo>
                    <a:pt x="3162" y="40538"/>
                  </a:moveTo>
                  <a:lnTo>
                    <a:pt x="0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3919607" y="4709089"/>
              <a:ext cx="5080" cy="40640"/>
            </a:xfrm>
            <a:custGeom>
              <a:avLst/>
              <a:gdLst/>
              <a:ahLst/>
              <a:cxnLst/>
              <a:rect l="l" t="t" r="r" b="b"/>
              <a:pathLst>
                <a:path w="5079" h="40639">
                  <a:moveTo>
                    <a:pt x="4483" y="40411"/>
                  </a:moveTo>
                  <a:lnTo>
                    <a:pt x="0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3933819" y="4683002"/>
              <a:ext cx="8890" cy="60960"/>
            </a:xfrm>
            <a:custGeom>
              <a:avLst/>
              <a:gdLst/>
              <a:ahLst/>
              <a:cxnLst/>
              <a:rect l="l" t="t" r="r" b="b"/>
              <a:pathLst>
                <a:path w="8889" h="60960">
                  <a:moveTo>
                    <a:pt x="8547" y="60731"/>
                  </a:moveTo>
                  <a:lnTo>
                    <a:pt x="0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3954962" y="4703307"/>
              <a:ext cx="7620" cy="40640"/>
            </a:xfrm>
            <a:custGeom>
              <a:avLst/>
              <a:gdLst/>
              <a:ahLst/>
              <a:cxnLst/>
              <a:rect l="l" t="t" r="r" b="b"/>
              <a:pathLst>
                <a:path w="7620" h="40639">
                  <a:moveTo>
                    <a:pt x="7010" y="40055"/>
                  </a:moveTo>
                  <a:lnTo>
                    <a:pt x="0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3970347" y="4700376"/>
              <a:ext cx="8890" cy="40005"/>
            </a:xfrm>
            <a:custGeom>
              <a:avLst/>
              <a:gdLst/>
              <a:ahLst/>
              <a:cxnLst/>
              <a:rect l="l" t="t" r="r" b="b"/>
              <a:pathLst>
                <a:path w="8889" h="40004">
                  <a:moveTo>
                    <a:pt x="8318" y="39801"/>
                  </a:moveTo>
                  <a:lnTo>
                    <a:pt x="0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3987877" y="4696573"/>
              <a:ext cx="9525" cy="40005"/>
            </a:xfrm>
            <a:custGeom>
              <a:avLst/>
              <a:gdLst/>
              <a:ahLst/>
              <a:cxnLst/>
              <a:rect l="l" t="t" r="r" b="b"/>
              <a:pathLst>
                <a:path w="9525" h="40004">
                  <a:moveTo>
                    <a:pt x="9410" y="39560"/>
                  </a:moveTo>
                  <a:lnTo>
                    <a:pt x="0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4003592" y="4691458"/>
              <a:ext cx="10795" cy="39370"/>
            </a:xfrm>
            <a:custGeom>
              <a:avLst/>
              <a:gdLst/>
              <a:ahLst/>
              <a:cxnLst/>
              <a:rect l="l" t="t" r="r" b="b"/>
              <a:pathLst>
                <a:path w="10795" h="39370">
                  <a:moveTo>
                    <a:pt x="10706" y="39230"/>
                  </a:moveTo>
                  <a:lnTo>
                    <a:pt x="0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4013607" y="4663485"/>
              <a:ext cx="18415" cy="59055"/>
            </a:xfrm>
            <a:custGeom>
              <a:avLst/>
              <a:gdLst/>
              <a:ahLst/>
              <a:cxnLst/>
              <a:rect l="l" t="t" r="r" b="b"/>
              <a:pathLst>
                <a:path w="18414" h="59054">
                  <a:moveTo>
                    <a:pt x="17856" y="58674"/>
                  </a:moveTo>
                  <a:lnTo>
                    <a:pt x="0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4035383" y="4679925"/>
              <a:ext cx="13970" cy="38735"/>
            </a:xfrm>
            <a:custGeom>
              <a:avLst/>
              <a:gdLst/>
              <a:ahLst/>
              <a:cxnLst/>
              <a:rect l="l" t="t" r="r" b="b"/>
              <a:pathLst>
                <a:path w="13970" h="38735">
                  <a:moveTo>
                    <a:pt x="13792" y="38252"/>
                  </a:moveTo>
                  <a:lnTo>
                    <a:pt x="0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4050032" y="4674386"/>
              <a:ext cx="15240" cy="38100"/>
            </a:xfrm>
            <a:custGeom>
              <a:avLst/>
              <a:gdLst/>
              <a:ahLst/>
              <a:cxnLst/>
              <a:rect l="l" t="t" r="r" b="b"/>
              <a:pathLst>
                <a:path w="15239" h="38100">
                  <a:moveTo>
                    <a:pt x="15036" y="37782"/>
                  </a:moveTo>
                  <a:lnTo>
                    <a:pt x="0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4066654" y="4667633"/>
              <a:ext cx="16510" cy="37465"/>
            </a:xfrm>
            <a:custGeom>
              <a:avLst/>
              <a:gdLst/>
              <a:ahLst/>
              <a:cxnLst/>
              <a:rect l="l" t="t" r="r" b="b"/>
              <a:pathLst>
                <a:path w="16510" h="37464">
                  <a:moveTo>
                    <a:pt x="16065" y="37350"/>
                  </a:moveTo>
                  <a:lnTo>
                    <a:pt x="0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4081258" y="4659892"/>
              <a:ext cx="17780" cy="36830"/>
            </a:xfrm>
            <a:custGeom>
              <a:avLst/>
              <a:gdLst/>
              <a:ahLst/>
              <a:cxnLst/>
              <a:rect l="l" t="t" r="r" b="b"/>
              <a:pathLst>
                <a:path w="17779" h="36829">
                  <a:moveTo>
                    <a:pt x="17284" y="36804"/>
                  </a:moveTo>
                  <a:lnTo>
                    <a:pt x="0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4086297" y="4630617"/>
              <a:ext cx="27940" cy="55244"/>
            </a:xfrm>
            <a:custGeom>
              <a:avLst/>
              <a:gdLst/>
              <a:ahLst/>
              <a:cxnLst/>
              <a:rect l="l" t="t" r="r" b="b"/>
              <a:pathLst>
                <a:path w="27939" h="55245">
                  <a:moveTo>
                    <a:pt x="27686" y="54724"/>
                  </a:moveTo>
                  <a:lnTo>
                    <a:pt x="0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4111668" y="4645766"/>
              <a:ext cx="18415" cy="36830"/>
            </a:xfrm>
            <a:custGeom>
              <a:avLst/>
              <a:gdLst/>
              <a:ahLst/>
              <a:cxnLst/>
              <a:rect l="l" t="t" r="r" b="b"/>
              <a:pathLst>
                <a:path w="18414" h="36829">
                  <a:moveTo>
                    <a:pt x="18287" y="36322"/>
                  </a:moveTo>
                  <a:lnTo>
                    <a:pt x="0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4125528" y="4637446"/>
              <a:ext cx="19685" cy="36195"/>
            </a:xfrm>
            <a:custGeom>
              <a:avLst/>
              <a:gdLst/>
              <a:ahLst/>
              <a:cxnLst/>
              <a:rect l="l" t="t" r="r" b="b"/>
              <a:pathLst>
                <a:path w="19685" h="36195">
                  <a:moveTo>
                    <a:pt x="19481" y="35699"/>
                  </a:moveTo>
                  <a:lnTo>
                    <a:pt x="0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4141491" y="4628999"/>
              <a:ext cx="20955" cy="35560"/>
            </a:xfrm>
            <a:custGeom>
              <a:avLst/>
              <a:gdLst/>
              <a:ahLst/>
              <a:cxnLst/>
              <a:rect l="l" t="t" r="r" b="b"/>
              <a:pathLst>
                <a:path w="20954" h="35560">
                  <a:moveTo>
                    <a:pt x="20447" y="35153"/>
                  </a:moveTo>
                  <a:lnTo>
                    <a:pt x="0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4155860" y="4620361"/>
              <a:ext cx="21590" cy="34925"/>
            </a:xfrm>
            <a:custGeom>
              <a:avLst/>
              <a:gdLst/>
              <a:ahLst/>
              <a:cxnLst/>
              <a:rect l="l" t="t" r="r" b="b"/>
              <a:pathLst>
                <a:path w="21589" h="34925">
                  <a:moveTo>
                    <a:pt x="21589" y="34467"/>
                  </a:moveTo>
                  <a:lnTo>
                    <a:pt x="0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4157898" y="4592035"/>
              <a:ext cx="34290" cy="51435"/>
            </a:xfrm>
            <a:custGeom>
              <a:avLst/>
              <a:gdLst/>
              <a:ahLst/>
              <a:cxnLst/>
              <a:rect l="l" t="t" r="r" b="b"/>
              <a:pathLst>
                <a:path w="34289" h="51435">
                  <a:moveTo>
                    <a:pt x="34048" y="51003"/>
                  </a:moveTo>
                  <a:lnTo>
                    <a:pt x="0" y="0"/>
                  </a:lnTo>
                </a:path>
              </a:pathLst>
            </a:custGeom>
            <a:ln w="359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6" name="object 126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737432" y="4810325"/>
              <a:ext cx="231940" cy="239191"/>
            </a:xfrm>
            <a:prstGeom prst="rect">
              <a:avLst/>
            </a:prstGeom>
          </p:spPr>
        </p:pic>
        <p:sp>
          <p:nvSpPr>
            <p:cNvPr id="127" name="object 127"/>
            <p:cNvSpPr/>
            <p:nvPr/>
          </p:nvSpPr>
          <p:spPr>
            <a:xfrm>
              <a:off x="3859439" y="4890852"/>
              <a:ext cx="340360" cy="119380"/>
            </a:xfrm>
            <a:custGeom>
              <a:avLst/>
              <a:gdLst/>
              <a:ahLst/>
              <a:cxnLst/>
              <a:rect l="l" t="t" r="r" b="b"/>
              <a:pathLst>
                <a:path w="340360" h="119379">
                  <a:moveTo>
                    <a:pt x="13842" y="0"/>
                  </a:moveTo>
                  <a:lnTo>
                    <a:pt x="0" y="81813"/>
                  </a:lnTo>
                  <a:lnTo>
                    <a:pt x="320954" y="119265"/>
                  </a:lnTo>
                  <a:lnTo>
                    <a:pt x="333278" y="112334"/>
                  </a:lnTo>
                  <a:lnTo>
                    <a:pt x="340042" y="95588"/>
                  </a:lnTo>
                  <a:lnTo>
                    <a:pt x="339453" y="77730"/>
                  </a:lnTo>
                  <a:lnTo>
                    <a:pt x="329717" y="67462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8" name="object 128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761777" y="4839142"/>
              <a:ext cx="184543" cy="184543"/>
            </a:xfrm>
            <a:prstGeom prst="rect">
              <a:avLst/>
            </a:prstGeom>
          </p:spPr>
        </p:pic>
        <p:sp>
          <p:nvSpPr>
            <p:cNvPr id="129" name="object 129"/>
            <p:cNvSpPr/>
            <p:nvPr/>
          </p:nvSpPr>
          <p:spPr>
            <a:xfrm>
              <a:off x="4157668" y="3381429"/>
              <a:ext cx="34290" cy="289560"/>
            </a:xfrm>
            <a:custGeom>
              <a:avLst/>
              <a:gdLst/>
              <a:ahLst/>
              <a:cxnLst/>
              <a:rect l="l" t="t" r="r" b="b"/>
              <a:pathLst>
                <a:path w="34289" h="289560">
                  <a:moveTo>
                    <a:pt x="34251" y="0"/>
                  </a:moveTo>
                  <a:lnTo>
                    <a:pt x="0" y="0"/>
                  </a:lnTo>
                  <a:lnTo>
                    <a:pt x="0" y="288937"/>
                  </a:lnTo>
                  <a:lnTo>
                    <a:pt x="34251" y="288937"/>
                  </a:lnTo>
                  <a:lnTo>
                    <a:pt x="34251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0" name="object 130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092678" y="3174930"/>
              <a:ext cx="155930" cy="413375"/>
            </a:xfrm>
            <a:prstGeom prst="rect">
              <a:avLst/>
            </a:prstGeom>
          </p:spPr>
        </p:pic>
        <p:sp>
          <p:nvSpPr>
            <p:cNvPr id="131" name="object 131"/>
            <p:cNvSpPr/>
            <p:nvPr/>
          </p:nvSpPr>
          <p:spPr>
            <a:xfrm>
              <a:off x="3100057" y="3586984"/>
              <a:ext cx="142875" cy="153670"/>
            </a:xfrm>
            <a:custGeom>
              <a:avLst/>
              <a:gdLst/>
              <a:ahLst/>
              <a:cxnLst/>
              <a:rect l="l" t="t" r="r" b="b"/>
              <a:pathLst>
                <a:path w="142875" h="153670">
                  <a:moveTo>
                    <a:pt x="118402" y="91592"/>
                  </a:moveTo>
                  <a:lnTo>
                    <a:pt x="22085" y="91592"/>
                  </a:lnTo>
                  <a:lnTo>
                    <a:pt x="22085" y="153657"/>
                  </a:lnTo>
                  <a:lnTo>
                    <a:pt x="118402" y="153657"/>
                  </a:lnTo>
                  <a:lnTo>
                    <a:pt x="118402" y="91592"/>
                  </a:lnTo>
                  <a:close/>
                </a:path>
                <a:path w="142875" h="153670">
                  <a:moveTo>
                    <a:pt x="142328" y="0"/>
                  </a:moveTo>
                  <a:lnTo>
                    <a:pt x="0" y="0"/>
                  </a:lnTo>
                  <a:lnTo>
                    <a:pt x="0" y="10706"/>
                  </a:lnTo>
                  <a:lnTo>
                    <a:pt x="142328" y="10706"/>
                  </a:lnTo>
                  <a:lnTo>
                    <a:pt x="142328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4571114" y="3664663"/>
              <a:ext cx="96520" cy="76200"/>
            </a:xfrm>
            <a:custGeom>
              <a:avLst/>
              <a:gdLst/>
              <a:ahLst/>
              <a:cxnLst/>
              <a:rect l="l" t="t" r="r" b="b"/>
              <a:pathLst>
                <a:path w="96520" h="76200">
                  <a:moveTo>
                    <a:pt x="96316" y="0"/>
                  </a:moveTo>
                  <a:lnTo>
                    <a:pt x="0" y="0"/>
                  </a:lnTo>
                  <a:lnTo>
                    <a:pt x="0" y="75984"/>
                  </a:lnTo>
                  <a:lnTo>
                    <a:pt x="96316" y="75984"/>
                  </a:lnTo>
                  <a:lnTo>
                    <a:pt x="96316" y="0"/>
                  </a:lnTo>
                  <a:close/>
                </a:path>
              </a:pathLst>
            </a:custGeom>
            <a:solidFill>
              <a:srgbClr val="FFFC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1870951" y="2108704"/>
              <a:ext cx="3608704" cy="2838450"/>
            </a:xfrm>
            <a:custGeom>
              <a:avLst/>
              <a:gdLst/>
              <a:ahLst/>
              <a:cxnLst/>
              <a:rect l="l" t="t" r="r" b="b"/>
              <a:pathLst>
                <a:path w="3608704" h="2838450">
                  <a:moveTo>
                    <a:pt x="849693" y="1348359"/>
                  </a:moveTo>
                  <a:lnTo>
                    <a:pt x="841273" y="1344752"/>
                  </a:lnTo>
                  <a:lnTo>
                    <a:pt x="760082" y="1309954"/>
                  </a:lnTo>
                  <a:lnTo>
                    <a:pt x="761250" y="1312354"/>
                  </a:lnTo>
                  <a:lnTo>
                    <a:pt x="769543" y="1344752"/>
                  </a:lnTo>
                  <a:lnTo>
                    <a:pt x="12" y="1344752"/>
                  </a:lnTo>
                  <a:lnTo>
                    <a:pt x="12" y="1351953"/>
                  </a:lnTo>
                  <a:lnTo>
                    <a:pt x="769581" y="1351953"/>
                  </a:lnTo>
                  <a:lnTo>
                    <a:pt x="769581" y="1346758"/>
                  </a:lnTo>
                  <a:lnTo>
                    <a:pt x="769645" y="1350759"/>
                  </a:lnTo>
                  <a:lnTo>
                    <a:pt x="769581" y="1351953"/>
                  </a:lnTo>
                  <a:lnTo>
                    <a:pt x="769531" y="1353159"/>
                  </a:lnTo>
                  <a:lnTo>
                    <a:pt x="769340" y="1355559"/>
                  </a:lnTo>
                  <a:lnTo>
                    <a:pt x="760082" y="1386763"/>
                  </a:lnTo>
                  <a:lnTo>
                    <a:pt x="841298" y="1351953"/>
                  </a:lnTo>
                  <a:lnTo>
                    <a:pt x="849693" y="1348359"/>
                  </a:lnTo>
                  <a:close/>
                </a:path>
                <a:path w="3608704" h="2838450">
                  <a:moveTo>
                    <a:pt x="1010208" y="2204466"/>
                  </a:moveTo>
                  <a:lnTo>
                    <a:pt x="1001801" y="2200859"/>
                  </a:lnTo>
                  <a:lnTo>
                    <a:pt x="930160" y="2170163"/>
                  </a:lnTo>
                  <a:lnTo>
                    <a:pt x="930160" y="2206866"/>
                  </a:lnTo>
                  <a:lnTo>
                    <a:pt x="930109" y="2207933"/>
                  </a:lnTo>
                  <a:lnTo>
                    <a:pt x="930109" y="2203666"/>
                  </a:lnTo>
                  <a:lnTo>
                    <a:pt x="930160" y="2206866"/>
                  </a:lnTo>
                  <a:lnTo>
                    <a:pt x="930160" y="2170163"/>
                  </a:lnTo>
                  <a:lnTo>
                    <a:pt x="920597" y="2166061"/>
                  </a:lnTo>
                  <a:lnTo>
                    <a:pt x="921766" y="2168461"/>
                  </a:lnTo>
                  <a:lnTo>
                    <a:pt x="922845" y="2170849"/>
                  </a:lnTo>
                  <a:lnTo>
                    <a:pt x="930059" y="2200859"/>
                  </a:lnTo>
                  <a:lnTo>
                    <a:pt x="0" y="2200859"/>
                  </a:lnTo>
                  <a:lnTo>
                    <a:pt x="0" y="2208060"/>
                  </a:lnTo>
                  <a:lnTo>
                    <a:pt x="930097" y="2208060"/>
                  </a:lnTo>
                  <a:lnTo>
                    <a:pt x="930046" y="2209266"/>
                  </a:lnTo>
                  <a:lnTo>
                    <a:pt x="920597" y="2242870"/>
                  </a:lnTo>
                  <a:lnTo>
                    <a:pt x="1001826" y="2208060"/>
                  </a:lnTo>
                  <a:lnTo>
                    <a:pt x="1010208" y="2204466"/>
                  </a:lnTo>
                  <a:close/>
                </a:path>
                <a:path w="3608704" h="2838450">
                  <a:moveTo>
                    <a:pt x="1729346" y="663460"/>
                  </a:moveTo>
                  <a:lnTo>
                    <a:pt x="1720951" y="659866"/>
                  </a:lnTo>
                  <a:lnTo>
                    <a:pt x="1639735" y="625068"/>
                  </a:lnTo>
                  <a:lnTo>
                    <a:pt x="1640903" y="627468"/>
                  </a:lnTo>
                  <a:lnTo>
                    <a:pt x="1649196" y="659866"/>
                  </a:lnTo>
                  <a:lnTo>
                    <a:pt x="205486" y="659866"/>
                  </a:lnTo>
                  <a:lnTo>
                    <a:pt x="205486" y="667067"/>
                  </a:lnTo>
                  <a:lnTo>
                    <a:pt x="1649234" y="667067"/>
                  </a:lnTo>
                  <a:lnTo>
                    <a:pt x="1649234" y="661873"/>
                  </a:lnTo>
                  <a:lnTo>
                    <a:pt x="1649298" y="665873"/>
                  </a:lnTo>
                  <a:lnTo>
                    <a:pt x="1649234" y="667067"/>
                  </a:lnTo>
                  <a:lnTo>
                    <a:pt x="1649183" y="668274"/>
                  </a:lnTo>
                  <a:lnTo>
                    <a:pt x="1649006" y="670661"/>
                  </a:lnTo>
                  <a:lnTo>
                    <a:pt x="1639735" y="701865"/>
                  </a:lnTo>
                  <a:lnTo>
                    <a:pt x="1720926" y="667067"/>
                  </a:lnTo>
                  <a:lnTo>
                    <a:pt x="1729346" y="663460"/>
                  </a:lnTo>
                  <a:close/>
                </a:path>
                <a:path w="3608704" h="2838450">
                  <a:moveTo>
                    <a:pt x="2785541" y="1442821"/>
                  </a:moveTo>
                  <a:lnTo>
                    <a:pt x="2750743" y="1452333"/>
                  </a:lnTo>
                  <a:lnTo>
                    <a:pt x="2750743" y="0"/>
                  </a:lnTo>
                  <a:lnTo>
                    <a:pt x="2743543" y="0"/>
                  </a:lnTo>
                  <a:lnTo>
                    <a:pt x="2743543" y="1452333"/>
                  </a:lnTo>
                  <a:lnTo>
                    <a:pt x="2742336" y="1452270"/>
                  </a:lnTo>
                  <a:lnTo>
                    <a:pt x="2708732" y="1442821"/>
                  </a:lnTo>
                  <a:lnTo>
                    <a:pt x="2747137" y="1532432"/>
                  </a:lnTo>
                  <a:lnTo>
                    <a:pt x="2766441" y="1487398"/>
                  </a:lnTo>
                  <a:lnTo>
                    <a:pt x="2785541" y="1442821"/>
                  </a:lnTo>
                  <a:close/>
                </a:path>
                <a:path w="3608704" h="2838450">
                  <a:moveTo>
                    <a:pt x="3377323" y="2128126"/>
                  </a:moveTo>
                  <a:lnTo>
                    <a:pt x="2295182" y="2128126"/>
                  </a:lnTo>
                  <a:lnTo>
                    <a:pt x="2295233" y="2126919"/>
                  </a:lnTo>
                  <a:lnTo>
                    <a:pt x="2304681" y="2093328"/>
                  </a:lnTo>
                  <a:lnTo>
                    <a:pt x="2215070" y="2131733"/>
                  </a:lnTo>
                  <a:lnTo>
                    <a:pt x="2304681" y="2170138"/>
                  </a:lnTo>
                  <a:lnTo>
                    <a:pt x="2303513" y="2167725"/>
                  </a:lnTo>
                  <a:lnTo>
                    <a:pt x="2302433" y="2165324"/>
                  </a:lnTo>
                  <a:lnTo>
                    <a:pt x="2295182" y="2135327"/>
                  </a:lnTo>
                  <a:lnTo>
                    <a:pt x="3377323" y="2135327"/>
                  </a:lnTo>
                  <a:lnTo>
                    <a:pt x="3377323" y="2128126"/>
                  </a:lnTo>
                  <a:close/>
                </a:path>
                <a:path w="3608704" h="2838450">
                  <a:moveTo>
                    <a:pt x="3475786" y="1789963"/>
                  </a:moveTo>
                  <a:lnTo>
                    <a:pt x="2634259" y="1789963"/>
                  </a:lnTo>
                  <a:lnTo>
                    <a:pt x="2573629" y="1713001"/>
                  </a:lnTo>
                  <a:lnTo>
                    <a:pt x="2606852" y="1698929"/>
                  </a:lnTo>
                  <a:lnTo>
                    <a:pt x="2582100" y="1685455"/>
                  </a:lnTo>
                  <a:lnTo>
                    <a:pt x="2521229" y="1652308"/>
                  </a:lnTo>
                  <a:lnTo>
                    <a:pt x="2546515" y="1746465"/>
                  </a:lnTo>
                  <a:lnTo>
                    <a:pt x="2547683" y="1744065"/>
                  </a:lnTo>
                  <a:lnTo>
                    <a:pt x="2548902" y="1741716"/>
                  </a:lnTo>
                  <a:lnTo>
                    <a:pt x="2567965" y="1717459"/>
                  </a:lnTo>
                  <a:lnTo>
                    <a:pt x="2629687" y="1795792"/>
                  </a:lnTo>
                  <a:lnTo>
                    <a:pt x="2630767" y="1797164"/>
                  </a:lnTo>
                  <a:lnTo>
                    <a:pt x="2632519" y="1797164"/>
                  </a:lnTo>
                  <a:lnTo>
                    <a:pt x="3475786" y="1797164"/>
                  </a:lnTo>
                  <a:lnTo>
                    <a:pt x="3475786" y="1789963"/>
                  </a:lnTo>
                  <a:close/>
                </a:path>
                <a:path w="3608704" h="2838450">
                  <a:moveTo>
                    <a:pt x="3608489" y="2795892"/>
                  </a:moveTo>
                  <a:lnTo>
                    <a:pt x="2276005" y="2795892"/>
                  </a:lnTo>
                  <a:lnTo>
                    <a:pt x="2276068" y="2794685"/>
                  </a:lnTo>
                  <a:lnTo>
                    <a:pt x="2285517" y="2761081"/>
                  </a:lnTo>
                  <a:lnTo>
                    <a:pt x="2195906" y="2799486"/>
                  </a:lnTo>
                  <a:lnTo>
                    <a:pt x="2285517" y="2837891"/>
                  </a:lnTo>
                  <a:lnTo>
                    <a:pt x="2284349" y="2835491"/>
                  </a:lnTo>
                  <a:lnTo>
                    <a:pt x="2283269" y="2833090"/>
                  </a:lnTo>
                  <a:lnTo>
                    <a:pt x="2276005" y="2803093"/>
                  </a:lnTo>
                  <a:lnTo>
                    <a:pt x="3608489" y="2803093"/>
                  </a:lnTo>
                  <a:lnTo>
                    <a:pt x="3608489" y="2795892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3676266" y="6810101"/>
              <a:ext cx="368300" cy="184150"/>
            </a:xfrm>
            <a:custGeom>
              <a:avLst/>
              <a:gdLst/>
              <a:ahLst/>
              <a:cxnLst/>
              <a:rect l="l" t="t" r="r" b="b"/>
              <a:pathLst>
                <a:path w="368300" h="184150">
                  <a:moveTo>
                    <a:pt x="367969" y="0"/>
                  </a:moveTo>
                  <a:lnTo>
                    <a:pt x="0" y="0"/>
                  </a:lnTo>
                  <a:lnTo>
                    <a:pt x="0" y="183984"/>
                  </a:lnTo>
                  <a:lnTo>
                    <a:pt x="367969" y="183984"/>
                  </a:lnTo>
                  <a:lnTo>
                    <a:pt x="367969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3777705" y="6796163"/>
              <a:ext cx="156210" cy="14604"/>
            </a:xfrm>
            <a:custGeom>
              <a:avLst/>
              <a:gdLst/>
              <a:ahLst/>
              <a:cxnLst/>
              <a:rect l="l" t="t" r="r" b="b"/>
              <a:pathLst>
                <a:path w="156210" h="14604">
                  <a:moveTo>
                    <a:pt x="156057" y="0"/>
                  </a:moveTo>
                  <a:lnTo>
                    <a:pt x="0" y="0"/>
                  </a:lnTo>
                  <a:lnTo>
                    <a:pt x="0" y="14376"/>
                  </a:lnTo>
                  <a:lnTo>
                    <a:pt x="156057" y="14376"/>
                  </a:lnTo>
                  <a:lnTo>
                    <a:pt x="15605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6" name="object 136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679139" y="6676762"/>
              <a:ext cx="360997" cy="119626"/>
            </a:xfrm>
            <a:prstGeom prst="rect">
              <a:avLst/>
            </a:prstGeom>
          </p:spPr>
        </p:pic>
        <p:sp>
          <p:nvSpPr>
            <p:cNvPr id="137" name="object 137"/>
            <p:cNvSpPr/>
            <p:nvPr/>
          </p:nvSpPr>
          <p:spPr>
            <a:xfrm>
              <a:off x="1490054" y="6107115"/>
              <a:ext cx="2400935" cy="535940"/>
            </a:xfrm>
            <a:custGeom>
              <a:avLst/>
              <a:gdLst/>
              <a:ahLst/>
              <a:cxnLst/>
              <a:rect l="l" t="t" r="r" b="b"/>
              <a:pathLst>
                <a:path w="2400935" h="535940">
                  <a:moveTo>
                    <a:pt x="2323820" y="446163"/>
                  </a:moveTo>
                  <a:lnTo>
                    <a:pt x="2362225" y="535774"/>
                  </a:lnTo>
                  <a:lnTo>
                    <a:pt x="2381525" y="490740"/>
                  </a:lnTo>
                  <a:lnTo>
                    <a:pt x="2358631" y="490740"/>
                  </a:lnTo>
                  <a:lnTo>
                    <a:pt x="2358618" y="455669"/>
                  </a:lnTo>
                  <a:lnTo>
                    <a:pt x="2326220" y="447332"/>
                  </a:lnTo>
                  <a:lnTo>
                    <a:pt x="2323820" y="446163"/>
                  </a:lnTo>
                  <a:close/>
                </a:path>
                <a:path w="2400935" h="535940">
                  <a:moveTo>
                    <a:pt x="2358631" y="455669"/>
                  </a:moveTo>
                  <a:lnTo>
                    <a:pt x="2358631" y="490740"/>
                  </a:lnTo>
                  <a:lnTo>
                    <a:pt x="2365832" y="490740"/>
                  </a:lnTo>
                  <a:lnTo>
                    <a:pt x="2365832" y="455764"/>
                  </a:lnTo>
                  <a:lnTo>
                    <a:pt x="2362225" y="455764"/>
                  </a:lnTo>
                  <a:lnTo>
                    <a:pt x="2359825" y="455726"/>
                  </a:lnTo>
                  <a:lnTo>
                    <a:pt x="2358631" y="455669"/>
                  </a:lnTo>
                  <a:close/>
                </a:path>
                <a:path w="2400935" h="535940">
                  <a:moveTo>
                    <a:pt x="2400630" y="446163"/>
                  </a:moveTo>
                  <a:lnTo>
                    <a:pt x="2365832" y="455669"/>
                  </a:lnTo>
                  <a:lnTo>
                    <a:pt x="2365832" y="490740"/>
                  </a:lnTo>
                  <a:lnTo>
                    <a:pt x="2381525" y="490740"/>
                  </a:lnTo>
                  <a:lnTo>
                    <a:pt x="2400630" y="446163"/>
                  </a:lnTo>
                  <a:close/>
                </a:path>
                <a:path w="2400935" h="535940">
                  <a:moveTo>
                    <a:pt x="2365832" y="360273"/>
                  </a:moveTo>
                  <a:lnTo>
                    <a:pt x="2358631" y="360273"/>
                  </a:lnTo>
                  <a:lnTo>
                    <a:pt x="2358631" y="455669"/>
                  </a:lnTo>
                  <a:lnTo>
                    <a:pt x="2359825" y="455726"/>
                  </a:lnTo>
                  <a:lnTo>
                    <a:pt x="2362225" y="455764"/>
                  </a:lnTo>
                  <a:lnTo>
                    <a:pt x="2364625" y="455726"/>
                  </a:lnTo>
                  <a:lnTo>
                    <a:pt x="2365819" y="455669"/>
                  </a:lnTo>
                  <a:lnTo>
                    <a:pt x="2365832" y="363867"/>
                  </a:lnTo>
                  <a:lnTo>
                    <a:pt x="2362225" y="363867"/>
                  </a:lnTo>
                  <a:lnTo>
                    <a:pt x="2365832" y="360273"/>
                  </a:lnTo>
                  <a:close/>
                </a:path>
                <a:path w="2400935" h="535940">
                  <a:moveTo>
                    <a:pt x="2365832" y="455669"/>
                  </a:moveTo>
                  <a:lnTo>
                    <a:pt x="2364625" y="455726"/>
                  </a:lnTo>
                  <a:lnTo>
                    <a:pt x="2362225" y="455764"/>
                  </a:lnTo>
                  <a:lnTo>
                    <a:pt x="2365832" y="455764"/>
                  </a:lnTo>
                  <a:close/>
                </a:path>
                <a:path w="2400935" h="535940">
                  <a:moveTo>
                    <a:pt x="0" y="360273"/>
                  </a:moveTo>
                  <a:lnTo>
                    <a:pt x="0" y="363867"/>
                  </a:lnTo>
                  <a:lnTo>
                    <a:pt x="3606" y="363867"/>
                  </a:lnTo>
                  <a:lnTo>
                    <a:pt x="0" y="360273"/>
                  </a:lnTo>
                  <a:close/>
                </a:path>
                <a:path w="2400935" h="535940">
                  <a:moveTo>
                    <a:pt x="7251" y="0"/>
                  </a:moveTo>
                  <a:lnTo>
                    <a:pt x="50" y="0"/>
                  </a:lnTo>
                  <a:lnTo>
                    <a:pt x="0" y="360273"/>
                  </a:lnTo>
                  <a:lnTo>
                    <a:pt x="3606" y="363867"/>
                  </a:lnTo>
                  <a:lnTo>
                    <a:pt x="3606" y="356679"/>
                  </a:lnTo>
                  <a:lnTo>
                    <a:pt x="7201" y="356679"/>
                  </a:lnTo>
                  <a:lnTo>
                    <a:pt x="7251" y="0"/>
                  </a:lnTo>
                  <a:close/>
                </a:path>
                <a:path w="2400935" h="535940">
                  <a:moveTo>
                    <a:pt x="7201" y="356679"/>
                  </a:moveTo>
                  <a:lnTo>
                    <a:pt x="3606" y="356679"/>
                  </a:lnTo>
                  <a:lnTo>
                    <a:pt x="3606" y="363867"/>
                  </a:lnTo>
                  <a:lnTo>
                    <a:pt x="7200" y="360273"/>
                  </a:lnTo>
                  <a:lnTo>
                    <a:pt x="7201" y="356679"/>
                  </a:lnTo>
                  <a:close/>
                </a:path>
                <a:path w="2400935" h="535940">
                  <a:moveTo>
                    <a:pt x="2362225" y="356679"/>
                  </a:moveTo>
                  <a:lnTo>
                    <a:pt x="7201" y="356679"/>
                  </a:lnTo>
                  <a:lnTo>
                    <a:pt x="7200" y="360273"/>
                  </a:lnTo>
                  <a:lnTo>
                    <a:pt x="3606" y="363867"/>
                  </a:lnTo>
                  <a:lnTo>
                    <a:pt x="2358631" y="363867"/>
                  </a:lnTo>
                  <a:lnTo>
                    <a:pt x="2358631" y="360273"/>
                  </a:lnTo>
                  <a:lnTo>
                    <a:pt x="2365832" y="360273"/>
                  </a:lnTo>
                  <a:lnTo>
                    <a:pt x="2362225" y="356679"/>
                  </a:lnTo>
                  <a:close/>
                </a:path>
                <a:path w="2400935" h="535940">
                  <a:moveTo>
                    <a:pt x="2365832" y="360273"/>
                  </a:moveTo>
                  <a:lnTo>
                    <a:pt x="2362225" y="363867"/>
                  </a:lnTo>
                  <a:lnTo>
                    <a:pt x="2365832" y="363867"/>
                  </a:lnTo>
                  <a:lnTo>
                    <a:pt x="2365832" y="360273"/>
                  </a:lnTo>
                  <a:close/>
                </a:path>
                <a:path w="2400935" h="535940">
                  <a:moveTo>
                    <a:pt x="2365832" y="356679"/>
                  </a:moveTo>
                  <a:lnTo>
                    <a:pt x="2362225" y="356679"/>
                  </a:lnTo>
                  <a:lnTo>
                    <a:pt x="2365832" y="360273"/>
                  </a:lnTo>
                  <a:lnTo>
                    <a:pt x="2365832" y="35667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8" name="object 138"/>
          <p:cNvSpPr txBox="1"/>
          <p:nvPr/>
        </p:nvSpPr>
        <p:spPr>
          <a:xfrm>
            <a:off x="3364674" y="5177330"/>
            <a:ext cx="982344" cy="1968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11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11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2149259" y="3053140"/>
            <a:ext cx="3354704" cy="285115"/>
          </a:xfrm>
          <a:custGeom>
            <a:avLst/>
            <a:gdLst/>
            <a:ahLst/>
            <a:cxnLst/>
            <a:rect l="l" t="t" r="r" b="b"/>
            <a:pathLst>
              <a:path w="3354704" h="285114">
                <a:moveTo>
                  <a:pt x="1467637" y="159867"/>
                </a:moveTo>
                <a:lnTo>
                  <a:pt x="1453134" y="139636"/>
                </a:lnTo>
                <a:lnTo>
                  <a:pt x="1410868" y="80619"/>
                </a:lnTo>
                <a:lnTo>
                  <a:pt x="1410614" y="83273"/>
                </a:lnTo>
                <a:lnTo>
                  <a:pt x="1400975" y="115316"/>
                </a:lnTo>
                <a:lnTo>
                  <a:pt x="1222349" y="7200"/>
                </a:lnTo>
                <a:lnTo>
                  <a:pt x="1211313" y="520"/>
                </a:lnTo>
                <a:lnTo>
                  <a:pt x="1210449" y="0"/>
                </a:lnTo>
                <a:lnTo>
                  <a:pt x="1209446" y="0"/>
                </a:lnTo>
                <a:lnTo>
                  <a:pt x="0" y="0"/>
                </a:lnTo>
                <a:lnTo>
                  <a:pt x="0" y="7200"/>
                </a:lnTo>
                <a:lnTo>
                  <a:pt x="1208430" y="7200"/>
                </a:lnTo>
                <a:lnTo>
                  <a:pt x="1397241" y="121475"/>
                </a:lnTo>
                <a:lnTo>
                  <a:pt x="1371092" y="146329"/>
                </a:lnTo>
                <a:lnTo>
                  <a:pt x="1467637" y="159867"/>
                </a:lnTo>
                <a:close/>
              </a:path>
              <a:path w="3354704" h="285114">
                <a:moveTo>
                  <a:pt x="3354463" y="122859"/>
                </a:moveTo>
                <a:lnTo>
                  <a:pt x="2535326" y="122859"/>
                </a:lnTo>
                <a:lnTo>
                  <a:pt x="2533980" y="118084"/>
                </a:lnTo>
                <a:lnTo>
                  <a:pt x="2531503" y="111023"/>
                </a:lnTo>
                <a:lnTo>
                  <a:pt x="2510028" y="78105"/>
                </a:lnTo>
                <a:lnTo>
                  <a:pt x="2475255" y="61099"/>
                </a:lnTo>
                <a:lnTo>
                  <a:pt x="2469870" y="60642"/>
                </a:lnTo>
                <a:lnTo>
                  <a:pt x="2464460" y="60680"/>
                </a:lnTo>
                <a:lnTo>
                  <a:pt x="2427935" y="74955"/>
                </a:lnTo>
                <a:lnTo>
                  <a:pt x="2402789" y="106502"/>
                </a:lnTo>
                <a:lnTo>
                  <a:pt x="2397468" y="118579"/>
                </a:lnTo>
                <a:lnTo>
                  <a:pt x="2134514" y="118579"/>
                </a:lnTo>
                <a:lnTo>
                  <a:pt x="2130920" y="118579"/>
                </a:lnTo>
                <a:lnTo>
                  <a:pt x="2130920" y="122174"/>
                </a:lnTo>
                <a:lnTo>
                  <a:pt x="2130920" y="204736"/>
                </a:lnTo>
                <a:lnTo>
                  <a:pt x="2130920" y="239801"/>
                </a:lnTo>
                <a:lnTo>
                  <a:pt x="2130907" y="204736"/>
                </a:lnTo>
                <a:lnTo>
                  <a:pt x="2129713" y="204673"/>
                </a:lnTo>
                <a:lnTo>
                  <a:pt x="2096109" y="195224"/>
                </a:lnTo>
                <a:lnTo>
                  <a:pt x="2134514" y="284835"/>
                </a:lnTo>
                <a:lnTo>
                  <a:pt x="2153818" y="239801"/>
                </a:lnTo>
                <a:lnTo>
                  <a:pt x="2172919" y="195224"/>
                </a:lnTo>
                <a:lnTo>
                  <a:pt x="2170519" y="196392"/>
                </a:lnTo>
                <a:lnTo>
                  <a:pt x="2168118" y="197472"/>
                </a:lnTo>
                <a:lnTo>
                  <a:pt x="2136914" y="204787"/>
                </a:lnTo>
                <a:lnTo>
                  <a:pt x="2138108" y="204736"/>
                </a:lnTo>
                <a:lnTo>
                  <a:pt x="2138121" y="125780"/>
                </a:lnTo>
                <a:lnTo>
                  <a:pt x="2399906" y="125780"/>
                </a:lnTo>
                <a:lnTo>
                  <a:pt x="2402421" y="125780"/>
                </a:lnTo>
                <a:lnTo>
                  <a:pt x="2403284" y="123418"/>
                </a:lnTo>
                <a:lnTo>
                  <a:pt x="2405215" y="118579"/>
                </a:lnTo>
                <a:lnTo>
                  <a:pt x="2406104" y="116344"/>
                </a:lnTo>
                <a:lnTo>
                  <a:pt x="2409202" y="109778"/>
                </a:lnTo>
                <a:lnTo>
                  <a:pt x="2436812" y="77431"/>
                </a:lnTo>
                <a:lnTo>
                  <a:pt x="2464841" y="67868"/>
                </a:lnTo>
                <a:lnTo>
                  <a:pt x="2469959" y="67868"/>
                </a:lnTo>
                <a:lnTo>
                  <a:pt x="2505087" y="83350"/>
                </a:lnTo>
                <a:lnTo>
                  <a:pt x="2527122" y="120256"/>
                </a:lnTo>
                <a:lnTo>
                  <a:pt x="2529802" y="130060"/>
                </a:lnTo>
                <a:lnTo>
                  <a:pt x="2532608" y="130060"/>
                </a:lnTo>
                <a:lnTo>
                  <a:pt x="3354463" y="130060"/>
                </a:lnTo>
                <a:lnTo>
                  <a:pt x="3354463" y="122859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0963" y="60285"/>
            <a:ext cx="5697855" cy="427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244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TABLE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CIRCULAR</a:t>
            </a:r>
            <a:r>
              <a:rPr sz="16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SAW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585"/>
              </a:spcBef>
              <a:tabLst>
                <a:tab pos="2066289" algn="l"/>
                <a:tab pos="39484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5360" y="570582"/>
            <a:ext cx="6299835" cy="42799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27635" rIns="0" bIns="0" rtlCol="0">
            <a:spAutoFit/>
          </a:bodyPr>
          <a:lstStyle/>
          <a:p>
            <a:pPr marL="418465">
              <a:lnSpc>
                <a:spcPct val="100000"/>
              </a:lnSpc>
              <a:spcBef>
                <a:spcPts val="1005"/>
              </a:spcBef>
              <a:tabLst>
                <a:tab pos="2075180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https://technologystudent.com/pwtol/circsw2.htm</a:t>
            </a:r>
            <a:endParaRPr sz="1800" baseline="4629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5499" y="3940316"/>
            <a:ext cx="719645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circular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saw,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B.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Write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answers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next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page.</a:t>
            </a:r>
            <a:r>
              <a:rPr sz="14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2535" y="1139368"/>
            <a:ext cx="13303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Continued......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68302" y="5200927"/>
            <a:ext cx="3829685" cy="4072254"/>
            <a:chOff x="268302" y="5200927"/>
            <a:chExt cx="3829685" cy="4072254"/>
          </a:xfrm>
        </p:grpSpPr>
        <p:sp>
          <p:nvSpPr>
            <p:cNvPr id="12" name="object 12"/>
            <p:cNvSpPr/>
            <p:nvPr/>
          </p:nvSpPr>
          <p:spPr>
            <a:xfrm>
              <a:off x="3050395" y="7748550"/>
              <a:ext cx="259079" cy="64135"/>
            </a:xfrm>
            <a:custGeom>
              <a:avLst/>
              <a:gdLst/>
              <a:ahLst/>
              <a:cxnLst/>
              <a:rect l="l" t="t" r="r" b="b"/>
              <a:pathLst>
                <a:path w="259079" h="64134">
                  <a:moveTo>
                    <a:pt x="0" y="0"/>
                  </a:moveTo>
                  <a:lnTo>
                    <a:pt x="0" y="63572"/>
                  </a:lnTo>
                  <a:lnTo>
                    <a:pt x="247241" y="50857"/>
                  </a:lnTo>
                  <a:lnTo>
                    <a:pt x="255661" y="44045"/>
                  </a:lnTo>
                  <a:lnTo>
                    <a:pt x="258630" y="30528"/>
                  </a:lnTo>
                  <a:lnTo>
                    <a:pt x="255905" y="17110"/>
                  </a:lnTo>
                  <a:lnTo>
                    <a:pt x="247241" y="105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90901" y="7729776"/>
              <a:ext cx="222364" cy="129373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909927" y="5822997"/>
              <a:ext cx="2179955" cy="1906270"/>
            </a:xfrm>
            <a:custGeom>
              <a:avLst/>
              <a:gdLst/>
              <a:ahLst/>
              <a:cxnLst/>
              <a:rect l="l" t="t" r="r" b="b"/>
              <a:pathLst>
                <a:path w="2179954" h="1906270">
                  <a:moveTo>
                    <a:pt x="2179434" y="0"/>
                  </a:moveTo>
                  <a:lnTo>
                    <a:pt x="0" y="0"/>
                  </a:lnTo>
                  <a:lnTo>
                    <a:pt x="0" y="1023950"/>
                  </a:lnTo>
                  <a:lnTo>
                    <a:pt x="0" y="1905812"/>
                  </a:lnTo>
                  <a:lnTo>
                    <a:pt x="2179434" y="1905812"/>
                  </a:lnTo>
                  <a:lnTo>
                    <a:pt x="2179434" y="1023950"/>
                  </a:lnTo>
                  <a:lnTo>
                    <a:pt x="2179434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909930" y="5822989"/>
              <a:ext cx="2179955" cy="1906270"/>
            </a:xfrm>
            <a:custGeom>
              <a:avLst/>
              <a:gdLst/>
              <a:ahLst/>
              <a:cxnLst/>
              <a:rect l="l" t="t" r="r" b="b"/>
              <a:pathLst>
                <a:path w="2179954" h="1906270">
                  <a:moveTo>
                    <a:pt x="0" y="1905821"/>
                  </a:moveTo>
                  <a:lnTo>
                    <a:pt x="2179439" y="1905821"/>
                  </a:lnTo>
                  <a:lnTo>
                    <a:pt x="2179439" y="0"/>
                  </a:lnTo>
                  <a:lnTo>
                    <a:pt x="0" y="0"/>
                  </a:lnTo>
                  <a:lnTo>
                    <a:pt x="0" y="1905821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909927" y="7616428"/>
              <a:ext cx="2179955" cy="50165"/>
            </a:xfrm>
            <a:custGeom>
              <a:avLst/>
              <a:gdLst/>
              <a:ahLst/>
              <a:cxnLst/>
              <a:rect l="l" t="t" r="r" b="b"/>
              <a:pathLst>
                <a:path w="2179954" h="50165">
                  <a:moveTo>
                    <a:pt x="1894014" y="0"/>
                  </a:moveTo>
                  <a:lnTo>
                    <a:pt x="0" y="0"/>
                  </a:lnTo>
                  <a:lnTo>
                    <a:pt x="0" y="49949"/>
                  </a:lnTo>
                  <a:lnTo>
                    <a:pt x="1894014" y="49949"/>
                  </a:lnTo>
                  <a:lnTo>
                    <a:pt x="1894014" y="0"/>
                  </a:lnTo>
                  <a:close/>
                </a:path>
                <a:path w="2179954" h="50165">
                  <a:moveTo>
                    <a:pt x="2179434" y="0"/>
                  </a:moveTo>
                  <a:lnTo>
                    <a:pt x="2043849" y="0"/>
                  </a:lnTo>
                  <a:lnTo>
                    <a:pt x="2043849" y="49949"/>
                  </a:lnTo>
                  <a:lnTo>
                    <a:pt x="2179434" y="49949"/>
                  </a:lnTo>
                  <a:lnTo>
                    <a:pt x="2179434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909930" y="7616423"/>
              <a:ext cx="2179955" cy="50165"/>
            </a:xfrm>
            <a:custGeom>
              <a:avLst/>
              <a:gdLst/>
              <a:ahLst/>
              <a:cxnLst/>
              <a:rect l="l" t="t" r="r" b="b"/>
              <a:pathLst>
                <a:path w="2179954" h="50165">
                  <a:moveTo>
                    <a:pt x="0" y="49946"/>
                  </a:moveTo>
                  <a:lnTo>
                    <a:pt x="2179439" y="49946"/>
                  </a:lnTo>
                  <a:lnTo>
                    <a:pt x="2179439" y="0"/>
                  </a:lnTo>
                  <a:lnTo>
                    <a:pt x="0" y="0"/>
                  </a:lnTo>
                  <a:lnTo>
                    <a:pt x="0" y="49946"/>
                  </a:lnTo>
                  <a:close/>
                </a:path>
              </a:pathLst>
            </a:custGeom>
            <a:ln w="3175">
              <a:solidFill>
                <a:srgbClr val="6868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803943" y="6155438"/>
              <a:ext cx="149860" cy="1573530"/>
            </a:xfrm>
            <a:custGeom>
              <a:avLst/>
              <a:gdLst/>
              <a:ahLst/>
              <a:cxnLst/>
              <a:rect l="l" t="t" r="r" b="b"/>
              <a:pathLst>
                <a:path w="149860" h="1573529">
                  <a:moveTo>
                    <a:pt x="149843" y="0"/>
                  </a:moveTo>
                  <a:lnTo>
                    <a:pt x="0" y="0"/>
                  </a:lnTo>
                  <a:lnTo>
                    <a:pt x="0" y="1573362"/>
                  </a:lnTo>
                  <a:lnTo>
                    <a:pt x="149843" y="1573362"/>
                  </a:lnTo>
                  <a:lnTo>
                    <a:pt x="149843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803943" y="7728800"/>
              <a:ext cx="149860" cy="74930"/>
            </a:xfrm>
            <a:custGeom>
              <a:avLst/>
              <a:gdLst/>
              <a:ahLst/>
              <a:cxnLst/>
              <a:rect l="l" t="t" r="r" b="b"/>
              <a:pathLst>
                <a:path w="149860" h="74929">
                  <a:moveTo>
                    <a:pt x="149843" y="0"/>
                  </a:moveTo>
                  <a:lnTo>
                    <a:pt x="0" y="0"/>
                  </a:lnTo>
                  <a:lnTo>
                    <a:pt x="0" y="74926"/>
                  </a:lnTo>
                  <a:lnTo>
                    <a:pt x="149843" y="74926"/>
                  </a:lnTo>
                  <a:lnTo>
                    <a:pt x="14984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300375" y="5822849"/>
              <a:ext cx="105410" cy="1793875"/>
            </a:xfrm>
            <a:custGeom>
              <a:avLst/>
              <a:gdLst/>
              <a:ahLst/>
              <a:cxnLst/>
              <a:rect l="l" t="t" r="r" b="b"/>
              <a:pathLst>
                <a:path w="105410" h="1793875">
                  <a:moveTo>
                    <a:pt x="105022" y="0"/>
                  </a:moveTo>
                  <a:lnTo>
                    <a:pt x="0" y="0"/>
                  </a:lnTo>
                  <a:lnTo>
                    <a:pt x="0" y="1793530"/>
                  </a:lnTo>
                  <a:lnTo>
                    <a:pt x="105022" y="1793530"/>
                  </a:lnTo>
                  <a:lnTo>
                    <a:pt x="105022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300375" y="5822849"/>
              <a:ext cx="105410" cy="1793875"/>
            </a:xfrm>
            <a:custGeom>
              <a:avLst/>
              <a:gdLst/>
              <a:ahLst/>
              <a:cxnLst/>
              <a:rect l="l" t="t" r="r" b="b"/>
              <a:pathLst>
                <a:path w="105410" h="1793875">
                  <a:moveTo>
                    <a:pt x="105022" y="1793530"/>
                  </a:moveTo>
                  <a:lnTo>
                    <a:pt x="105022" y="0"/>
                  </a:lnTo>
                  <a:lnTo>
                    <a:pt x="0" y="0"/>
                  </a:lnTo>
                  <a:lnTo>
                    <a:pt x="0" y="1793530"/>
                  </a:lnTo>
                  <a:lnTo>
                    <a:pt x="105022" y="1793530"/>
                  </a:lnTo>
                  <a:close/>
                </a:path>
              </a:pathLst>
            </a:custGeom>
            <a:ln w="3175">
              <a:solidFill>
                <a:srgbClr val="6868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486642" y="5822849"/>
              <a:ext cx="105410" cy="1793875"/>
            </a:xfrm>
            <a:custGeom>
              <a:avLst/>
              <a:gdLst/>
              <a:ahLst/>
              <a:cxnLst/>
              <a:rect l="l" t="t" r="r" b="b"/>
              <a:pathLst>
                <a:path w="105410" h="1793875">
                  <a:moveTo>
                    <a:pt x="105020" y="0"/>
                  </a:moveTo>
                  <a:lnTo>
                    <a:pt x="0" y="0"/>
                  </a:lnTo>
                  <a:lnTo>
                    <a:pt x="0" y="1793530"/>
                  </a:lnTo>
                  <a:lnTo>
                    <a:pt x="105020" y="1793530"/>
                  </a:lnTo>
                  <a:lnTo>
                    <a:pt x="10502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486642" y="5822849"/>
              <a:ext cx="105410" cy="1793875"/>
            </a:xfrm>
            <a:custGeom>
              <a:avLst/>
              <a:gdLst/>
              <a:ahLst/>
              <a:cxnLst/>
              <a:rect l="l" t="t" r="r" b="b"/>
              <a:pathLst>
                <a:path w="105410" h="1793875">
                  <a:moveTo>
                    <a:pt x="105020" y="1793530"/>
                  </a:moveTo>
                  <a:lnTo>
                    <a:pt x="105020" y="0"/>
                  </a:lnTo>
                  <a:lnTo>
                    <a:pt x="0" y="0"/>
                  </a:lnTo>
                  <a:lnTo>
                    <a:pt x="0" y="1793530"/>
                  </a:lnTo>
                  <a:lnTo>
                    <a:pt x="105020" y="1793530"/>
                  </a:lnTo>
                  <a:close/>
                </a:path>
              </a:pathLst>
            </a:custGeom>
            <a:ln w="3175">
              <a:solidFill>
                <a:srgbClr val="6868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302492" y="6846948"/>
              <a:ext cx="105410" cy="982980"/>
            </a:xfrm>
            <a:custGeom>
              <a:avLst/>
              <a:gdLst/>
              <a:ahLst/>
              <a:cxnLst/>
              <a:rect l="l" t="t" r="r" b="b"/>
              <a:pathLst>
                <a:path w="105410" h="982979">
                  <a:moveTo>
                    <a:pt x="105022" y="0"/>
                  </a:moveTo>
                  <a:lnTo>
                    <a:pt x="0" y="0"/>
                  </a:lnTo>
                  <a:lnTo>
                    <a:pt x="0" y="982922"/>
                  </a:lnTo>
                  <a:lnTo>
                    <a:pt x="105022" y="982922"/>
                  </a:lnTo>
                  <a:lnTo>
                    <a:pt x="105022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02492" y="6846948"/>
              <a:ext cx="105410" cy="982980"/>
            </a:xfrm>
            <a:custGeom>
              <a:avLst/>
              <a:gdLst/>
              <a:ahLst/>
              <a:cxnLst/>
              <a:rect l="l" t="t" r="r" b="b"/>
              <a:pathLst>
                <a:path w="105410" h="982979">
                  <a:moveTo>
                    <a:pt x="105022" y="982922"/>
                  </a:moveTo>
                  <a:lnTo>
                    <a:pt x="105022" y="0"/>
                  </a:lnTo>
                  <a:lnTo>
                    <a:pt x="0" y="0"/>
                  </a:lnTo>
                  <a:lnTo>
                    <a:pt x="0" y="982922"/>
                  </a:lnTo>
                  <a:lnTo>
                    <a:pt x="105022" y="982922"/>
                  </a:lnTo>
                  <a:close/>
                </a:path>
              </a:pathLst>
            </a:custGeom>
            <a:ln w="3175">
              <a:solidFill>
                <a:srgbClr val="6868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039702" y="7392658"/>
              <a:ext cx="721995" cy="243840"/>
            </a:xfrm>
            <a:custGeom>
              <a:avLst/>
              <a:gdLst/>
              <a:ahLst/>
              <a:cxnLst/>
              <a:rect l="l" t="t" r="r" b="b"/>
              <a:pathLst>
                <a:path w="721994" h="243840">
                  <a:moveTo>
                    <a:pt x="17632" y="0"/>
                  </a:moveTo>
                  <a:lnTo>
                    <a:pt x="0" y="72816"/>
                  </a:lnTo>
                  <a:lnTo>
                    <a:pt x="703900" y="243276"/>
                  </a:lnTo>
                  <a:lnTo>
                    <a:pt x="721536" y="170455"/>
                  </a:lnTo>
                  <a:lnTo>
                    <a:pt x="17632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039702" y="7392658"/>
              <a:ext cx="721995" cy="243840"/>
            </a:xfrm>
            <a:custGeom>
              <a:avLst/>
              <a:gdLst/>
              <a:ahLst/>
              <a:cxnLst/>
              <a:rect l="l" t="t" r="r" b="b"/>
              <a:pathLst>
                <a:path w="721994" h="243840">
                  <a:moveTo>
                    <a:pt x="17632" y="0"/>
                  </a:moveTo>
                  <a:lnTo>
                    <a:pt x="721536" y="170455"/>
                  </a:lnTo>
                  <a:lnTo>
                    <a:pt x="703900" y="243276"/>
                  </a:lnTo>
                  <a:lnTo>
                    <a:pt x="0" y="72816"/>
                  </a:lnTo>
                  <a:lnTo>
                    <a:pt x="1763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037722" y="7464527"/>
              <a:ext cx="705485" cy="360045"/>
            </a:xfrm>
            <a:custGeom>
              <a:avLst/>
              <a:gdLst/>
              <a:ahLst/>
              <a:cxnLst/>
              <a:rect l="l" t="t" r="r" b="b"/>
              <a:pathLst>
                <a:path w="705485" h="360045">
                  <a:moveTo>
                    <a:pt x="0" y="0"/>
                  </a:moveTo>
                  <a:lnTo>
                    <a:pt x="5100" y="46692"/>
                  </a:lnTo>
                  <a:lnTo>
                    <a:pt x="14546" y="90243"/>
                  </a:lnTo>
                  <a:lnTo>
                    <a:pt x="28023" y="130630"/>
                  </a:lnTo>
                  <a:lnTo>
                    <a:pt x="45214" y="167828"/>
                  </a:lnTo>
                  <a:lnTo>
                    <a:pt x="65805" y="201815"/>
                  </a:lnTo>
                  <a:lnTo>
                    <a:pt x="89478" y="232566"/>
                  </a:lnTo>
                  <a:lnTo>
                    <a:pt x="115919" y="260059"/>
                  </a:lnTo>
                  <a:lnTo>
                    <a:pt x="175842" y="305174"/>
                  </a:lnTo>
                  <a:lnTo>
                    <a:pt x="243047" y="336970"/>
                  </a:lnTo>
                  <a:lnTo>
                    <a:pt x="315009" y="355259"/>
                  </a:lnTo>
                  <a:lnTo>
                    <a:pt x="389203" y="359853"/>
                  </a:lnTo>
                  <a:lnTo>
                    <a:pt x="426348" y="356955"/>
                  </a:lnTo>
                  <a:lnTo>
                    <a:pt x="499155" y="340651"/>
                  </a:lnTo>
                  <a:lnTo>
                    <a:pt x="567880" y="310181"/>
                  </a:lnTo>
                  <a:lnTo>
                    <a:pt x="629999" y="265356"/>
                  </a:lnTo>
                  <a:lnTo>
                    <a:pt x="657791" y="237500"/>
                  </a:lnTo>
                  <a:lnTo>
                    <a:pt x="682985" y="205986"/>
                  </a:lnTo>
                  <a:lnTo>
                    <a:pt x="705265" y="170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037722" y="7464527"/>
              <a:ext cx="705485" cy="360045"/>
            </a:xfrm>
            <a:custGeom>
              <a:avLst/>
              <a:gdLst/>
              <a:ahLst/>
              <a:cxnLst/>
              <a:rect l="l" t="t" r="r" b="b"/>
              <a:pathLst>
                <a:path w="705485" h="360045">
                  <a:moveTo>
                    <a:pt x="0" y="0"/>
                  </a:moveTo>
                  <a:lnTo>
                    <a:pt x="50375" y="12199"/>
                  </a:lnTo>
                  <a:lnTo>
                    <a:pt x="100751" y="24399"/>
                  </a:lnTo>
                  <a:lnTo>
                    <a:pt x="151127" y="36598"/>
                  </a:lnTo>
                  <a:lnTo>
                    <a:pt x="201504" y="48798"/>
                  </a:lnTo>
                  <a:lnTo>
                    <a:pt x="251880" y="60997"/>
                  </a:lnTo>
                  <a:lnTo>
                    <a:pt x="302256" y="73196"/>
                  </a:lnTo>
                  <a:lnTo>
                    <a:pt x="352632" y="85396"/>
                  </a:lnTo>
                  <a:lnTo>
                    <a:pt x="403008" y="97595"/>
                  </a:lnTo>
                  <a:lnTo>
                    <a:pt x="453385" y="109794"/>
                  </a:lnTo>
                  <a:lnTo>
                    <a:pt x="503761" y="121993"/>
                  </a:lnTo>
                  <a:lnTo>
                    <a:pt x="554137" y="134192"/>
                  </a:lnTo>
                  <a:lnTo>
                    <a:pt x="604513" y="146391"/>
                  </a:lnTo>
                  <a:lnTo>
                    <a:pt x="654889" y="158589"/>
                  </a:lnTo>
                  <a:lnTo>
                    <a:pt x="705265" y="170788"/>
                  </a:lnTo>
                  <a:lnTo>
                    <a:pt x="682985" y="205986"/>
                  </a:lnTo>
                  <a:lnTo>
                    <a:pt x="657791" y="237500"/>
                  </a:lnTo>
                  <a:lnTo>
                    <a:pt x="629999" y="265356"/>
                  </a:lnTo>
                  <a:lnTo>
                    <a:pt x="599923" y="289575"/>
                  </a:lnTo>
                  <a:lnTo>
                    <a:pt x="534186" y="327199"/>
                  </a:lnTo>
                  <a:lnTo>
                    <a:pt x="463104" y="350562"/>
                  </a:lnTo>
                  <a:lnTo>
                    <a:pt x="389203" y="359853"/>
                  </a:lnTo>
                  <a:lnTo>
                    <a:pt x="351985" y="359279"/>
                  </a:lnTo>
                  <a:lnTo>
                    <a:pt x="278591" y="347814"/>
                  </a:lnTo>
                  <a:lnTo>
                    <a:pt x="208692" y="322748"/>
                  </a:lnTo>
                  <a:lnTo>
                    <a:pt x="144813" y="284269"/>
                  </a:lnTo>
                  <a:lnTo>
                    <a:pt x="89478" y="232566"/>
                  </a:lnTo>
                  <a:lnTo>
                    <a:pt x="65805" y="201815"/>
                  </a:lnTo>
                  <a:lnTo>
                    <a:pt x="45214" y="167828"/>
                  </a:lnTo>
                  <a:lnTo>
                    <a:pt x="28023" y="130630"/>
                  </a:lnTo>
                  <a:lnTo>
                    <a:pt x="14546" y="90243"/>
                  </a:lnTo>
                  <a:lnTo>
                    <a:pt x="5100" y="4669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096250" y="7524156"/>
              <a:ext cx="551815" cy="210185"/>
            </a:xfrm>
            <a:custGeom>
              <a:avLst/>
              <a:gdLst/>
              <a:ahLst/>
              <a:cxnLst/>
              <a:rect l="l" t="t" r="r" b="b"/>
              <a:pathLst>
                <a:path w="551814" h="210184">
                  <a:moveTo>
                    <a:pt x="14405" y="0"/>
                  </a:moveTo>
                  <a:lnTo>
                    <a:pt x="34739" y="47483"/>
                  </a:lnTo>
                  <a:lnTo>
                    <a:pt x="71626" y="86717"/>
                  </a:lnTo>
                  <a:lnTo>
                    <a:pt x="111020" y="122984"/>
                  </a:lnTo>
                  <a:lnTo>
                    <a:pt x="153278" y="155859"/>
                  </a:lnTo>
                  <a:lnTo>
                    <a:pt x="198761" y="184919"/>
                  </a:lnTo>
                  <a:lnTo>
                    <a:pt x="247825" y="209738"/>
                  </a:lnTo>
                  <a:lnTo>
                    <a:pt x="299697" y="207829"/>
                  </a:lnTo>
                  <a:lnTo>
                    <a:pt x="351062" y="202392"/>
                  </a:lnTo>
                  <a:lnTo>
                    <a:pt x="401920" y="193429"/>
                  </a:lnTo>
                  <a:lnTo>
                    <a:pt x="452271" y="180938"/>
                  </a:lnTo>
                  <a:lnTo>
                    <a:pt x="502114" y="164920"/>
                  </a:lnTo>
                  <a:lnTo>
                    <a:pt x="551449" y="145373"/>
                  </a:lnTo>
                  <a:lnTo>
                    <a:pt x="541052" y="131364"/>
                  </a:lnTo>
                  <a:lnTo>
                    <a:pt x="524561" y="123541"/>
                  </a:lnTo>
                  <a:lnTo>
                    <a:pt x="501976" y="121902"/>
                  </a:lnTo>
                  <a:lnTo>
                    <a:pt x="473295" y="126449"/>
                  </a:lnTo>
                  <a:lnTo>
                    <a:pt x="422474" y="140187"/>
                  </a:lnTo>
                  <a:lnTo>
                    <a:pt x="369458" y="150329"/>
                  </a:lnTo>
                  <a:lnTo>
                    <a:pt x="314249" y="156876"/>
                  </a:lnTo>
                  <a:lnTo>
                    <a:pt x="256846" y="159827"/>
                  </a:lnTo>
                  <a:lnTo>
                    <a:pt x="212428" y="136129"/>
                  </a:lnTo>
                  <a:lnTo>
                    <a:pt x="171402" y="110972"/>
                  </a:lnTo>
                  <a:lnTo>
                    <a:pt x="134427" y="84074"/>
                  </a:lnTo>
                  <a:lnTo>
                    <a:pt x="102160" y="55153"/>
                  </a:lnTo>
                  <a:lnTo>
                    <a:pt x="75258" y="23928"/>
                  </a:lnTo>
                  <a:lnTo>
                    <a:pt x="52034" y="9111"/>
                  </a:lnTo>
                  <a:lnTo>
                    <a:pt x="31750" y="1135"/>
                  </a:lnTo>
                  <a:lnTo>
                    <a:pt x="144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096250" y="7524156"/>
              <a:ext cx="551815" cy="210185"/>
            </a:xfrm>
            <a:custGeom>
              <a:avLst/>
              <a:gdLst/>
              <a:ahLst/>
              <a:cxnLst/>
              <a:rect l="l" t="t" r="r" b="b"/>
              <a:pathLst>
                <a:path w="551814" h="210184">
                  <a:moveTo>
                    <a:pt x="0" y="5705"/>
                  </a:moveTo>
                  <a:lnTo>
                    <a:pt x="34739" y="47483"/>
                  </a:lnTo>
                  <a:lnTo>
                    <a:pt x="71626" y="86717"/>
                  </a:lnTo>
                  <a:lnTo>
                    <a:pt x="111020" y="122984"/>
                  </a:lnTo>
                  <a:lnTo>
                    <a:pt x="153278" y="155859"/>
                  </a:lnTo>
                  <a:lnTo>
                    <a:pt x="198761" y="184919"/>
                  </a:lnTo>
                  <a:lnTo>
                    <a:pt x="247825" y="209738"/>
                  </a:lnTo>
                  <a:lnTo>
                    <a:pt x="299697" y="207829"/>
                  </a:lnTo>
                  <a:lnTo>
                    <a:pt x="351062" y="202392"/>
                  </a:lnTo>
                  <a:lnTo>
                    <a:pt x="401920" y="193429"/>
                  </a:lnTo>
                  <a:lnTo>
                    <a:pt x="452271" y="180938"/>
                  </a:lnTo>
                  <a:lnTo>
                    <a:pt x="502114" y="164920"/>
                  </a:lnTo>
                  <a:lnTo>
                    <a:pt x="551449" y="145373"/>
                  </a:lnTo>
                  <a:lnTo>
                    <a:pt x="541052" y="131364"/>
                  </a:lnTo>
                  <a:lnTo>
                    <a:pt x="524561" y="123541"/>
                  </a:lnTo>
                  <a:lnTo>
                    <a:pt x="501976" y="121902"/>
                  </a:lnTo>
                  <a:lnTo>
                    <a:pt x="473295" y="126449"/>
                  </a:lnTo>
                  <a:lnTo>
                    <a:pt x="422474" y="140187"/>
                  </a:lnTo>
                  <a:lnTo>
                    <a:pt x="369458" y="150329"/>
                  </a:lnTo>
                  <a:lnTo>
                    <a:pt x="314249" y="156876"/>
                  </a:lnTo>
                  <a:lnTo>
                    <a:pt x="256846" y="159827"/>
                  </a:lnTo>
                  <a:lnTo>
                    <a:pt x="212428" y="136129"/>
                  </a:lnTo>
                  <a:lnTo>
                    <a:pt x="171402" y="110972"/>
                  </a:lnTo>
                  <a:lnTo>
                    <a:pt x="134427" y="84074"/>
                  </a:lnTo>
                  <a:lnTo>
                    <a:pt x="102160" y="55153"/>
                  </a:lnTo>
                  <a:lnTo>
                    <a:pt x="75258" y="23928"/>
                  </a:lnTo>
                  <a:lnTo>
                    <a:pt x="52034" y="9111"/>
                  </a:lnTo>
                  <a:lnTo>
                    <a:pt x="31750" y="1135"/>
                  </a:lnTo>
                  <a:lnTo>
                    <a:pt x="14405" y="0"/>
                  </a:lnTo>
                  <a:lnTo>
                    <a:pt x="0" y="570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65793" y="7600392"/>
              <a:ext cx="175576" cy="180982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968068" y="6762330"/>
              <a:ext cx="2202815" cy="882015"/>
            </a:xfrm>
            <a:custGeom>
              <a:avLst/>
              <a:gdLst/>
              <a:ahLst/>
              <a:cxnLst/>
              <a:rect l="l" t="t" r="r" b="b"/>
              <a:pathLst>
                <a:path w="2202815" h="882015">
                  <a:moveTo>
                    <a:pt x="88480" y="0"/>
                  </a:moveTo>
                  <a:lnTo>
                    <a:pt x="0" y="355246"/>
                  </a:lnTo>
                  <a:lnTo>
                    <a:pt x="2114124" y="881819"/>
                  </a:lnTo>
                  <a:lnTo>
                    <a:pt x="2202605" y="526571"/>
                  </a:lnTo>
                  <a:lnTo>
                    <a:pt x="88480" y="0"/>
                  </a:lnTo>
                  <a:close/>
                </a:path>
              </a:pathLst>
            </a:custGeom>
            <a:solidFill>
              <a:srgbClr val="D5B3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68068" y="6762330"/>
              <a:ext cx="2202815" cy="882015"/>
            </a:xfrm>
            <a:custGeom>
              <a:avLst/>
              <a:gdLst/>
              <a:ahLst/>
              <a:cxnLst/>
              <a:rect l="l" t="t" r="r" b="b"/>
              <a:pathLst>
                <a:path w="2202815" h="882015">
                  <a:moveTo>
                    <a:pt x="88480" y="0"/>
                  </a:moveTo>
                  <a:lnTo>
                    <a:pt x="2202605" y="526571"/>
                  </a:lnTo>
                  <a:lnTo>
                    <a:pt x="2114124" y="881819"/>
                  </a:lnTo>
                  <a:lnTo>
                    <a:pt x="0" y="355246"/>
                  </a:lnTo>
                  <a:lnTo>
                    <a:pt x="88480" y="0"/>
                  </a:lnTo>
                  <a:close/>
                </a:path>
              </a:pathLst>
            </a:custGeom>
            <a:ln w="3175">
              <a:solidFill>
                <a:srgbClr val="8E51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997563" y="6762330"/>
              <a:ext cx="2145030" cy="807085"/>
            </a:xfrm>
            <a:custGeom>
              <a:avLst/>
              <a:gdLst/>
              <a:ahLst/>
              <a:cxnLst/>
              <a:rect l="l" t="t" r="r" b="b"/>
              <a:pathLst>
                <a:path w="2145030" h="807084">
                  <a:moveTo>
                    <a:pt x="35392" y="94733"/>
                  </a:moveTo>
                  <a:lnTo>
                    <a:pt x="79801" y="121514"/>
                  </a:lnTo>
                  <a:lnTo>
                    <a:pt x="230778" y="193704"/>
                  </a:lnTo>
                  <a:lnTo>
                    <a:pt x="514944" y="299067"/>
                  </a:lnTo>
                  <a:lnTo>
                    <a:pt x="958924" y="425372"/>
                  </a:lnTo>
                  <a:lnTo>
                    <a:pt x="1440145" y="537370"/>
                  </a:lnTo>
                  <a:lnTo>
                    <a:pt x="1806245" y="611262"/>
                  </a:lnTo>
                  <a:lnTo>
                    <a:pt x="2039155" y="651981"/>
                  </a:lnTo>
                  <a:lnTo>
                    <a:pt x="2120807" y="664458"/>
                  </a:lnTo>
                </a:path>
                <a:path w="2145030" h="807084">
                  <a:moveTo>
                    <a:pt x="58986" y="0"/>
                  </a:moveTo>
                  <a:lnTo>
                    <a:pt x="103396" y="26781"/>
                  </a:lnTo>
                  <a:lnTo>
                    <a:pt x="254373" y="98970"/>
                  </a:lnTo>
                  <a:lnTo>
                    <a:pt x="538540" y="204334"/>
                  </a:lnTo>
                  <a:lnTo>
                    <a:pt x="982518" y="330638"/>
                  </a:lnTo>
                  <a:lnTo>
                    <a:pt x="1463740" y="442637"/>
                  </a:lnTo>
                  <a:lnTo>
                    <a:pt x="1829839" y="516529"/>
                  </a:lnTo>
                  <a:lnTo>
                    <a:pt x="2062749" y="557247"/>
                  </a:lnTo>
                  <a:lnTo>
                    <a:pt x="2144401" y="569724"/>
                  </a:lnTo>
                </a:path>
                <a:path w="2145030" h="807084">
                  <a:moveTo>
                    <a:pt x="0" y="236829"/>
                  </a:moveTo>
                  <a:lnTo>
                    <a:pt x="44409" y="263611"/>
                  </a:lnTo>
                  <a:lnTo>
                    <a:pt x="195386" y="335800"/>
                  </a:lnTo>
                  <a:lnTo>
                    <a:pt x="479553" y="441163"/>
                  </a:lnTo>
                  <a:lnTo>
                    <a:pt x="923533" y="567467"/>
                  </a:lnTo>
                  <a:lnTo>
                    <a:pt x="1404754" y="679465"/>
                  </a:lnTo>
                  <a:lnTo>
                    <a:pt x="1770853" y="753357"/>
                  </a:lnTo>
                  <a:lnTo>
                    <a:pt x="2003763" y="794076"/>
                  </a:lnTo>
                  <a:lnTo>
                    <a:pt x="2085414" y="806554"/>
                  </a:lnTo>
                </a:path>
              </a:pathLst>
            </a:custGeom>
            <a:ln w="3175">
              <a:solidFill>
                <a:srgbClr val="AA927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8302" y="6785539"/>
              <a:ext cx="2416291" cy="2487137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934608" y="7726216"/>
              <a:ext cx="135299" cy="105399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751170" y="7824528"/>
              <a:ext cx="502170" cy="287080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876677" y="7806719"/>
              <a:ext cx="181519" cy="59143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833394" y="7787016"/>
              <a:ext cx="94630" cy="94630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026585" y="7803302"/>
              <a:ext cx="70970" cy="70970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849148" y="6011589"/>
              <a:ext cx="299688" cy="1205247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862364" y="5200927"/>
              <a:ext cx="262126" cy="807252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2853849" y="5987858"/>
              <a:ext cx="278130" cy="33655"/>
            </a:xfrm>
            <a:custGeom>
              <a:avLst/>
              <a:gdLst/>
              <a:ahLst/>
              <a:cxnLst/>
              <a:rect l="l" t="t" r="r" b="b"/>
              <a:pathLst>
                <a:path w="278130" h="33654">
                  <a:moveTo>
                    <a:pt x="278042" y="0"/>
                  </a:moveTo>
                  <a:lnTo>
                    <a:pt x="0" y="0"/>
                  </a:lnTo>
                  <a:lnTo>
                    <a:pt x="0" y="33592"/>
                  </a:lnTo>
                  <a:lnTo>
                    <a:pt x="278042" y="33592"/>
                  </a:lnTo>
                  <a:lnTo>
                    <a:pt x="278042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45"/>
          <p:cNvGrpSpPr/>
          <p:nvPr/>
        </p:nvGrpSpPr>
        <p:grpSpPr>
          <a:xfrm>
            <a:off x="4289781" y="5200927"/>
            <a:ext cx="2888615" cy="5137785"/>
            <a:chOff x="4289781" y="5200927"/>
            <a:chExt cx="2888615" cy="5137785"/>
          </a:xfrm>
        </p:grpSpPr>
        <p:pic>
          <p:nvPicPr>
            <p:cNvPr id="46" name="object 4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033768" y="7726216"/>
              <a:ext cx="135303" cy="105399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850335" y="7824528"/>
              <a:ext cx="502166" cy="287080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5987001" y="7868362"/>
              <a:ext cx="212725" cy="3810"/>
            </a:xfrm>
            <a:custGeom>
              <a:avLst/>
              <a:gdLst/>
              <a:ahLst/>
              <a:cxnLst/>
              <a:rect l="l" t="t" r="r" b="b"/>
              <a:pathLst>
                <a:path w="212725" h="3809">
                  <a:moveTo>
                    <a:pt x="0" y="3653"/>
                  </a:moveTo>
                  <a:lnTo>
                    <a:pt x="212642" y="3653"/>
                  </a:lnTo>
                  <a:lnTo>
                    <a:pt x="212642" y="0"/>
                  </a:lnTo>
                  <a:lnTo>
                    <a:pt x="0" y="0"/>
                  </a:lnTo>
                  <a:lnTo>
                    <a:pt x="0" y="3653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987001" y="7717064"/>
              <a:ext cx="212725" cy="155575"/>
            </a:xfrm>
            <a:custGeom>
              <a:avLst/>
              <a:gdLst/>
              <a:ahLst/>
              <a:cxnLst/>
              <a:rect l="l" t="t" r="r" b="b"/>
              <a:pathLst>
                <a:path w="212725" h="155575">
                  <a:moveTo>
                    <a:pt x="212642" y="0"/>
                  </a:moveTo>
                  <a:lnTo>
                    <a:pt x="212642" y="154951"/>
                  </a:lnTo>
                  <a:lnTo>
                    <a:pt x="0" y="154951"/>
                  </a:lnTo>
                  <a:lnTo>
                    <a:pt x="0" y="0"/>
                  </a:lnTo>
                  <a:lnTo>
                    <a:pt x="21264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093324" y="7868362"/>
              <a:ext cx="0" cy="3175"/>
            </a:xfrm>
            <a:custGeom>
              <a:avLst/>
              <a:gdLst/>
              <a:ahLst/>
              <a:cxnLst/>
              <a:rect l="l" t="t" r="r" b="b"/>
              <a:pathLst>
                <a:path h="3175">
                  <a:moveTo>
                    <a:pt x="0" y="0"/>
                  </a:moveTo>
                  <a:lnTo>
                    <a:pt x="0" y="2811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169266" y="7868362"/>
              <a:ext cx="31750" cy="5080"/>
            </a:xfrm>
            <a:custGeom>
              <a:avLst/>
              <a:gdLst/>
              <a:ahLst/>
              <a:cxnLst/>
              <a:rect l="l" t="t" r="r" b="b"/>
              <a:pathLst>
                <a:path w="31750" h="5079">
                  <a:moveTo>
                    <a:pt x="0" y="4495"/>
                  </a:moveTo>
                  <a:lnTo>
                    <a:pt x="31643" y="4495"/>
                  </a:lnTo>
                  <a:lnTo>
                    <a:pt x="31643" y="0"/>
                  </a:lnTo>
                  <a:lnTo>
                    <a:pt x="0" y="0"/>
                  </a:lnTo>
                  <a:lnTo>
                    <a:pt x="0" y="4495"/>
                  </a:lnTo>
                  <a:close/>
                </a:path>
              </a:pathLst>
            </a:custGeom>
            <a:solidFill>
              <a:srgbClr val="C66B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169266" y="7717064"/>
              <a:ext cx="31750" cy="156210"/>
            </a:xfrm>
            <a:custGeom>
              <a:avLst/>
              <a:gdLst/>
              <a:ahLst/>
              <a:cxnLst/>
              <a:rect l="l" t="t" r="r" b="b"/>
              <a:pathLst>
                <a:path w="31750" h="156209">
                  <a:moveTo>
                    <a:pt x="31643" y="0"/>
                  </a:moveTo>
                  <a:lnTo>
                    <a:pt x="31643" y="155793"/>
                  </a:lnTo>
                  <a:lnTo>
                    <a:pt x="0" y="155793"/>
                  </a:lnTo>
                  <a:lnTo>
                    <a:pt x="0" y="0"/>
                  </a:lnTo>
                  <a:lnTo>
                    <a:pt x="3164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987004" y="7868362"/>
              <a:ext cx="31750" cy="5080"/>
            </a:xfrm>
            <a:custGeom>
              <a:avLst/>
              <a:gdLst/>
              <a:ahLst/>
              <a:cxnLst/>
              <a:rect l="l" t="t" r="r" b="b"/>
              <a:pathLst>
                <a:path w="31750" h="5079">
                  <a:moveTo>
                    <a:pt x="0" y="4495"/>
                  </a:moveTo>
                  <a:lnTo>
                    <a:pt x="31644" y="4495"/>
                  </a:lnTo>
                  <a:lnTo>
                    <a:pt x="31644" y="0"/>
                  </a:lnTo>
                  <a:lnTo>
                    <a:pt x="0" y="0"/>
                  </a:lnTo>
                  <a:lnTo>
                    <a:pt x="0" y="4495"/>
                  </a:lnTo>
                  <a:close/>
                </a:path>
              </a:pathLst>
            </a:custGeom>
            <a:solidFill>
              <a:srgbClr val="C66B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987004" y="7717064"/>
              <a:ext cx="31750" cy="156210"/>
            </a:xfrm>
            <a:custGeom>
              <a:avLst/>
              <a:gdLst/>
              <a:ahLst/>
              <a:cxnLst/>
              <a:rect l="l" t="t" r="r" b="b"/>
              <a:pathLst>
                <a:path w="31750" h="156209">
                  <a:moveTo>
                    <a:pt x="31644" y="0"/>
                  </a:moveTo>
                  <a:lnTo>
                    <a:pt x="31644" y="155793"/>
                  </a:lnTo>
                  <a:lnTo>
                    <a:pt x="0" y="155793"/>
                  </a:lnTo>
                  <a:lnTo>
                    <a:pt x="0" y="0"/>
                  </a:lnTo>
                  <a:lnTo>
                    <a:pt x="31644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997386" y="5822997"/>
              <a:ext cx="2179955" cy="1906270"/>
            </a:xfrm>
            <a:custGeom>
              <a:avLst/>
              <a:gdLst/>
              <a:ahLst/>
              <a:cxnLst/>
              <a:rect l="l" t="t" r="r" b="b"/>
              <a:pathLst>
                <a:path w="2179954" h="1906270">
                  <a:moveTo>
                    <a:pt x="2179434" y="0"/>
                  </a:moveTo>
                  <a:lnTo>
                    <a:pt x="0" y="0"/>
                  </a:lnTo>
                  <a:lnTo>
                    <a:pt x="0" y="270002"/>
                  </a:lnTo>
                  <a:lnTo>
                    <a:pt x="0" y="332447"/>
                  </a:lnTo>
                  <a:lnTo>
                    <a:pt x="0" y="519950"/>
                  </a:lnTo>
                  <a:lnTo>
                    <a:pt x="0" y="1393850"/>
                  </a:lnTo>
                  <a:lnTo>
                    <a:pt x="0" y="1905812"/>
                  </a:lnTo>
                  <a:lnTo>
                    <a:pt x="1454683" y="1905812"/>
                  </a:lnTo>
                  <a:lnTo>
                    <a:pt x="1454683" y="1393850"/>
                  </a:lnTo>
                  <a:lnTo>
                    <a:pt x="1454683" y="519950"/>
                  </a:lnTo>
                  <a:lnTo>
                    <a:pt x="1604530" y="519950"/>
                  </a:lnTo>
                  <a:lnTo>
                    <a:pt x="1604530" y="1393850"/>
                  </a:lnTo>
                  <a:lnTo>
                    <a:pt x="1604530" y="1905812"/>
                  </a:lnTo>
                  <a:lnTo>
                    <a:pt x="2179434" y="1905812"/>
                  </a:lnTo>
                  <a:lnTo>
                    <a:pt x="2179434" y="1393850"/>
                  </a:lnTo>
                  <a:lnTo>
                    <a:pt x="2179434" y="519950"/>
                  </a:lnTo>
                  <a:lnTo>
                    <a:pt x="2179434" y="332447"/>
                  </a:lnTo>
                  <a:lnTo>
                    <a:pt x="2179434" y="270002"/>
                  </a:lnTo>
                  <a:lnTo>
                    <a:pt x="2179434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997386" y="5822989"/>
              <a:ext cx="2179955" cy="1906270"/>
            </a:xfrm>
            <a:custGeom>
              <a:avLst/>
              <a:gdLst/>
              <a:ahLst/>
              <a:cxnLst/>
              <a:rect l="l" t="t" r="r" b="b"/>
              <a:pathLst>
                <a:path w="2179954" h="1906270">
                  <a:moveTo>
                    <a:pt x="0" y="1905821"/>
                  </a:moveTo>
                  <a:lnTo>
                    <a:pt x="2179440" y="1905821"/>
                  </a:lnTo>
                  <a:lnTo>
                    <a:pt x="2179440" y="0"/>
                  </a:lnTo>
                  <a:lnTo>
                    <a:pt x="0" y="0"/>
                  </a:lnTo>
                  <a:lnTo>
                    <a:pt x="0" y="1905821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997386" y="7616428"/>
              <a:ext cx="2179955" cy="50165"/>
            </a:xfrm>
            <a:custGeom>
              <a:avLst/>
              <a:gdLst/>
              <a:ahLst/>
              <a:cxnLst/>
              <a:rect l="l" t="t" r="r" b="b"/>
              <a:pathLst>
                <a:path w="2179954" h="50165">
                  <a:moveTo>
                    <a:pt x="840028" y="0"/>
                  </a:moveTo>
                  <a:lnTo>
                    <a:pt x="0" y="0"/>
                  </a:lnTo>
                  <a:lnTo>
                    <a:pt x="0" y="49949"/>
                  </a:lnTo>
                  <a:lnTo>
                    <a:pt x="840028" y="49949"/>
                  </a:lnTo>
                  <a:lnTo>
                    <a:pt x="840028" y="0"/>
                  </a:lnTo>
                  <a:close/>
                </a:path>
                <a:path w="2179954" h="50165">
                  <a:moveTo>
                    <a:pt x="1454683" y="0"/>
                  </a:moveTo>
                  <a:lnTo>
                    <a:pt x="1437995" y="0"/>
                  </a:lnTo>
                  <a:lnTo>
                    <a:pt x="1437995" y="49949"/>
                  </a:lnTo>
                  <a:lnTo>
                    <a:pt x="1454683" y="49949"/>
                  </a:lnTo>
                  <a:lnTo>
                    <a:pt x="1454683" y="0"/>
                  </a:lnTo>
                  <a:close/>
                </a:path>
                <a:path w="2179954" h="50165">
                  <a:moveTo>
                    <a:pt x="2179434" y="0"/>
                  </a:moveTo>
                  <a:lnTo>
                    <a:pt x="1604530" y="0"/>
                  </a:lnTo>
                  <a:lnTo>
                    <a:pt x="1604530" y="49949"/>
                  </a:lnTo>
                  <a:lnTo>
                    <a:pt x="2179434" y="49949"/>
                  </a:lnTo>
                  <a:lnTo>
                    <a:pt x="2179434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997386" y="7616423"/>
              <a:ext cx="2179955" cy="50165"/>
            </a:xfrm>
            <a:custGeom>
              <a:avLst/>
              <a:gdLst/>
              <a:ahLst/>
              <a:cxnLst/>
              <a:rect l="l" t="t" r="r" b="b"/>
              <a:pathLst>
                <a:path w="2179954" h="50165">
                  <a:moveTo>
                    <a:pt x="0" y="49946"/>
                  </a:moveTo>
                  <a:lnTo>
                    <a:pt x="2179440" y="49946"/>
                  </a:lnTo>
                  <a:lnTo>
                    <a:pt x="2179440" y="0"/>
                  </a:lnTo>
                  <a:lnTo>
                    <a:pt x="0" y="0"/>
                  </a:lnTo>
                  <a:lnTo>
                    <a:pt x="0" y="49946"/>
                  </a:lnTo>
                  <a:close/>
                </a:path>
              </a:pathLst>
            </a:custGeom>
            <a:ln w="3175">
              <a:solidFill>
                <a:srgbClr val="6868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" name="object 5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965859" y="6011589"/>
              <a:ext cx="220682" cy="82815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5387831" y="5822849"/>
              <a:ext cx="105410" cy="1793875"/>
            </a:xfrm>
            <a:custGeom>
              <a:avLst/>
              <a:gdLst/>
              <a:ahLst/>
              <a:cxnLst/>
              <a:rect l="l" t="t" r="r" b="b"/>
              <a:pathLst>
                <a:path w="105410" h="1793875">
                  <a:moveTo>
                    <a:pt x="105023" y="0"/>
                  </a:moveTo>
                  <a:lnTo>
                    <a:pt x="0" y="0"/>
                  </a:lnTo>
                  <a:lnTo>
                    <a:pt x="0" y="1793530"/>
                  </a:lnTo>
                  <a:lnTo>
                    <a:pt x="105023" y="1793530"/>
                  </a:lnTo>
                  <a:lnTo>
                    <a:pt x="105023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387831" y="5822849"/>
              <a:ext cx="105410" cy="1793875"/>
            </a:xfrm>
            <a:custGeom>
              <a:avLst/>
              <a:gdLst/>
              <a:ahLst/>
              <a:cxnLst/>
              <a:rect l="l" t="t" r="r" b="b"/>
              <a:pathLst>
                <a:path w="105410" h="1793875">
                  <a:moveTo>
                    <a:pt x="105023" y="1793530"/>
                  </a:moveTo>
                  <a:lnTo>
                    <a:pt x="105023" y="0"/>
                  </a:lnTo>
                  <a:lnTo>
                    <a:pt x="0" y="0"/>
                  </a:lnTo>
                  <a:lnTo>
                    <a:pt x="0" y="1793530"/>
                  </a:lnTo>
                  <a:lnTo>
                    <a:pt x="105023" y="1793530"/>
                  </a:lnTo>
                  <a:close/>
                </a:path>
              </a:pathLst>
            </a:custGeom>
            <a:ln w="3175">
              <a:solidFill>
                <a:srgbClr val="6868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574091" y="5822858"/>
              <a:ext cx="105410" cy="1793875"/>
            </a:xfrm>
            <a:custGeom>
              <a:avLst/>
              <a:gdLst/>
              <a:ahLst/>
              <a:cxnLst/>
              <a:rect l="l" t="t" r="r" b="b"/>
              <a:pathLst>
                <a:path w="105409" h="1793875">
                  <a:moveTo>
                    <a:pt x="105016" y="0"/>
                  </a:moveTo>
                  <a:lnTo>
                    <a:pt x="0" y="0"/>
                  </a:lnTo>
                  <a:lnTo>
                    <a:pt x="0" y="332587"/>
                  </a:lnTo>
                  <a:lnTo>
                    <a:pt x="0" y="1793532"/>
                  </a:lnTo>
                  <a:lnTo>
                    <a:pt x="105016" y="1793532"/>
                  </a:lnTo>
                  <a:lnTo>
                    <a:pt x="105016" y="332587"/>
                  </a:lnTo>
                  <a:lnTo>
                    <a:pt x="10501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574100" y="5822849"/>
              <a:ext cx="105410" cy="1793875"/>
            </a:xfrm>
            <a:custGeom>
              <a:avLst/>
              <a:gdLst/>
              <a:ahLst/>
              <a:cxnLst/>
              <a:rect l="l" t="t" r="r" b="b"/>
              <a:pathLst>
                <a:path w="105409" h="1793875">
                  <a:moveTo>
                    <a:pt x="105018" y="1793530"/>
                  </a:moveTo>
                  <a:lnTo>
                    <a:pt x="105018" y="0"/>
                  </a:lnTo>
                  <a:lnTo>
                    <a:pt x="0" y="0"/>
                  </a:lnTo>
                  <a:lnTo>
                    <a:pt x="0" y="1793530"/>
                  </a:lnTo>
                  <a:lnTo>
                    <a:pt x="105018" y="1793530"/>
                  </a:lnTo>
                  <a:close/>
                </a:path>
              </a:pathLst>
            </a:custGeom>
            <a:ln w="3175">
              <a:solidFill>
                <a:srgbClr val="6868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837415" y="6342948"/>
              <a:ext cx="598170" cy="1525905"/>
            </a:xfrm>
            <a:custGeom>
              <a:avLst/>
              <a:gdLst/>
              <a:ahLst/>
              <a:cxnLst/>
              <a:rect l="l" t="t" r="r" b="b"/>
              <a:pathLst>
                <a:path w="598170" h="1525904">
                  <a:moveTo>
                    <a:pt x="597966" y="0"/>
                  </a:moveTo>
                  <a:lnTo>
                    <a:pt x="0" y="0"/>
                  </a:lnTo>
                  <a:lnTo>
                    <a:pt x="0" y="873899"/>
                  </a:lnTo>
                  <a:lnTo>
                    <a:pt x="0" y="1525422"/>
                  </a:lnTo>
                  <a:lnTo>
                    <a:pt x="597966" y="1525422"/>
                  </a:lnTo>
                  <a:lnTo>
                    <a:pt x="597966" y="873899"/>
                  </a:lnTo>
                  <a:lnTo>
                    <a:pt x="597966" y="0"/>
                  </a:lnTo>
                  <a:close/>
                </a:path>
              </a:pathLst>
            </a:custGeom>
            <a:solidFill>
              <a:srgbClr val="D5B3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837421" y="6342941"/>
              <a:ext cx="598170" cy="1525905"/>
            </a:xfrm>
            <a:custGeom>
              <a:avLst/>
              <a:gdLst/>
              <a:ahLst/>
              <a:cxnLst/>
              <a:rect l="l" t="t" r="r" b="b"/>
              <a:pathLst>
                <a:path w="598170" h="1525904">
                  <a:moveTo>
                    <a:pt x="0" y="1525421"/>
                  </a:moveTo>
                  <a:lnTo>
                    <a:pt x="0" y="0"/>
                  </a:lnTo>
                  <a:lnTo>
                    <a:pt x="597966" y="0"/>
                  </a:lnTo>
                  <a:lnTo>
                    <a:pt x="597966" y="1525421"/>
                  </a:lnTo>
                  <a:lnTo>
                    <a:pt x="0" y="1525421"/>
                  </a:lnTo>
                  <a:close/>
                </a:path>
              </a:pathLst>
            </a:custGeom>
            <a:ln w="3175">
              <a:solidFill>
                <a:srgbClr val="9E66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837421" y="6355142"/>
              <a:ext cx="558165" cy="1513840"/>
            </a:xfrm>
            <a:custGeom>
              <a:avLst/>
              <a:gdLst/>
              <a:ahLst/>
              <a:cxnLst/>
              <a:rect l="l" t="t" r="r" b="b"/>
              <a:pathLst>
                <a:path w="558164" h="1513840">
                  <a:moveTo>
                    <a:pt x="159458" y="1513220"/>
                  </a:moveTo>
                  <a:lnTo>
                    <a:pt x="184374" y="1478517"/>
                  </a:lnTo>
                  <a:lnTo>
                    <a:pt x="239187" y="1363729"/>
                  </a:lnTo>
                  <a:lnTo>
                    <a:pt x="294001" y="1152840"/>
                  </a:lnTo>
                  <a:lnTo>
                    <a:pt x="318917" y="829831"/>
                  </a:lnTo>
                  <a:lnTo>
                    <a:pt x="306459" y="483941"/>
                  </a:lnTo>
                  <a:lnTo>
                    <a:pt x="279052" y="222712"/>
                  </a:lnTo>
                  <a:lnTo>
                    <a:pt x="251645" y="57584"/>
                  </a:lnTo>
                  <a:lnTo>
                    <a:pt x="239187" y="0"/>
                  </a:lnTo>
                </a:path>
                <a:path w="558164" h="1513840">
                  <a:moveTo>
                    <a:pt x="0" y="1513220"/>
                  </a:moveTo>
                  <a:lnTo>
                    <a:pt x="24915" y="1478517"/>
                  </a:lnTo>
                  <a:lnTo>
                    <a:pt x="79729" y="1363729"/>
                  </a:lnTo>
                  <a:lnTo>
                    <a:pt x="134543" y="1152840"/>
                  </a:lnTo>
                  <a:lnTo>
                    <a:pt x="159458" y="829831"/>
                  </a:lnTo>
                  <a:lnTo>
                    <a:pt x="147000" y="483941"/>
                  </a:lnTo>
                  <a:lnTo>
                    <a:pt x="119593" y="222712"/>
                  </a:lnTo>
                  <a:lnTo>
                    <a:pt x="92187" y="57584"/>
                  </a:lnTo>
                  <a:lnTo>
                    <a:pt x="79729" y="0"/>
                  </a:lnTo>
                </a:path>
                <a:path w="558164" h="1513840">
                  <a:moveTo>
                    <a:pt x="398639" y="1513220"/>
                  </a:moveTo>
                  <a:lnTo>
                    <a:pt x="423553" y="1478517"/>
                  </a:lnTo>
                  <a:lnTo>
                    <a:pt x="478366" y="1363729"/>
                  </a:lnTo>
                  <a:lnTo>
                    <a:pt x="533179" y="1152840"/>
                  </a:lnTo>
                  <a:lnTo>
                    <a:pt x="558093" y="829831"/>
                  </a:lnTo>
                  <a:lnTo>
                    <a:pt x="545636" y="483941"/>
                  </a:lnTo>
                  <a:lnTo>
                    <a:pt x="518231" y="222712"/>
                  </a:lnTo>
                  <a:lnTo>
                    <a:pt x="490825" y="57584"/>
                  </a:lnTo>
                  <a:lnTo>
                    <a:pt x="478368" y="0"/>
                  </a:lnTo>
                </a:path>
              </a:pathLst>
            </a:custGeom>
            <a:ln w="3175">
              <a:solidFill>
                <a:srgbClr val="AA927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7" name="object 6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929898" y="6092999"/>
              <a:ext cx="299689" cy="1123836"/>
            </a:xfrm>
            <a:prstGeom prst="rect">
              <a:avLst/>
            </a:prstGeom>
          </p:spPr>
        </p:pic>
        <p:pic>
          <p:nvPicPr>
            <p:cNvPr id="68" name="object 68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289781" y="7056936"/>
              <a:ext cx="2271963" cy="3281514"/>
            </a:xfrm>
            <a:prstGeom prst="rect">
              <a:avLst/>
            </a:prstGeom>
          </p:spPr>
        </p:pic>
        <p:pic>
          <p:nvPicPr>
            <p:cNvPr id="69" name="object 6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943113" y="5200927"/>
              <a:ext cx="262126" cy="807252"/>
            </a:xfrm>
            <a:prstGeom prst="rect">
              <a:avLst/>
            </a:prstGeom>
          </p:spPr>
        </p:pic>
        <p:pic>
          <p:nvPicPr>
            <p:cNvPr id="70" name="object 70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527987" y="7806719"/>
              <a:ext cx="181516" cy="59143"/>
            </a:xfrm>
            <a:prstGeom prst="rect">
              <a:avLst/>
            </a:prstGeom>
          </p:spPr>
        </p:pic>
        <p:pic>
          <p:nvPicPr>
            <p:cNvPr id="71" name="object 71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484705" y="7787016"/>
              <a:ext cx="94630" cy="94630"/>
            </a:xfrm>
            <a:prstGeom prst="rect">
              <a:avLst/>
            </a:prstGeom>
          </p:spPr>
        </p:pic>
        <p:pic>
          <p:nvPicPr>
            <p:cNvPr id="72" name="object 72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6677896" y="7803302"/>
              <a:ext cx="70970" cy="70970"/>
            </a:xfrm>
            <a:prstGeom prst="rect">
              <a:avLst/>
            </a:prstGeom>
          </p:spPr>
        </p:pic>
        <p:sp>
          <p:nvSpPr>
            <p:cNvPr id="73" name="object 73"/>
            <p:cNvSpPr/>
            <p:nvPr/>
          </p:nvSpPr>
          <p:spPr>
            <a:xfrm>
              <a:off x="5934470" y="5987858"/>
              <a:ext cx="278130" cy="33655"/>
            </a:xfrm>
            <a:custGeom>
              <a:avLst/>
              <a:gdLst/>
              <a:ahLst/>
              <a:cxnLst/>
              <a:rect l="l" t="t" r="r" b="b"/>
              <a:pathLst>
                <a:path w="278129" h="33654">
                  <a:moveTo>
                    <a:pt x="278046" y="0"/>
                  </a:moveTo>
                  <a:lnTo>
                    <a:pt x="0" y="0"/>
                  </a:lnTo>
                  <a:lnTo>
                    <a:pt x="0" y="33592"/>
                  </a:lnTo>
                  <a:lnTo>
                    <a:pt x="278046" y="33592"/>
                  </a:lnTo>
                  <a:lnTo>
                    <a:pt x="278046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452078" y="6155438"/>
              <a:ext cx="149860" cy="1573530"/>
            </a:xfrm>
            <a:custGeom>
              <a:avLst/>
              <a:gdLst/>
              <a:ahLst/>
              <a:cxnLst/>
              <a:rect l="l" t="t" r="r" b="b"/>
              <a:pathLst>
                <a:path w="149859" h="1573529">
                  <a:moveTo>
                    <a:pt x="149846" y="0"/>
                  </a:moveTo>
                  <a:lnTo>
                    <a:pt x="0" y="0"/>
                  </a:lnTo>
                  <a:lnTo>
                    <a:pt x="0" y="1573362"/>
                  </a:lnTo>
                  <a:lnTo>
                    <a:pt x="149846" y="1573362"/>
                  </a:lnTo>
                  <a:lnTo>
                    <a:pt x="149846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452078" y="7728800"/>
              <a:ext cx="149860" cy="74930"/>
            </a:xfrm>
            <a:custGeom>
              <a:avLst/>
              <a:gdLst/>
              <a:ahLst/>
              <a:cxnLst/>
              <a:rect l="l" t="t" r="r" b="b"/>
              <a:pathLst>
                <a:path w="149859" h="74929">
                  <a:moveTo>
                    <a:pt x="149846" y="0"/>
                  </a:moveTo>
                  <a:lnTo>
                    <a:pt x="0" y="0"/>
                  </a:lnTo>
                  <a:lnTo>
                    <a:pt x="0" y="74926"/>
                  </a:lnTo>
                  <a:lnTo>
                    <a:pt x="149846" y="74926"/>
                  </a:lnTo>
                  <a:lnTo>
                    <a:pt x="14984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 txBox="1"/>
          <p:nvPr/>
        </p:nvSpPr>
        <p:spPr>
          <a:xfrm>
            <a:off x="2261754" y="4798236"/>
            <a:ext cx="129857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DIAGRAM</a:t>
            </a:r>
            <a:r>
              <a:rPr sz="1650" u="sng" spc="8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50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‘A’</a:t>
            </a:r>
            <a:endParaRPr sz="165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436554" y="4798236"/>
            <a:ext cx="131445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DIAGRAM</a:t>
            </a:r>
            <a:r>
              <a:rPr sz="1650" u="sng" spc="8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50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‘B’</a:t>
            </a:r>
            <a:endParaRPr sz="1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203908" y="1365762"/>
            <a:ext cx="11055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A: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3908" y="3664462"/>
            <a:ext cx="11118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b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B: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80963" y="60285"/>
            <a:ext cx="5697855" cy="427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244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TABLE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CIRCULAR</a:t>
            </a:r>
            <a:r>
              <a:rPr sz="16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SAW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585"/>
              </a:spcBef>
              <a:tabLst>
                <a:tab pos="2066289" algn="l"/>
                <a:tab pos="39484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5360" y="570582"/>
            <a:ext cx="6299835" cy="42799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27635" rIns="0" bIns="0" rtlCol="0">
            <a:spAutoFit/>
          </a:bodyPr>
          <a:lstStyle/>
          <a:p>
            <a:pPr marL="418465">
              <a:lnSpc>
                <a:spcPct val="100000"/>
              </a:lnSpc>
              <a:spcBef>
                <a:spcPts val="1005"/>
              </a:spcBef>
              <a:tabLst>
                <a:tab pos="2075180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https://technologystudent.com/pwtol/circsw2.htm</a:t>
            </a:r>
            <a:endParaRPr sz="1800" baseline="4629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258</Words>
  <Application>Microsoft Office PowerPoint</Application>
  <PresentationFormat>Custom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circlesw1.cdr</dc:title>
  <dc:creator>BY V.RYAN</dc:creator>
  <cp:keywords>TABLE CIRCULAR SAW - EXAMINATION QUESTIONS</cp:keywords>
  <cp:lastModifiedBy>Vincent RYan</cp:lastModifiedBy>
  <cp:revision>1</cp:revision>
  <dcterms:created xsi:type="dcterms:W3CDTF">2023-06-22T13:05:48Z</dcterms:created>
  <dcterms:modified xsi:type="dcterms:W3CDTF">2023-06-22T13:06:14Z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2023-06-22T00:00:00Z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2023-06-22T00:00:00Z</vt:filetime>
  </property>
  <property fmtid="{D5CDD505-2E9C-101B-9397-08002B2CF9AE}" pid="5" name="Producer">
    <vt:lpwstr>Corel PDF Engine Version 19.1.0.419</vt:lpwstr>
  </property>
</Properties>
</file>