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</p:sldIdLst>
  <p:sldSz cx="7556500" cy="10693400"/>
  <p:notesSz cx="7556500" cy="106934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2602" y="6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11/9/2022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11/9/2022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11/9/2022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11/9/2022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11/9/2022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11/9/2022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echnologystudent.com/" TargetMode="External"/><Relationship Id="rId2" Type="http://schemas.openxmlformats.org/officeDocument/2006/relationships/hyperlink" Target="https://technologystudent.com/equip_flsh/doming1.html" TargetMode="External"/><Relationship Id="rId1" Type="http://schemas.openxmlformats.org/officeDocument/2006/relationships/slideLayout" Target="../slideLayouts/slideLayout5.xml"/><Relationship Id="rId4" Type="http://schemas.openxmlformats.org/officeDocument/2006/relationships/hyperlink" Target="https://www.facebook.com/groups/254963448192823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echnologystudent.com/" TargetMode="External"/><Relationship Id="rId2" Type="http://schemas.openxmlformats.org/officeDocument/2006/relationships/hyperlink" Target="https://technologystudent.com/equip_flsh/doming1.html" TargetMode="External"/><Relationship Id="rId1" Type="http://schemas.openxmlformats.org/officeDocument/2006/relationships/slideLayout" Target="../slideLayouts/slideLayout5.xml"/><Relationship Id="rId4" Type="http://schemas.openxmlformats.org/officeDocument/2006/relationships/hyperlink" Target="https://www.facebook.com/groups/254963448192823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73920" y="721249"/>
            <a:ext cx="5306695" cy="304800"/>
          </a:xfrm>
          <a:prstGeom prst="rect">
            <a:avLst/>
          </a:prstGeom>
          <a:ln w="7199">
            <a:solidFill>
              <a:srgbClr val="DD2B1C"/>
            </a:solidFill>
          </a:ln>
        </p:spPr>
        <p:txBody>
          <a:bodyPr vert="horz" wrap="square" lIns="0" tIns="55244" rIns="0" bIns="0" rtlCol="0">
            <a:spAutoFit/>
          </a:bodyPr>
          <a:lstStyle/>
          <a:p>
            <a:pPr marL="174625">
              <a:lnSpc>
                <a:spcPct val="100000"/>
              </a:lnSpc>
              <a:spcBef>
                <a:spcPts val="434"/>
              </a:spcBef>
            </a:pPr>
            <a:r>
              <a:rPr sz="1200" spc="-10" dirty="0">
                <a:solidFill>
                  <a:srgbClr val="DD2B1C"/>
                </a:solidFill>
                <a:latin typeface="Arial"/>
                <a:cs typeface="Arial"/>
              </a:rPr>
              <a:t>HELPFUL</a:t>
            </a:r>
            <a:r>
              <a:rPr sz="1200" spc="-30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DD2B1C"/>
                </a:solidFill>
                <a:latin typeface="Arial"/>
                <a:cs typeface="Arial"/>
              </a:rPr>
              <a:t>LINK:</a:t>
            </a:r>
            <a:r>
              <a:rPr sz="1200" spc="-10" dirty="0">
                <a:solidFill>
                  <a:srgbClr val="DD2B1C"/>
                </a:solidFill>
                <a:latin typeface="Arial"/>
                <a:cs typeface="Arial"/>
                <a:hlinkClick r:id="rId2"/>
              </a:rPr>
              <a:t>https://technologystudent.com/equip_ﬂsh/doming1.html</a:t>
            </a:r>
            <a:endParaRPr sz="12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028891" y="481763"/>
            <a:ext cx="2117725" cy="1301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650" dirty="0">
                <a:solidFill>
                  <a:srgbClr val="3C2B98"/>
                </a:solidFill>
                <a:latin typeface="Arial"/>
                <a:cs typeface="Arial"/>
                <a:hlinkClick r:id="rId3"/>
              </a:rPr>
              <a:t>www.technologystudent.com</a:t>
            </a:r>
            <a:r>
              <a:rPr sz="650" spc="75" dirty="0">
                <a:solidFill>
                  <a:srgbClr val="3C2B98"/>
                </a:solidFill>
                <a:latin typeface="Arial"/>
                <a:cs typeface="Arial"/>
                <a:hlinkClick r:id="rId3"/>
              </a:rPr>
              <a:t> </a:t>
            </a:r>
            <a:r>
              <a:rPr sz="650" dirty="0">
                <a:solidFill>
                  <a:srgbClr val="3C2B98"/>
                </a:solidFill>
                <a:latin typeface="Arial"/>
                <a:cs typeface="Arial"/>
                <a:hlinkClick r:id="rId3"/>
              </a:rPr>
              <a:t>©</a:t>
            </a:r>
            <a:r>
              <a:rPr sz="650" spc="80" dirty="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sz="650" dirty="0">
                <a:solidFill>
                  <a:srgbClr val="3C2B98"/>
                </a:solidFill>
                <a:latin typeface="Arial"/>
                <a:cs typeface="Arial"/>
              </a:rPr>
              <a:t>2022</a:t>
            </a:r>
            <a:r>
              <a:rPr sz="650" spc="320" dirty="0">
                <a:solidFill>
                  <a:srgbClr val="3C2B98"/>
                </a:solidFill>
                <a:latin typeface="Arial"/>
                <a:cs typeface="Arial"/>
              </a:rPr>
              <a:t>  </a:t>
            </a:r>
            <a:r>
              <a:rPr sz="650" dirty="0">
                <a:solidFill>
                  <a:srgbClr val="3C2B98"/>
                </a:solidFill>
                <a:latin typeface="Arial"/>
                <a:cs typeface="Arial"/>
              </a:rPr>
              <a:t>V.Ryan</a:t>
            </a:r>
            <a:r>
              <a:rPr sz="650" spc="80" dirty="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sz="650" dirty="0">
                <a:solidFill>
                  <a:srgbClr val="3C2B98"/>
                </a:solidFill>
                <a:latin typeface="Arial"/>
                <a:cs typeface="Arial"/>
              </a:rPr>
              <a:t>©</a:t>
            </a:r>
            <a:r>
              <a:rPr sz="650" spc="75" dirty="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sz="650" spc="-20" dirty="0">
                <a:solidFill>
                  <a:srgbClr val="3C2B98"/>
                </a:solidFill>
                <a:latin typeface="Arial"/>
                <a:cs typeface="Arial"/>
              </a:rPr>
              <a:t>2022</a:t>
            </a:r>
            <a:endParaRPr sz="65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27667" y="496873"/>
            <a:ext cx="4590415" cy="1301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  <a:tabLst>
                <a:tab pos="2495550" algn="l"/>
              </a:tabLst>
            </a:pPr>
            <a:r>
              <a:rPr sz="650" dirty="0">
                <a:solidFill>
                  <a:srgbClr val="3C2B98"/>
                </a:solidFill>
                <a:latin typeface="Arial"/>
                <a:cs typeface="Arial"/>
              </a:rPr>
              <a:t>WORLD</a:t>
            </a:r>
            <a:r>
              <a:rPr sz="650" spc="229" dirty="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sz="650" dirty="0">
                <a:solidFill>
                  <a:srgbClr val="3C2B98"/>
                </a:solidFill>
                <a:latin typeface="Arial"/>
                <a:cs typeface="Arial"/>
              </a:rPr>
              <a:t>ASSOCIATION</a:t>
            </a:r>
            <a:r>
              <a:rPr sz="650" spc="315" dirty="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sz="650" dirty="0">
                <a:solidFill>
                  <a:srgbClr val="3C2B98"/>
                </a:solidFill>
                <a:latin typeface="Arial"/>
                <a:cs typeface="Arial"/>
              </a:rPr>
              <a:t>OF</a:t>
            </a:r>
            <a:r>
              <a:rPr sz="650" spc="290" dirty="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sz="650" dirty="0">
                <a:solidFill>
                  <a:srgbClr val="3C2B98"/>
                </a:solidFill>
                <a:latin typeface="Arial"/>
                <a:cs typeface="Arial"/>
              </a:rPr>
              <a:t>TECHNOLOGY</a:t>
            </a:r>
            <a:r>
              <a:rPr sz="650" spc="260" dirty="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sz="650" spc="-10" dirty="0">
                <a:solidFill>
                  <a:srgbClr val="3C2B98"/>
                </a:solidFill>
                <a:latin typeface="Arial"/>
                <a:cs typeface="Arial"/>
              </a:rPr>
              <a:t>TEACHERS</a:t>
            </a:r>
            <a:r>
              <a:rPr sz="650" dirty="0">
                <a:solidFill>
                  <a:srgbClr val="3C2B98"/>
                </a:solidFill>
                <a:latin typeface="Arial"/>
                <a:cs typeface="Arial"/>
              </a:rPr>
              <a:t>	</a:t>
            </a:r>
            <a:r>
              <a:rPr sz="650" spc="-10" dirty="0">
                <a:solidFill>
                  <a:srgbClr val="3C2B98"/>
                </a:solidFill>
                <a:latin typeface="Arial"/>
                <a:cs typeface="Arial"/>
                <a:hlinkClick r:id="rId4"/>
              </a:rPr>
              <a:t>https://www.facebook.com/groups/254963448192823/</a:t>
            </a:r>
            <a:endParaRPr sz="65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09485" y="1260825"/>
            <a:ext cx="429133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625850" algn="l"/>
              </a:tabLst>
            </a:pP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1.</a:t>
            </a:r>
            <a:r>
              <a:rPr sz="1400" b="1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Brieﬂy,</a:t>
            </a:r>
            <a:r>
              <a:rPr sz="1400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what</a:t>
            </a:r>
            <a:r>
              <a:rPr sz="1400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is</a:t>
            </a:r>
            <a:r>
              <a:rPr sz="1400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process</a:t>
            </a:r>
            <a:r>
              <a:rPr sz="1400" spc="-1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called</a:t>
            </a:r>
            <a:r>
              <a:rPr sz="1400" spc="-1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Doming?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4</a:t>
            </a:r>
            <a:r>
              <a:rPr sz="1400" b="1" i="1" spc="-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marks</a:t>
            </a:r>
            <a:endParaRPr sz="14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35512" y="165279"/>
            <a:ext cx="5982970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EXAMINATION</a:t>
            </a:r>
            <a:r>
              <a:rPr sz="1600" b="1" u="sng" spc="-2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QUESTIONS</a:t>
            </a:r>
            <a:r>
              <a:rPr sz="1600" b="1" u="sng" spc="-2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-</a:t>
            </a:r>
            <a:r>
              <a:rPr sz="1600" b="1" u="sng" spc="-2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DOMING</a:t>
            </a:r>
            <a:r>
              <a:rPr sz="1600" b="1" u="sng" spc="-2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OF</a:t>
            </a:r>
            <a:r>
              <a:rPr sz="1600" b="1" u="sng" spc="-2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THERMOPLASTICS</a:t>
            </a:r>
            <a:endParaRPr sz="16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09463" y="3836387"/>
            <a:ext cx="6997700" cy="437515"/>
          </a:xfrm>
          <a:prstGeom prst="rect">
            <a:avLst/>
          </a:prstGeom>
        </p:spPr>
        <p:txBody>
          <a:bodyPr vert="horz" wrap="square" lIns="0" tIns="31750" rIns="0" bIns="0" rtlCol="0">
            <a:spAutoFit/>
          </a:bodyPr>
          <a:lstStyle/>
          <a:p>
            <a:pPr marL="12700" marR="5080">
              <a:lnSpc>
                <a:spcPts val="1560"/>
              </a:lnSpc>
              <a:spcBef>
                <a:spcPts val="250"/>
              </a:spcBef>
              <a:tabLst>
                <a:tab pos="802640" algn="l"/>
              </a:tabLst>
            </a:pP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2.</a:t>
            </a:r>
            <a:r>
              <a:rPr sz="1400" b="1" spc="204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With</a:t>
            </a:r>
            <a:r>
              <a:rPr sz="1400" spc="2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notes</a:t>
            </a:r>
            <a:r>
              <a:rPr sz="1400" spc="2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sz="1400" spc="2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sketches,</a:t>
            </a:r>
            <a:r>
              <a:rPr sz="1400" spc="2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describe</a:t>
            </a:r>
            <a:r>
              <a:rPr sz="1400" spc="2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2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procedure</a:t>
            </a:r>
            <a:r>
              <a:rPr sz="1400" spc="2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for</a:t>
            </a:r>
            <a:r>
              <a:rPr sz="1400" spc="2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doming</a:t>
            </a:r>
            <a:r>
              <a:rPr sz="1400" spc="2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400" spc="2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thermoplastic</a:t>
            </a:r>
            <a:r>
              <a:rPr sz="1400" spc="2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(e.g. acrylic).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8</a:t>
            </a:r>
            <a:r>
              <a:rPr sz="1400" b="1" i="1" spc="-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marks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73920" y="721249"/>
            <a:ext cx="5306695" cy="304800"/>
          </a:xfrm>
          <a:prstGeom prst="rect">
            <a:avLst/>
          </a:prstGeom>
          <a:ln w="7199">
            <a:solidFill>
              <a:srgbClr val="DD2B1C"/>
            </a:solidFill>
          </a:ln>
        </p:spPr>
        <p:txBody>
          <a:bodyPr vert="horz" wrap="square" lIns="0" tIns="55244" rIns="0" bIns="0" rtlCol="0">
            <a:spAutoFit/>
          </a:bodyPr>
          <a:lstStyle/>
          <a:p>
            <a:pPr marL="174625">
              <a:lnSpc>
                <a:spcPct val="100000"/>
              </a:lnSpc>
              <a:spcBef>
                <a:spcPts val="434"/>
              </a:spcBef>
            </a:pPr>
            <a:r>
              <a:rPr sz="1200" spc="-10" dirty="0">
                <a:solidFill>
                  <a:srgbClr val="DD2B1C"/>
                </a:solidFill>
                <a:latin typeface="Arial"/>
                <a:cs typeface="Arial"/>
              </a:rPr>
              <a:t>HELPFUL</a:t>
            </a:r>
            <a:r>
              <a:rPr sz="1200" spc="-30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DD2B1C"/>
                </a:solidFill>
                <a:latin typeface="Arial"/>
                <a:cs typeface="Arial"/>
              </a:rPr>
              <a:t>LINK:</a:t>
            </a:r>
            <a:r>
              <a:rPr sz="1200" spc="-10" dirty="0">
                <a:solidFill>
                  <a:srgbClr val="DD2B1C"/>
                </a:solidFill>
                <a:latin typeface="Arial"/>
                <a:cs typeface="Arial"/>
                <a:hlinkClick r:id="rId2"/>
              </a:rPr>
              <a:t>https://technologystudent.com/equip_ﬂsh/doming1.html</a:t>
            </a:r>
            <a:endParaRPr sz="12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028891" y="481763"/>
            <a:ext cx="2117725" cy="1301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650" dirty="0">
                <a:solidFill>
                  <a:srgbClr val="3C2B98"/>
                </a:solidFill>
                <a:latin typeface="Arial"/>
                <a:cs typeface="Arial"/>
                <a:hlinkClick r:id="rId3"/>
              </a:rPr>
              <a:t>www.technologystudent.com</a:t>
            </a:r>
            <a:r>
              <a:rPr sz="650" spc="75" dirty="0">
                <a:solidFill>
                  <a:srgbClr val="3C2B98"/>
                </a:solidFill>
                <a:latin typeface="Arial"/>
                <a:cs typeface="Arial"/>
                <a:hlinkClick r:id="rId3"/>
              </a:rPr>
              <a:t> </a:t>
            </a:r>
            <a:r>
              <a:rPr sz="650" dirty="0">
                <a:solidFill>
                  <a:srgbClr val="3C2B98"/>
                </a:solidFill>
                <a:latin typeface="Arial"/>
                <a:cs typeface="Arial"/>
                <a:hlinkClick r:id="rId3"/>
              </a:rPr>
              <a:t>©</a:t>
            </a:r>
            <a:r>
              <a:rPr sz="650" spc="80" dirty="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sz="650" dirty="0">
                <a:solidFill>
                  <a:srgbClr val="3C2B98"/>
                </a:solidFill>
                <a:latin typeface="Arial"/>
                <a:cs typeface="Arial"/>
              </a:rPr>
              <a:t>2022</a:t>
            </a:r>
            <a:r>
              <a:rPr sz="650" spc="320" dirty="0">
                <a:solidFill>
                  <a:srgbClr val="3C2B98"/>
                </a:solidFill>
                <a:latin typeface="Arial"/>
                <a:cs typeface="Arial"/>
              </a:rPr>
              <a:t>  </a:t>
            </a:r>
            <a:r>
              <a:rPr sz="650" dirty="0">
                <a:solidFill>
                  <a:srgbClr val="3C2B98"/>
                </a:solidFill>
                <a:latin typeface="Arial"/>
                <a:cs typeface="Arial"/>
              </a:rPr>
              <a:t>V.Ryan</a:t>
            </a:r>
            <a:r>
              <a:rPr sz="650" spc="80" dirty="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sz="650" dirty="0">
                <a:solidFill>
                  <a:srgbClr val="3C2B98"/>
                </a:solidFill>
                <a:latin typeface="Arial"/>
                <a:cs typeface="Arial"/>
              </a:rPr>
              <a:t>©</a:t>
            </a:r>
            <a:r>
              <a:rPr sz="650" spc="75" dirty="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sz="650" spc="-20" dirty="0">
                <a:solidFill>
                  <a:srgbClr val="3C2B98"/>
                </a:solidFill>
                <a:latin typeface="Arial"/>
                <a:cs typeface="Arial"/>
              </a:rPr>
              <a:t>2022</a:t>
            </a:r>
            <a:endParaRPr sz="65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27667" y="496873"/>
            <a:ext cx="4590415" cy="1301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  <a:tabLst>
                <a:tab pos="2495550" algn="l"/>
              </a:tabLst>
            </a:pPr>
            <a:r>
              <a:rPr sz="650" dirty="0">
                <a:solidFill>
                  <a:srgbClr val="3C2B98"/>
                </a:solidFill>
                <a:latin typeface="Arial"/>
                <a:cs typeface="Arial"/>
              </a:rPr>
              <a:t>WORLD</a:t>
            </a:r>
            <a:r>
              <a:rPr sz="650" spc="229" dirty="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sz="650" dirty="0">
                <a:solidFill>
                  <a:srgbClr val="3C2B98"/>
                </a:solidFill>
                <a:latin typeface="Arial"/>
                <a:cs typeface="Arial"/>
              </a:rPr>
              <a:t>ASSOCIATION</a:t>
            </a:r>
            <a:r>
              <a:rPr sz="650" spc="315" dirty="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sz="650" dirty="0">
                <a:solidFill>
                  <a:srgbClr val="3C2B98"/>
                </a:solidFill>
                <a:latin typeface="Arial"/>
                <a:cs typeface="Arial"/>
              </a:rPr>
              <a:t>OF</a:t>
            </a:r>
            <a:r>
              <a:rPr sz="650" spc="290" dirty="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sz="650" dirty="0">
                <a:solidFill>
                  <a:srgbClr val="3C2B98"/>
                </a:solidFill>
                <a:latin typeface="Arial"/>
                <a:cs typeface="Arial"/>
              </a:rPr>
              <a:t>TECHNOLOGY</a:t>
            </a:r>
            <a:r>
              <a:rPr sz="650" spc="260" dirty="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sz="650" spc="-10" dirty="0">
                <a:solidFill>
                  <a:srgbClr val="3C2B98"/>
                </a:solidFill>
                <a:latin typeface="Arial"/>
                <a:cs typeface="Arial"/>
              </a:rPr>
              <a:t>TEACHERS</a:t>
            </a:r>
            <a:r>
              <a:rPr sz="650" dirty="0">
                <a:solidFill>
                  <a:srgbClr val="3C2B98"/>
                </a:solidFill>
                <a:latin typeface="Arial"/>
                <a:cs typeface="Arial"/>
              </a:rPr>
              <a:t>	</a:t>
            </a:r>
            <a:r>
              <a:rPr sz="650" spc="-10" dirty="0">
                <a:solidFill>
                  <a:srgbClr val="3C2B98"/>
                </a:solidFill>
                <a:latin typeface="Arial"/>
                <a:cs typeface="Arial"/>
                <a:hlinkClick r:id="rId4"/>
              </a:rPr>
              <a:t>https://www.facebook.com/groups/254963448192823/</a:t>
            </a:r>
            <a:endParaRPr sz="65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09457" y="1260825"/>
            <a:ext cx="6997700" cy="437515"/>
          </a:xfrm>
          <a:prstGeom prst="rect">
            <a:avLst/>
          </a:prstGeom>
        </p:spPr>
        <p:txBody>
          <a:bodyPr vert="horz" wrap="square" lIns="0" tIns="31750" rIns="0" bIns="0" rtlCol="0">
            <a:spAutoFit/>
          </a:bodyPr>
          <a:lstStyle/>
          <a:p>
            <a:pPr marL="12700" marR="5080">
              <a:lnSpc>
                <a:spcPts val="1560"/>
              </a:lnSpc>
              <a:spcBef>
                <a:spcPts val="250"/>
              </a:spcBef>
              <a:tabLst>
                <a:tab pos="1475105" algn="l"/>
              </a:tabLst>
            </a:pP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3.</a:t>
            </a:r>
            <a:r>
              <a:rPr sz="1400" b="1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In</a:t>
            </a:r>
            <a:r>
              <a:rPr sz="1400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space</a:t>
            </a:r>
            <a:r>
              <a:rPr sz="1400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below,</a:t>
            </a:r>
            <a:r>
              <a:rPr sz="1400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paste</a:t>
            </a:r>
            <a:r>
              <a:rPr sz="1400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sz="1400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name</a:t>
            </a:r>
            <a:r>
              <a:rPr sz="1400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examples</a:t>
            </a:r>
            <a:r>
              <a:rPr sz="1400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400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products,</a:t>
            </a:r>
            <a:r>
              <a:rPr sz="1400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manufactured</a:t>
            </a:r>
            <a:r>
              <a:rPr sz="1400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through</a:t>
            </a:r>
            <a:r>
              <a:rPr sz="1400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the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doming</a:t>
            </a:r>
            <a:r>
              <a:rPr sz="1400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process.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6</a:t>
            </a:r>
            <a:r>
              <a:rPr sz="1400" b="1" i="1" spc="-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i="1" spc="-20" dirty="0">
                <a:solidFill>
                  <a:srgbClr val="151616"/>
                </a:solidFill>
                <a:latin typeface="Arial"/>
                <a:cs typeface="Arial"/>
              </a:rPr>
              <a:t>marks</a:t>
            </a:r>
            <a:endParaRPr sz="14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35512" y="165279"/>
            <a:ext cx="5982970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EXAMINATION</a:t>
            </a:r>
            <a:r>
              <a:rPr sz="1600" b="1" u="sng" spc="-2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QUESTIONS</a:t>
            </a:r>
            <a:r>
              <a:rPr sz="1600" b="1" u="sng" spc="-2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-</a:t>
            </a:r>
            <a:r>
              <a:rPr sz="1600" b="1" u="sng" spc="-2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DOMING</a:t>
            </a:r>
            <a:r>
              <a:rPr sz="1600" b="1" u="sng" spc="-2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OF</a:t>
            </a:r>
            <a:r>
              <a:rPr sz="1600" b="1" u="sng" spc="-2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THERMOPLASTICS</a:t>
            </a:r>
            <a:endParaRPr sz="1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</TotalTime>
  <Words>165</Words>
  <Application>Microsoft Office PowerPoint</Application>
  <PresentationFormat>Custom</PresentationFormat>
  <Paragraphs>11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drape3.cdr</dc:title>
  <dc:creator>BY V.RYAN</dc:creator>
  <cp:keywords>DOMING OF PLASTICS</cp:keywords>
  <cp:lastModifiedBy>Vincent RYan</cp:lastModifiedBy>
  <cp:revision>1</cp:revision>
  <dcterms:created xsi:type="dcterms:W3CDTF">2022-11-09T17:19:32Z</dcterms:created>
  <dcterms:modified xsi:type="dcterms:W3CDTF">2022-11-09T17:22:43Z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2022-11-09T00:00:00Z</vt:filetime>
  </property>
  <property fmtid="{D5CDD505-2E9C-101B-9397-08002B2CF9AE}" pid="3" name="Creator">
    <vt:lpwstr>CorelDRAW 2017</vt:lpwstr>
  </property>
  <property fmtid="{D5CDD505-2E9C-101B-9397-08002B2CF9AE}" pid="4" name="LastSaved">
    <vt:filetime>2022-11-09T00:00:00Z</vt:filetime>
  </property>
  <property fmtid="{D5CDD505-2E9C-101B-9397-08002B2CF9AE}" pid="5" name="Producer">
    <vt:lpwstr>Corel PDF Engine Version 19.1.0.419</vt:lpwstr>
  </property>
</Properties>
</file>