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8131" y="42721"/>
            <a:ext cx="10541000" cy="7429500"/>
          </a:xfrm>
          <a:custGeom>
            <a:avLst/>
            <a:gdLst/>
            <a:ahLst/>
            <a:cxnLst/>
            <a:rect l="l" t="t" r="r" b="b"/>
            <a:pathLst>
              <a:path w="10541000" h="7429500">
                <a:moveTo>
                  <a:pt x="0" y="0"/>
                </a:moveTo>
                <a:lnTo>
                  <a:pt x="10541005" y="0"/>
                </a:lnTo>
                <a:lnTo>
                  <a:pt x="10541005" y="7429503"/>
                </a:lnTo>
                <a:lnTo>
                  <a:pt x="0" y="74295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A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8131" y="42721"/>
            <a:ext cx="10541000" cy="565150"/>
          </a:xfrm>
          <a:custGeom>
            <a:avLst/>
            <a:gdLst/>
            <a:ahLst/>
            <a:cxnLst/>
            <a:rect l="l" t="t" r="r" b="b"/>
            <a:pathLst>
              <a:path w="10541000" h="565150">
                <a:moveTo>
                  <a:pt x="10541005" y="0"/>
                </a:moveTo>
                <a:lnTo>
                  <a:pt x="0" y="0"/>
                </a:lnTo>
                <a:lnTo>
                  <a:pt x="0" y="565150"/>
                </a:lnTo>
                <a:lnTo>
                  <a:pt x="10541005" y="565150"/>
                </a:lnTo>
                <a:lnTo>
                  <a:pt x="10541005" y="0"/>
                </a:lnTo>
                <a:close/>
              </a:path>
            </a:pathLst>
          </a:custGeom>
          <a:solidFill>
            <a:srgbClr val="DFED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48131" y="42721"/>
            <a:ext cx="10541000" cy="565150"/>
          </a:xfrm>
          <a:custGeom>
            <a:avLst/>
            <a:gdLst/>
            <a:ahLst/>
            <a:cxnLst/>
            <a:rect l="l" t="t" r="r" b="b"/>
            <a:pathLst>
              <a:path w="10541000" h="565150">
                <a:moveTo>
                  <a:pt x="0" y="0"/>
                </a:moveTo>
                <a:lnTo>
                  <a:pt x="10541005" y="0"/>
                </a:lnTo>
                <a:lnTo>
                  <a:pt x="10541005" y="565150"/>
                </a:lnTo>
                <a:lnTo>
                  <a:pt x="0" y="56515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A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www.facebook.com/groups/254963448192823/" TargetMode="External"/><Relationship Id="rId11" Type="http://schemas.openxmlformats.org/officeDocument/2006/relationships/image" Target="../media/image9.png"/><Relationship Id="rId12" Type="http://schemas.openxmlformats.org/officeDocument/2006/relationships/hyperlink" Target="https://www.technologystudent.com/despro2/expldview2.html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technologystudent.com/despro2/expldview2.html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www.facebook.com/groups/254963448192823/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technologystudent.com/despro2/expldview2.html" TargetMode="Externa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www.facebook.com/groups/254963448192823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technologystudent.com/despro2/expldview2.html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hyperlink" Target="https://www.facebook.com/groups/254963448192823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technologystudent.com/despro2/expldview2.html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hyperlink" Target="https://www.facebook.com/groups/254963448192823/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69073" y="1663106"/>
            <a:ext cx="3707765" cy="1825625"/>
            <a:chOff x="469073" y="1663106"/>
            <a:chExt cx="3707765" cy="18256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742" y="2030705"/>
              <a:ext cx="787481" cy="92342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82742" y="2029755"/>
              <a:ext cx="788035" cy="923925"/>
            </a:xfrm>
            <a:custGeom>
              <a:avLst/>
              <a:gdLst/>
              <a:ahLst/>
              <a:cxnLst/>
              <a:rect l="l" t="t" r="r" b="b"/>
              <a:pathLst>
                <a:path w="788035" h="923925">
                  <a:moveTo>
                    <a:pt x="2796" y="700430"/>
                  </a:moveTo>
                  <a:lnTo>
                    <a:pt x="787478" y="923424"/>
                  </a:lnTo>
                  <a:lnTo>
                    <a:pt x="787478" y="223466"/>
                  </a:lnTo>
                  <a:lnTo>
                    <a:pt x="0" y="0"/>
                  </a:lnTo>
                  <a:lnTo>
                    <a:pt x="2678" y="341942"/>
                  </a:lnTo>
                  <a:lnTo>
                    <a:pt x="2796" y="7004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101" y="2294474"/>
              <a:ext cx="2104340" cy="60831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295024" y="2294474"/>
              <a:ext cx="2104390" cy="608330"/>
            </a:xfrm>
            <a:custGeom>
              <a:avLst/>
              <a:gdLst/>
              <a:ahLst/>
              <a:cxnLst/>
              <a:rect l="l" t="t" r="r" b="b"/>
              <a:pathLst>
                <a:path w="2104390" h="608330">
                  <a:moveTo>
                    <a:pt x="1052917" y="608313"/>
                  </a:moveTo>
                  <a:lnTo>
                    <a:pt x="0" y="303422"/>
                  </a:lnTo>
                  <a:lnTo>
                    <a:pt x="1052309" y="0"/>
                  </a:lnTo>
                  <a:lnTo>
                    <a:pt x="2104340" y="305776"/>
                  </a:lnTo>
                  <a:lnTo>
                    <a:pt x="1052917" y="60831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504" y="1735919"/>
              <a:ext cx="1851577" cy="52081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80935" y="1735919"/>
              <a:ext cx="1851660" cy="521334"/>
            </a:xfrm>
            <a:custGeom>
              <a:avLst/>
              <a:gdLst/>
              <a:ahLst/>
              <a:cxnLst/>
              <a:rect l="l" t="t" r="r" b="b"/>
              <a:pathLst>
                <a:path w="1851660" h="521335">
                  <a:moveTo>
                    <a:pt x="796615" y="520819"/>
                  </a:moveTo>
                  <a:lnTo>
                    <a:pt x="0" y="296355"/>
                  </a:lnTo>
                  <a:lnTo>
                    <a:pt x="1054954" y="0"/>
                  </a:lnTo>
                  <a:lnTo>
                    <a:pt x="1851573" y="224467"/>
                  </a:lnTo>
                  <a:lnTo>
                    <a:pt x="796615" y="5208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93583" y="1960386"/>
              <a:ext cx="1055370" cy="633095"/>
            </a:xfrm>
            <a:custGeom>
              <a:avLst/>
              <a:gdLst/>
              <a:ahLst/>
              <a:cxnLst/>
              <a:rect l="l" t="t" r="r" b="b"/>
              <a:pathLst>
                <a:path w="1055370" h="633094">
                  <a:moveTo>
                    <a:pt x="1054958" y="0"/>
                  </a:moveTo>
                  <a:lnTo>
                    <a:pt x="0" y="296351"/>
                  </a:lnTo>
                  <a:lnTo>
                    <a:pt x="2326" y="633092"/>
                  </a:lnTo>
                  <a:lnTo>
                    <a:pt x="1053749" y="334087"/>
                  </a:lnTo>
                  <a:lnTo>
                    <a:pt x="1054958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93583" y="1960386"/>
              <a:ext cx="1055370" cy="633095"/>
            </a:xfrm>
            <a:custGeom>
              <a:avLst/>
              <a:gdLst/>
              <a:ahLst/>
              <a:cxnLst/>
              <a:rect l="l" t="t" r="r" b="b"/>
              <a:pathLst>
                <a:path w="1055370" h="633094">
                  <a:moveTo>
                    <a:pt x="0" y="296351"/>
                  </a:moveTo>
                  <a:lnTo>
                    <a:pt x="2326" y="633092"/>
                  </a:lnTo>
                  <a:lnTo>
                    <a:pt x="1053749" y="334087"/>
                  </a:lnTo>
                  <a:lnTo>
                    <a:pt x="1054958" y="0"/>
                  </a:lnTo>
                  <a:lnTo>
                    <a:pt x="0" y="29635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296842" y="2075313"/>
              <a:ext cx="1050925" cy="468630"/>
            </a:xfrm>
            <a:custGeom>
              <a:avLst/>
              <a:gdLst/>
              <a:ahLst/>
              <a:cxnLst/>
              <a:rect l="l" t="t" r="r" b="b"/>
              <a:pathLst>
                <a:path w="1050925" h="468630">
                  <a:moveTo>
                    <a:pt x="345099" y="414501"/>
                  </a:moveTo>
                  <a:lnTo>
                    <a:pt x="379732" y="385225"/>
                  </a:lnTo>
                  <a:lnTo>
                    <a:pt x="478992" y="324797"/>
                  </a:lnTo>
                  <a:lnTo>
                    <a:pt x="635918" y="274310"/>
                  </a:lnTo>
                  <a:lnTo>
                    <a:pt x="843551" y="274863"/>
                  </a:lnTo>
                </a:path>
                <a:path w="1050925" h="468630">
                  <a:moveTo>
                    <a:pt x="165225" y="468223"/>
                  </a:moveTo>
                  <a:lnTo>
                    <a:pt x="224854" y="417819"/>
                  </a:lnTo>
                  <a:lnTo>
                    <a:pt x="395750" y="313776"/>
                  </a:lnTo>
                  <a:lnTo>
                    <a:pt x="665934" y="226853"/>
                  </a:lnTo>
                  <a:lnTo>
                    <a:pt x="1023421" y="227804"/>
                  </a:lnTo>
                </a:path>
                <a:path w="1050925" h="468630">
                  <a:moveTo>
                    <a:pt x="0" y="359845"/>
                  </a:moveTo>
                  <a:lnTo>
                    <a:pt x="72705" y="307573"/>
                  </a:lnTo>
                  <a:lnTo>
                    <a:pt x="281080" y="199674"/>
                  </a:lnTo>
                  <a:lnTo>
                    <a:pt x="610516" y="109529"/>
                  </a:lnTo>
                  <a:lnTo>
                    <a:pt x="1046401" y="110516"/>
                  </a:lnTo>
                </a:path>
                <a:path w="1050925" h="468630">
                  <a:moveTo>
                    <a:pt x="1764" y="257187"/>
                  </a:moveTo>
                  <a:lnTo>
                    <a:pt x="53433" y="229557"/>
                  </a:lnTo>
                  <a:lnTo>
                    <a:pt x="112585" y="201037"/>
                  </a:lnTo>
                  <a:lnTo>
                    <a:pt x="149379" y="184380"/>
                  </a:lnTo>
                  <a:lnTo>
                    <a:pt x="190563" y="166614"/>
                  </a:lnTo>
                  <a:lnTo>
                    <a:pt x="235819" y="148104"/>
                  </a:lnTo>
                  <a:lnTo>
                    <a:pt x="284829" y="129215"/>
                  </a:lnTo>
                  <a:lnTo>
                    <a:pt x="337278" y="110314"/>
                  </a:lnTo>
                  <a:lnTo>
                    <a:pt x="392847" y="91766"/>
                  </a:lnTo>
                  <a:lnTo>
                    <a:pt x="451219" y="73938"/>
                  </a:lnTo>
                  <a:lnTo>
                    <a:pt x="512077" y="57194"/>
                  </a:lnTo>
                  <a:lnTo>
                    <a:pt x="575103" y="41901"/>
                  </a:lnTo>
                  <a:lnTo>
                    <a:pt x="639981" y="28425"/>
                  </a:lnTo>
                  <a:lnTo>
                    <a:pt x="706393" y="17131"/>
                  </a:lnTo>
                  <a:lnTo>
                    <a:pt x="774022" y="8385"/>
                  </a:lnTo>
                  <a:lnTo>
                    <a:pt x="842551" y="2552"/>
                  </a:lnTo>
                  <a:lnTo>
                    <a:pt x="911661" y="0"/>
                  </a:lnTo>
                  <a:lnTo>
                    <a:pt x="981037" y="1092"/>
                  </a:lnTo>
                  <a:lnTo>
                    <a:pt x="1050361" y="6196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339099" y="2419084"/>
              <a:ext cx="1036319" cy="477520"/>
            </a:xfrm>
            <a:custGeom>
              <a:avLst/>
              <a:gdLst/>
              <a:ahLst/>
              <a:cxnLst/>
              <a:rect l="l" t="t" r="r" b="b"/>
              <a:pathLst>
                <a:path w="1036320" h="477519">
                  <a:moveTo>
                    <a:pt x="0" y="477245"/>
                  </a:moveTo>
                  <a:lnTo>
                    <a:pt x="1035799" y="162615"/>
                  </a:lnTo>
                  <a:lnTo>
                    <a:pt x="448962" y="0"/>
                  </a:lnTo>
                </a:path>
              </a:pathLst>
            </a:custGeom>
            <a:ln w="7199">
              <a:solidFill>
                <a:srgbClr val="DD2B1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073" y="1737899"/>
              <a:ext cx="3692177" cy="104580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78814" y="1738760"/>
              <a:ext cx="3692525" cy="1045844"/>
            </a:xfrm>
            <a:custGeom>
              <a:avLst/>
              <a:gdLst/>
              <a:ahLst/>
              <a:cxnLst/>
              <a:rect l="l" t="t" r="r" b="b"/>
              <a:pathLst>
                <a:path w="3692525" h="1045844">
                  <a:moveTo>
                    <a:pt x="1054958" y="1045806"/>
                  </a:moveTo>
                  <a:lnTo>
                    <a:pt x="3692178" y="296355"/>
                  </a:lnTo>
                  <a:lnTo>
                    <a:pt x="2637219" y="0"/>
                  </a:lnTo>
                  <a:lnTo>
                    <a:pt x="0" y="749451"/>
                  </a:lnTo>
                  <a:lnTo>
                    <a:pt x="1054958" y="104580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78814" y="248821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0" y="0"/>
                  </a:moveTo>
                  <a:lnTo>
                    <a:pt x="3" y="700401"/>
                  </a:lnTo>
                  <a:lnTo>
                    <a:pt x="1054962" y="996753"/>
                  </a:lnTo>
                  <a:lnTo>
                    <a:pt x="1054958" y="296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78814" y="248821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1054958" y="296355"/>
                  </a:moveTo>
                  <a:lnTo>
                    <a:pt x="1054962" y="996753"/>
                  </a:lnTo>
                  <a:lnTo>
                    <a:pt x="3" y="700401"/>
                  </a:lnTo>
                  <a:lnTo>
                    <a:pt x="0" y="0"/>
                  </a:lnTo>
                  <a:lnTo>
                    <a:pt x="1054958" y="29635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7308" y="2035116"/>
              <a:ext cx="2637219" cy="144941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533772" y="2035116"/>
              <a:ext cx="2637790" cy="1449705"/>
            </a:xfrm>
            <a:custGeom>
              <a:avLst/>
              <a:gdLst/>
              <a:ahLst/>
              <a:cxnLst/>
              <a:rect l="l" t="t" r="r" b="b"/>
              <a:pathLst>
                <a:path w="2637790" h="1449704">
                  <a:moveTo>
                    <a:pt x="1851473" y="921534"/>
                  </a:moveTo>
                  <a:lnTo>
                    <a:pt x="1852419" y="584150"/>
                  </a:lnTo>
                  <a:lnTo>
                    <a:pt x="797460" y="884036"/>
                  </a:lnTo>
                  <a:lnTo>
                    <a:pt x="797389" y="1222707"/>
                  </a:lnTo>
                  <a:lnTo>
                    <a:pt x="0" y="1449406"/>
                  </a:lnTo>
                  <a:lnTo>
                    <a:pt x="0" y="749451"/>
                  </a:lnTo>
                  <a:lnTo>
                    <a:pt x="2637219" y="0"/>
                  </a:lnTo>
                  <a:lnTo>
                    <a:pt x="2637219" y="699954"/>
                  </a:lnTo>
                  <a:lnTo>
                    <a:pt x="1851473" y="92153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791580" y="2619237"/>
              <a:ext cx="593725" cy="336550"/>
            </a:xfrm>
            <a:custGeom>
              <a:avLst/>
              <a:gdLst/>
              <a:ahLst/>
              <a:cxnLst/>
              <a:rect l="l" t="t" r="r" b="b"/>
              <a:pathLst>
                <a:path w="593725" h="336550">
                  <a:moveTo>
                    <a:pt x="593726" y="0"/>
                  </a:moveTo>
                  <a:lnTo>
                    <a:pt x="0" y="170686"/>
                  </a:lnTo>
                  <a:lnTo>
                    <a:pt x="593726" y="336344"/>
                  </a:lnTo>
                  <a:lnTo>
                    <a:pt x="593726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791580" y="2619237"/>
              <a:ext cx="593725" cy="336550"/>
            </a:xfrm>
            <a:custGeom>
              <a:avLst/>
              <a:gdLst/>
              <a:ahLst/>
              <a:cxnLst/>
              <a:rect l="l" t="t" r="r" b="b"/>
              <a:pathLst>
                <a:path w="593725" h="336550">
                  <a:moveTo>
                    <a:pt x="593726" y="0"/>
                  </a:moveTo>
                  <a:lnTo>
                    <a:pt x="593726" y="336344"/>
                  </a:lnTo>
                  <a:lnTo>
                    <a:pt x="0" y="170686"/>
                  </a:lnTo>
                  <a:lnTo>
                    <a:pt x="59372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78050" y="2623037"/>
              <a:ext cx="1054100" cy="730885"/>
            </a:xfrm>
            <a:custGeom>
              <a:avLst/>
              <a:gdLst/>
              <a:ahLst/>
              <a:cxnLst/>
              <a:rect l="l" t="t" r="r" b="b"/>
              <a:pathLst>
                <a:path w="1054100" h="730885">
                  <a:moveTo>
                    <a:pt x="604508" y="730398"/>
                  </a:moveTo>
                  <a:lnTo>
                    <a:pt x="639804" y="710954"/>
                  </a:lnTo>
                  <a:lnTo>
                    <a:pt x="735749" y="672951"/>
                  </a:lnTo>
                  <a:lnTo>
                    <a:pt x="877431" y="646879"/>
                  </a:lnTo>
                  <a:lnTo>
                    <a:pt x="1049936" y="663229"/>
                  </a:lnTo>
                </a:path>
                <a:path w="1054100" h="730885">
                  <a:moveTo>
                    <a:pt x="385329" y="666768"/>
                  </a:moveTo>
                  <a:lnTo>
                    <a:pt x="438273" y="647325"/>
                  </a:lnTo>
                  <a:lnTo>
                    <a:pt x="582190" y="609321"/>
                  </a:lnTo>
                  <a:lnTo>
                    <a:pt x="794713" y="583249"/>
                  </a:lnTo>
                  <a:lnTo>
                    <a:pt x="1053471" y="599599"/>
                  </a:lnTo>
                </a:path>
                <a:path w="1054100" h="730885">
                  <a:moveTo>
                    <a:pt x="222711" y="620807"/>
                  </a:moveTo>
                  <a:lnTo>
                    <a:pt x="287980" y="601363"/>
                  </a:lnTo>
                  <a:lnTo>
                    <a:pt x="465404" y="563360"/>
                  </a:lnTo>
                  <a:lnTo>
                    <a:pt x="727403" y="537288"/>
                  </a:lnTo>
                  <a:lnTo>
                    <a:pt x="1046401" y="553638"/>
                  </a:lnTo>
                </a:path>
                <a:path w="1054100" h="730885">
                  <a:moveTo>
                    <a:pt x="113126" y="585458"/>
                  </a:moveTo>
                  <a:lnTo>
                    <a:pt x="187079" y="534288"/>
                  </a:lnTo>
                  <a:lnTo>
                    <a:pt x="388107" y="434275"/>
                  </a:lnTo>
                  <a:lnTo>
                    <a:pt x="684964" y="365661"/>
                  </a:lnTo>
                  <a:lnTo>
                    <a:pt x="1046405" y="408690"/>
                  </a:lnTo>
                </a:path>
                <a:path w="1054100" h="730885">
                  <a:moveTo>
                    <a:pt x="28277" y="557176"/>
                  </a:moveTo>
                  <a:lnTo>
                    <a:pt x="109514" y="475142"/>
                  </a:lnTo>
                  <a:lnTo>
                    <a:pt x="330342" y="314803"/>
                  </a:lnTo>
                  <a:lnTo>
                    <a:pt x="656437" y="204803"/>
                  </a:lnTo>
                  <a:lnTo>
                    <a:pt x="1053475" y="273788"/>
                  </a:lnTo>
                </a:path>
                <a:path w="1054100" h="730885">
                  <a:moveTo>
                    <a:pt x="0" y="362744"/>
                  </a:moveTo>
                  <a:lnTo>
                    <a:pt x="56041" y="297566"/>
                  </a:lnTo>
                  <a:lnTo>
                    <a:pt x="217348" y="167107"/>
                  </a:lnTo>
                  <a:lnTo>
                    <a:pt x="473694" y="68979"/>
                  </a:lnTo>
                  <a:lnTo>
                    <a:pt x="814856" y="100794"/>
                  </a:lnTo>
                </a:path>
                <a:path w="1054100" h="730885">
                  <a:moveTo>
                    <a:pt x="7067" y="166544"/>
                  </a:moveTo>
                  <a:lnTo>
                    <a:pt x="43415" y="129593"/>
                  </a:lnTo>
                  <a:lnTo>
                    <a:pt x="148038" y="55631"/>
                  </a:lnTo>
                  <a:lnTo>
                    <a:pt x="314302" y="0"/>
                  </a:lnTo>
                  <a:lnTo>
                    <a:pt x="535575" y="18037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0405" y="2258257"/>
              <a:ext cx="1837386" cy="52081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330399" y="2259122"/>
              <a:ext cx="1837689" cy="521334"/>
            </a:xfrm>
            <a:custGeom>
              <a:avLst/>
              <a:gdLst/>
              <a:ahLst/>
              <a:cxnLst/>
              <a:rect l="l" t="t" r="r" b="b"/>
              <a:pathLst>
                <a:path w="1837689" h="521335">
                  <a:moveTo>
                    <a:pt x="790512" y="520818"/>
                  </a:moveTo>
                  <a:lnTo>
                    <a:pt x="0" y="296354"/>
                  </a:lnTo>
                  <a:lnTo>
                    <a:pt x="1046876" y="0"/>
                  </a:lnTo>
                  <a:lnTo>
                    <a:pt x="1837389" y="224466"/>
                  </a:lnTo>
                  <a:lnTo>
                    <a:pt x="790512" y="52081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118151" y="248537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1054958" y="0"/>
                  </a:moveTo>
                  <a:lnTo>
                    <a:pt x="0" y="296354"/>
                  </a:lnTo>
                  <a:lnTo>
                    <a:pt x="0" y="996753"/>
                  </a:lnTo>
                  <a:lnTo>
                    <a:pt x="1054954" y="700401"/>
                  </a:lnTo>
                  <a:lnTo>
                    <a:pt x="1054958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118151" y="248537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0" y="296354"/>
                  </a:moveTo>
                  <a:lnTo>
                    <a:pt x="0" y="996753"/>
                  </a:lnTo>
                  <a:lnTo>
                    <a:pt x="1054954" y="700401"/>
                  </a:lnTo>
                  <a:lnTo>
                    <a:pt x="1054958" y="0"/>
                  </a:lnTo>
                  <a:lnTo>
                    <a:pt x="0" y="29635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123039" y="2565384"/>
              <a:ext cx="1049020" cy="870585"/>
            </a:xfrm>
            <a:custGeom>
              <a:avLst/>
              <a:gdLst/>
              <a:ahLst/>
              <a:cxnLst/>
              <a:rect l="l" t="t" r="r" b="b"/>
              <a:pathLst>
                <a:path w="1049020" h="870585">
                  <a:moveTo>
                    <a:pt x="1048626" y="290325"/>
                  </a:moveTo>
                  <a:lnTo>
                    <a:pt x="992836" y="310432"/>
                  </a:lnTo>
                  <a:lnTo>
                    <a:pt x="870100" y="379589"/>
                  </a:lnTo>
                  <a:lnTo>
                    <a:pt x="747364" y="511053"/>
                  </a:lnTo>
                  <a:lnTo>
                    <a:pt x="691574" y="718082"/>
                  </a:lnTo>
                </a:path>
                <a:path w="1049020" h="870585">
                  <a:moveTo>
                    <a:pt x="1048626" y="205480"/>
                  </a:moveTo>
                  <a:lnTo>
                    <a:pt x="959625" y="238828"/>
                  </a:lnTo>
                  <a:lnTo>
                    <a:pt x="763823" y="342057"/>
                  </a:lnTo>
                  <a:lnTo>
                    <a:pt x="568020" y="519952"/>
                  </a:lnTo>
                  <a:lnTo>
                    <a:pt x="479019" y="777294"/>
                  </a:lnTo>
                </a:path>
                <a:path w="1049020" h="870585">
                  <a:moveTo>
                    <a:pt x="1047741" y="139637"/>
                  </a:moveTo>
                  <a:lnTo>
                    <a:pt x="931882" y="181840"/>
                  </a:lnTo>
                  <a:lnTo>
                    <a:pt x="676993" y="309366"/>
                  </a:lnTo>
                  <a:lnTo>
                    <a:pt x="422103" y="523594"/>
                  </a:lnTo>
                  <a:lnTo>
                    <a:pt x="306245" y="825901"/>
                  </a:lnTo>
                </a:path>
                <a:path w="1049020" h="870585">
                  <a:moveTo>
                    <a:pt x="1045973" y="0"/>
                  </a:moveTo>
                  <a:lnTo>
                    <a:pt x="907335" y="45074"/>
                  </a:lnTo>
                  <a:lnTo>
                    <a:pt x="601536" y="192708"/>
                  </a:lnTo>
                  <a:lnTo>
                    <a:pt x="293748" y="461511"/>
                  </a:lnTo>
                  <a:lnTo>
                    <a:pt x="149144" y="870098"/>
                  </a:lnTo>
                </a:path>
                <a:path w="1049020" h="870585">
                  <a:moveTo>
                    <a:pt x="438358" y="97654"/>
                  </a:moveTo>
                  <a:lnTo>
                    <a:pt x="379807" y="125216"/>
                  </a:lnTo>
                  <a:lnTo>
                    <a:pt x="245693" y="225360"/>
                  </a:lnTo>
                  <a:lnTo>
                    <a:pt x="98322" y="424267"/>
                  </a:lnTo>
                  <a:lnTo>
                    <a:pt x="0" y="748120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0676" y="2559211"/>
              <a:ext cx="787482" cy="923422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2330676" y="2558260"/>
              <a:ext cx="788035" cy="923925"/>
            </a:xfrm>
            <a:custGeom>
              <a:avLst/>
              <a:gdLst/>
              <a:ahLst/>
              <a:cxnLst/>
              <a:rect l="l" t="t" r="r" b="b"/>
              <a:pathLst>
                <a:path w="788035" h="923925">
                  <a:moveTo>
                    <a:pt x="2800" y="700430"/>
                  </a:moveTo>
                  <a:lnTo>
                    <a:pt x="787478" y="923420"/>
                  </a:lnTo>
                  <a:lnTo>
                    <a:pt x="787478" y="223465"/>
                  </a:lnTo>
                  <a:lnTo>
                    <a:pt x="0" y="0"/>
                  </a:lnTo>
                  <a:lnTo>
                    <a:pt x="2678" y="341942"/>
                  </a:lnTo>
                  <a:lnTo>
                    <a:pt x="2800" y="7004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310335" y="1663110"/>
              <a:ext cx="2021205" cy="845185"/>
            </a:xfrm>
            <a:custGeom>
              <a:avLst/>
              <a:gdLst/>
              <a:ahLst/>
              <a:cxnLst/>
              <a:rect l="l" t="t" r="r" b="b"/>
              <a:pathLst>
                <a:path w="2021204" h="845185">
                  <a:moveTo>
                    <a:pt x="2021141" y="755357"/>
                  </a:moveTo>
                  <a:lnTo>
                    <a:pt x="1986343" y="764857"/>
                  </a:lnTo>
                  <a:lnTo>
                    <a:pt x="1986343" y="7200"/>
                  </a:lnTo>
                  <a:lnTo>
                    <a:pt x="1986343" y="3606"/>
                  </a:lnTo>
                  <a:lnTo>
                    <a:pt x="1986343" y="0"/>
                  </a:lnTo>
                  <a:lnTo>
                    <a:pt x="1982736" y="0"/>
                  </a:lnTo>
                  <a:lnTo>
                    <a:pt x="38404" y="0"/>
                  </a:lnTo>
                  <a:lnTo>
                    <a:pt x="34810" y="0"/>
                  </a:lnTo>
                  <a:lnTo>
                    <a:pt x="34810" y="3606"/>
                  </a:lnTo>
                  <a:lnTo>
                    <a:pt x="34810" y="234594"/>
                  </a:lnTo>
                  <a:lnTo>
                    <a:pt x="0" y="225082"/>
                  </a:lnTo>
                  <a:lnTo>
                    <a:pt x="38404" y="314693"/>
                  </a:lnTo>
                  <a:lnTo>
                    <a:pt x="57708" y="269659"/>
                  </a:lnTo>
                  <a:lnTo>
                    <a:pt x="76809" y="225082"/>
                  </a:lnTo>
                  <a:lnTo>
                    <a:pt x="74409" y="226237"/>
                  </a:lnTo>
                  <a:lnTo>
                    <a:pt x="72009" y="227330"/>
                  </a:lnTo>
                  <a:lnTo>
                    <a:pt x="42011" y="234594"/>
                  </a:lnTo>
                  <a:lnTo>
                    <a:pt x="42011" y="7200"/>
                  </a:lnTo>
                  <a:lnTo>
                    <a:pt x="992835" y="7200"/>
                  </a:lnTo>
                  <a:lnTo>
                    <a:pt x="992835" y="425488"/>
                  </a:lnTo>
                  <a:lnTo>
                    <a:pt x="958024" y="415975"/>
                  </a:lnTo>
                  <a:lnTo>
                    <a:pt x="996429" y="505587"/>
                  </a:lnTo>
                  <a:lnTo>
                    <a:pt x="1015733" y="460552"/>
                  </a:lnTo>
                  <a:lnTo>
                    <a:pt x="1034834" y="415975"/>
                  </a:lnTo>
                  <a:lnTo>
                    <a:pt x="1032433" y="417131"/>
                  </a:lnTo>
                  <a:lnTo>
                    <a:pt x="1030033" y="418223"/>
                  </a:lnTo>
                  <a:lnTo>
                    <a:pt x="1000036" y="425488"/>
                  </a:lnTo>
                  <a:lnTo>
                    <a:pt x="1000036" y="7200"/>
                  </a:lnTo>
                  <a:lnTo>
                    <a:pt x="1979142" y="7200"/>
                  </a:lnTo>
                  <a:lnTo>
                    <a:pt x="1979142" y="764857"/>
                  </a:lnTo>
                  <a:lnTo>
                    <a:pt x="1944331" y="755357"/>
                  </a:lnTo>
                  <a:lnTo>
                    <a:pt x="1982736" y="844969"/>
                  </a:lnTo>
                  <a:lnTo>
                    <a:pt x="2002040" y="799934"/>
                  </a:lnTo>
                  <a:lnTo>
                    <a:pt x="2021141" y="7553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6699" y="2476189"/>
              <a:ext cx="693701" cy="180339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524099" y="1073204"/>
            <a:ext cx="3838575" cy="541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CROSS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4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dirty="0" sz="1400" spc="-4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9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marL="1213485">
              <a:lnSpc>
                <a:spcPct val="100000"/>
              </a:lnSpc>
              <a:spcBef>
                <a:spcPts val="1170"/>
              </a:spcBef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dirty="0" sz="1000" spc="1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4956226" y="3268237"/>
            <a:ext cx="4450080" cy="1764030"/>
          </a:xfrm>
          <a:custGeom>
            <a:avLst/>
            <a:gdLst/>
            <a:ahLst/>
            <a:cxnLst/>
            <a:rect l="l" t="t" r="r" b="b"/>
            <a:pathLst>
              <a:path w="4450080" h="1764029">
                <a:moveTo>
                  <a:pt x="1261376" y="1750783"/>
                </a:moveTo>
                <a:lnTo>
                  <a:pt x="528231" y="1526476"/>
                </a:lnTo>
                <a:lnTo>
                  <a:pt x="372008" y="1483131"/>
                </a:lnTo>
                <a:lnTo>
                  <a:pt x="272046" y="1456804"/>
                </a:lnTo>
                <a:lnTo>
                  <a:pt x="176999" y="1433258"/>
                </a:lnTo>
                <a:lnTo>
                  <a:pt x="131737" y="1422717"/>
                </a:lnTo>
                <a:lnTo>
                  <a:pt x="88201" y="1413090"/>
                </a:lnTo>
                <a:lnTo>
                  <a:pt x="46570" y="1404467"/>
                </a:lnTo>
                <a:lnTo>
                  <a:pt x="6997" y="1396911"/>
                </a:lnTo>
                <a:lnTo>
                  <a:pt x="5130" y="1402130"/>
                </a:lnTo>
                <a:lnTo>
                  <a:pt x="139" y="1405496"/>
                </a:lnTo>
                <a:lnTo>
                  <a:pt x="0" y="1409192"/>
                </a:lnTo>
                <a:lnTo>
                  <a:pt x="12725" y="1415415"/>
                </a:lnTo>
                <a:lnTo>
                  <a:pt x="1236141" y="1743862"/>
                </a:lnTo>
                <a:lnTo>
                  <a:pt x="1261376" y="1750783"/>
                </a:lnTo>
                <a:close/>
              </a:path>
              <a:path w="4450080" h="1764029">
                <a:moveTo>
                  <a:pt x="3512578" y="1109967"/>
                </a:moveTo>
                <a:lnTo>
                  <a:pt x="3507321" y="1111478"/>
                </a:lnTo>
                <a:lnTo>
                  <a:pt x="3508832" y="1111237"/>
                </a:lnTo>
                <a:lnTo>
                  <a:pt x="3509632" y="1111592"/>
                </a:lnTo>
                <a:lnTo>
                  <a:pt x="3510597" y="1111745"/>
                </a:lnTo>
                <a:lnTo>
                  <a:pt x="3511258" y="1112545"/>
                </a:lnTo>
                <a:lnTo>
                  <a:pt x="3512020" y="1113091"/>
                </a:lnTo>
                <a:lnTo>
                  <a:pt x="3512147" y="1113650"/>
                </a:lnTo>
                <a:lnTo>
                  <a:pt x="3512439" y="1114272"/>
                </a:lnTo>
                <a:lnTo>
                  <a:pt x="3512578" y="1114806"/>
                </a:lnTo>
                <a:lnTo>
                  <a:pt x="3512578" y="1111237"/>
                </a:lnTo>
                <a:lnTo>
                  <a:pt x="3512578" y="1109967"/>
                </a:lnTo>
                <a:close/>
              </a:path>
              <a:path w="4450080" h="1764029">
                <a:moveTo>
                  <a:pt x="3512578" y="1105103"/>
                </a:moveTo>
                <a:lnTo>
                  <a:pt x="3506038" y="1106957"/>
                </a:lnTo>
                <a:lnTo>
                  <a:pt x="3507448" y="1106576"/>
                </a:lnTo>
                <a:lnTo>
                  <a:pt x="3508667" y="1106538"/>
                </a:lnTo>
                <a:lnTo>
                  <a:pt x="3510102" y="1106792"/>
                </a:lnTo>
                <a:lnTo>
                  <a:pt x="3511537" y="1107084"/>
                </a:lnTo>
                <a:lnTo>
                  <a:pt x="3512578" y="1107528"/>
                </a:lnTo>
                <a:lnTo>
                  <a:pt x="3512578" y="1106538"/>
                </a:lnTo>
                <a:lnTo>
                  <a:pt x="3512578" y="1105103"/>
                </a:lnTo>
                <a:close/>
              </a:path>
              <a:path w="4450080" h="1764029">
                <a:moveTo>
                  <a:pt x="4449813" y="3111"/>
                </a:moveTo>
                <a:lnTo>
                  <a:pt x="4447540" y="0"/>
                </a:lnTo>
                <a:lnTo>
                  <a:pt x="4426394" y="3378"/>
                </a:lnTo>
                <a:lnTo>
                  <a:pt x="1277010" y="923886"/>
                </a:lnTo>
                <a:lnTo>
                  <a:pt x="1276997" y="923683"/>
                </a:lnTo>
                <a:lnTo>
                  <a:pt x="1271498" y="922820"/>
                </a:lnTo>
                <a:lnTo>
                  <a:pt x="1266888" y="913955"/>
                </a:lnTo>
                <a:lnTo>
                  <a:pt x="1263281" y="915987"/>
                </a:lnTo>
                <a:lnTo>
                  <a:pt x="1261084" y="943381"/>
                </a:lnTo>
                <a:lnTo>
                  <a:pt x="1260741" y="912266"/>
                </a:lnTo>
                <a:lnTo>
                  <a:pt x="1260741" y="947699"/>
                </a:lnTo>
                <a:lnTo>
                  <a:pt x="1260741" y="949210"/>
                </a:lnTo>
                <a:lnTo>
                  <a:pt x="1260792" y="1159383"/>
                </a:lnTo>
                <a:lnTo>
                  <a:pt x="1261033" y="1456804"/>
                </a:lnTo>
                <a:lnTo>
                  <a:pt x="1261364" y="1741335"/>
                </a:lnTo>
                <a:lnTo>
                  <a:pt x="1261465" y="1750796"/>
                </a:lnTo>
                <a:lnTo>
                  <a:pt x="1264767" y="1751711"/>
                </a:lnTo>
                <a:lnTo>
                  <a:pt x="1264793" y="1753831"/>
                </a:lnTo>
                <a:lnTo>
                  <a:pt x="1274127" y="1763179"/>
                </a:lnTo>
                <a:lnTo>
                  <a:pt x="1274978" y="1763547"/>
                </a:lnTo>
                <a:lnTo>
                  <a:pt x="1278470" y="1763306"/>
                </a:lnTo>
                <a:lnTo>
                  <a:pt x="1279347" y="1762925"/>
                </a:lnTo>
                <a:lnTo>
                  <a:pt x="1317409" y="1751901"/>
                </a:lnTo>
                <a:lnTo>
                  <a:pt x="2232926" y="1486662"/>
                </a:lnTo>
                <a:lnTo>
                  <a:pt x="2234400" y="1486217"/>
                </a:lnTo>
                <a:lnTo>
                  <a:pt x="2235390" y="1485531"/>
                </a:lnTo>
                <a:lnTo>
                  <a:pt x="2236343" y="1484325"/>
                </a:lnTo>
                <a:lnTo>
                  <a:pt x="2237181" y="1483741"/>
                </a:lnTo>
                <a:lnTo>
                  <a:pt x="2237536" y="1481353"/>
                </a:lnTo>
                <a:lnTo>
                  <a:pt x="2237638" y="1480413"/>
                </a:lnTo>
                <a:lnTo>
                  <a:pt x="2237600" y="1473314"/>
                </a:lnTo>
                <a:lnTo>
                  <a:pt x="2235708" y="1076223"/>
                </a:lnTo>
                <a:lnTo>
                  <a:pt x="2235924" y="1076248"/>
                </a:lnTo>
                <a:lnTo>
                  <a:pt x="2236190" y="1075448"/>
                </a:lnTo>
                <a:lnTo>
                  <a:pt x="2237117" y="1075093"/>
                </a:lnTo>
                <a:lnTo>
                  <a:pt x="3480854" y="714743"/>
                </a:lnTo>
                <a:lnTo>
                  <a:pt x="3503257" y="708571"/>
                </a:lnTo>
                <a:lnTo>
                  <a:pt x="3504704" y="708812"/>
                </a:lnTo>
                <a:lnTo>
                  <a:pt x="3512045" y="774954"/>
                </a:lnTo>
                <a:lnTo>
                  <a:pt x="3512197" y="840778"/>
                </a:lnTo>
                <a:lnTo>
                  <a:pt x="3512477" y="1009434"/>
                </a:lnTo>
                <a:lnTo>
                  <a:pt x="3512578" y="1105103"/>
                </a:lnTo>
                <a:lnTo>
                  <a:pt x="3512629" y="1107554"/>
                </a:lnTo>
                <a:lnTo>
                  <a:pt x="3513810" y="1108430"/>
                </a:lnTo>
                <a:lnTo>
                  <a:pt x="3512578" y="1107528"/>
                </a:lnTo>
                <a:lnTo>
                  <a:pt x="3512578" y="1109967"/>
                </a:lnTo>
                <a:lnTo>
                  <a:pt x="3514915" y="1109294"/>
                </a:lnTo>
                <a:lnTo>
                  <a:pt x="3515703" y="1110234"/>
                </a:lnTo>
                <a:lnTo>
                  <a:pt x="3516465" y="1111745"/>
                </a:lnTo>
                <a:lnTo>
                  <a:pt x="3517023" y="1112913"/>
                </a:lnTo>
                <a:lnTo>
                  <a:pt x="3517201" y="1113650"/>
                </a:lnTo>
                <a:lnTo>
                  <a:pt x="3517315" y="1115504"/>
                </a:lnTo>
                <a:lnTo>
                  <a:pt x="3517328" y="1108595"/>
                </a:lnTo>
                <a:lnTo>
                  <a:pt x="4449203" y="840778"/>
                </a:lnTo>
                <a:lnTo>
                  <a:pt x="3517341" y="1103769"/>
                </a:lnTo>
                <a:lnTo>
                  <a:pt x="3518230" y="733209"/>
                </a:lnTo>
                <a:lnTo>
                  <a:pt x="3503422" y="701929"/>
                </a:lnTo>
                <a:lnTo>
                  <a:pt x="3501428" y="702030"/>
                </a:lnTo>
                <a:lnTo>
                  <a:pt x="2233777" y="1063256"/>
                </a:lnTo>
                <a:lnTo>
                  <a:pt x="2223554" y="1218552"/>
                </a:lnTo>
                <a:lnTo>
                  <a:pt x="2223770" y="1474812"/>
                </a:lnTo>
                <a:lnTo>
                  <a:pt x="2204123" y="1480413"/>
                </a:lnTo>
                <a:lnTo>
                  <a:pt x="1281950" y="1744319"/>
                </a:lnTo>
                <a:lnTo>
                  <a:pt x="1282077" y="1701647"/>
                </a:lnTo>
                <a:lnTo>
                  <a:pt x="1282407" y="1661934"/>
                </a:lnTo>
                <a:lnTo>
                  <a:pt x="1283030" y="1611858"/>
                </a:lnTo>
                <a:lnTo>
                  <a:pt x="1283804" y="1559128"/>
                </a:lnTo>
                <a:lnTo>
                  <a:pt x="1285506" y="1447990"/>
                </a:lnTo>
                <a:lnTo>
                  <a:pt x="1286281" y="1390675"/>
                </a:lnTo>
                <a:lnTo>
                  <a:pt x="1286903" y="1332966"/>
                </a:lnTo>
                <a:lnTo>
                  <a:pt x="1287284" y="1275397"/>
                </a:lnTo>
                <a:lnTo>
                  <a:pt x="1287360" y="1218552"/>
                </a:lnTo>
                <a:lnTo>
                  <a:pt x="1287056" y="1162964"/>
                </a:lnTo>
                <a:lnTo>
                  <a:pt x="1286268" y="1108430"/>
                </a:lnTo>
                <a:lnTo>
                  <a:pt x="1284973" y="1057846"/>
                </a:lnTo>
                <a:lnTo>
                  <a:pt x="1283030" y="1009434"/>
                </a:lnTo>
                <a:lnTo>
                  <a:pt x="1280401" y="964526"/>
                </a:lnTo>
                <a:lnTo>
                  <a:pt x="1277010" y="923899"/>
                </a:lnTo>
                <a:lnTo>
                  <a:pt x="1759585" y="788454"/>
                </a:lnTo>
                <a:lnTo>
                  <a:pt x="2893428" y="474446"/>
                </a:lnTo>
                <a:lnTo>
                  <a:pt x="3239084" y="376986"/>
                </a:lnTo>
                <a:lnTo>
                  <a:pt x="3533698" y="292277"/>
                </a:lnTo>
                <a:lnTo>
                  <a:pt x="3777361" y="220726"/>
                </a:lnTo>
                <a:lnTo>
                  <a:pt x="3970731" y="162763"/>
                </a:lnTo>
                <a:lnTo>
                  <a:pt x="4162437" y="104089"/>
                </a:lnTo>
                <a:lnTo>
                  <a:pt x="4304970" y="59588"/>
                </a:lnTo>
                <a:lnTo>
                  <a:pt x="4446295" y="14630"/>
                </a:lnTo>
                <a:lnTo>
                  <a:pt x="4445343" y="9156"/>
                </a:lnTo>
                <a:lnTo>
                  <a:pt x="4449813" y="3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4995428" y="5489772"/>
            <a:ext cx="4440555" cy="1832610"/>
            <a:chOff x="4995428" y="5489772"/>
            <a:chExt cx="4440555" cy="1832610"/>
          </a:xfrm>
        </p:grpSpPr>
        <p:sp>
          <p:nvSpPr>
            <p:cNvPr id="34" name="object 34" descr=""/>
            <p:cNvSpPr/>
            <p:nvPr/>
          </p:nvSpPr>
          <p:spPr>
            <a:xfrm>
              <a:off x="4995418" y="5489772"/>
              <a:ext cx="4440555" cy="1832610"/>
            </a:xfrm>
            <a:custGeom>
              <a:avLst/>
              <a:gdLst/>
              <a:ahLst/>
              <a:cxnLst/>
              <a:rect l="l" t="t" r="r" b="b"/>
              <a:pathLst>
                <a:path w="4440555" h="1832609">
                  <a:moveTo>
                    <a:pt x="2882" y="82537"/>
                  </a:moveTo>
                  <a:lnTo>
                    <a:pt x="2451" y="82524"/>
                  </a:lnTo>
                  <a:lnTo>
                    <a:pt x="2247" y="82537"/>
                  </a:lnTo>
                  <a:lnTo>
                    <a:pt x="2882" y="82715"/>
                  </a:lnTo>
                  <a:lnTo>
                    <a:pt x="2882" y="82537"/>
                  </a:lnTo>
                  <a:close/>
                </a:path>
                <a:path w="4440555" h="1832609">
                  <a:moveTo>
                    <a:pt x="2882" y="81991"/>
                  </a:moveTo>
                  <a:lnTo>
                    <a:pt x="2806" y="82283"/>
                  </a:lnTo>
                  <a:lnTo>
                    <a:pt x="2641" y="82473"/>
                  </a:lnTo>
                  <a:lnTo>
                    <a:pt x="2489" y="82511"/>
                  </a:lnTo>
                  <a:lnTo>
                    <a:pt x="2882" y="82511"/>
                  </a:lnTo>
                  <a:lnTo>
                    <a:pt x="2882" y="81991"/>
                  </a:lnTo>
                  <a:close/>
                </a:path>
                <a:path w="4440555" h="1832609">
                  <a:moveTo>
                    <a:pt x="4440237" y="638632"/>
                  </a:moveTo>
                  <a:lnTo>
                    <a:pt x="4439666" y="636066"/>
                  </a:lnTo>
                  <a:lnTo>
                    <a:pt x="4439285" y="635609"/>
                  </a:lnTo>
                  <a:lnTo>
                    <a:pt x="4438637" y="634390"/>
                  </a:lnTo>
                  <a:lnTo>
                    <a:pt x="4433875" y="631304"/>
                  </a:lnTo>
                  <a:lnTo>
                    <a:pt x="4433875" y="645909"/>
                  </a:lnTo>
                  <a:lnTo>
                    <a:pt x="4433252" y="646125"/>
                  </a:lnTo>
                  <a:lnTo>
                    <a:pt x="4433062" y="646137"/>
                  </a:lnTo>
                  <a:lnTo>
                    <a:pt x="4433875" y="645909"/>
                  </a:lnTo>
                  <a:lnTo>
                    <a:pt x="4433875" y="631304"/>
                  </a:lnTo>
                  <a:lnTo>
                    <a:pt x="4433519" y="631228"/>
                  </a:lnTo>
                  <a:lnTo>
                    <a:pt x="4432198" y="630999"/>
                  </a:lnTo>
                  <a:lnTo>
                    <a:pt x="4431106" y="631037"/>
                  </a:lnTo>
                  <a:lnTo>
                    <a:pt x="4425048" y="632726"/>
                  </a:lnTo>
                  <a:lnTo>
                    <a:pt x="4425048" y="648398"/>
                  </a:lnTo>
                  <a:lnTo>
                    <a:pt x="4424946" y="741070"/>
                  </a:lnTo>
                  <a:lnTo>
                    <a:pt x="4424032" y="1391996"/>
                  </a:lnTo>
                  <a:lnTo>
                    <a:pt x="4423969" y="1470875"/>
                  </a:lnTo>
                  <a:lnTo>
                    <a:pt x="3186138" y="1817751"/>
                  </a:lnTo>
                  <a:lnTo>
                    <a:pt x="3186150" y="1815084"/>
                  </a:lnTo>
                  <a:lnTo>
                    <a:pt x="3188385" y="990574"/>
                  </a:lnTo>
                  <a:lnTo>
                    <a:pt x="3204260" y="987285"/>
                  </a:lnTo>
                  <a:lnTo>
                    <a:pt x="3258312" y="975575"/>
                  </a:lnTo>
                  <a:lnTo>
                    <a:pt x="3349599" y="954125"/>
                  </a:lnTo>
                  <a:lnTo>
                    <a:pt x="3445268" y="929982"/>
                  </a:lnTo>
                  <a:lnTo>
                    <a:pt x="3594874" y="889787"/>
                  </a:lnTo>
                  <a:lnTo>
                    <a:pt x="4425048" y="648398"/>
                  </a:lnTo>
                  <a:lnTo>
                    <a:pt x="4425048" y="632726"/>
                  </a:lnTo>
                  <a:lnTo>
                    <a:pt x="4376661" y="646137"/>
                  </a:lnTo>
                  <a:lnTo>
                    <a:pt x="3188170" y="972540"/>
                  </a:lnTo>
                  <a:lnTo>
                    <a:pt x="3184207" y="973899"/>
                  </a:lnTo>
                  <a:lnTo>
                    <a:pt x="3183877" y="973467"/>
                  </a:lnTo>
                  <a:lnTo>
                    <a:pt x="3181921" y="972134"/>
                  </a:lnTo>
                  <a:lnTo>
                    <a:pt x="3178975" y="971219"/>
                  </a:lnTo>
                  <a:lnTo>
                    <a:pt x="3176663" y="970559"/>
                  </a:lnTo>
                  <a:lnTo>
                    <a:pt x="3176663" y="1814969"/>
                  </a:lnTo>
                  <a:lnTo>
                    <a:pt x="3175419" y="1814969"/>
                  </a:lnTo>
                  <a:lnTo>
                    <a:pt x="3176511" y="1814931"/>
                  </a:lnTo>
                  <a:lnTo>
                    <a:pt x="3176663" y="1814969"/>
                  </a:lnTo>
                  <a:lnTo>
                    <a:pt x="3176663" y="970559"/>
                  </a:lnTo>
                  <a:lnTo>
                    <a:pt x="2974975" y="912901"/>
                  </a:lnTo>
                  <a:lnTo>
                    <a:pt x="2293785" y="717423"/>
                  </a:lnTo>
                  <a:lnTo>
                    <a:pt x="2264029" y="709917"/>
                  </a:lnTo>
                  <a:lnTo>
                    <a:pt x="2253119" y="707313"/>
                  </a:lnTo>
                  <a:lnTo>
                    <a:pt x="2244991" y="705370"/>
                  </a:lnTo>
                  <a:lnTo>
                    <a:pt x="2236012" y="703745"/>
                  </a:lnTo>
                  <a:lnTo>
                    <a:pt x="2233930" y="703262"/>
                  </a:lnTo>
                  <a:lnTo>
                    <a:pt x="2232202" y="703237"/>
                  </a:lnTo>
                  <a:lnTo>
                    <a:pt x="2230120" y="703681"/>
                  </a:lnTo>
                  <a:lnTo>
                    <a:pt x="2218474" y="721233"/>
                  </a:lnTo>
                  <a:lnTo>
                    <a:pt x="2221839" y="714743"/>
                  </a:lnTo>
                  <a:lnTo>
                    <a:pt x="2223605" y="711771"/>
                  </a:lnTo>
                  <a:lnTo>
                    <a:pt x="2232279" y="707313"/>
                  </a:lnTo>
                  <a:lnTo>
                    <a:pt x="2233434" y="707491"/>
                  </a:lnTo>
                  <a:lnTo>
                    <a:pt x="2234793" y="708012"/>
                  </a:lnTo>
                  <a:lnTo>
                    <a:pt x="2239746" y="710704"/>
                  </a:lnTo>
                  <a:lnTo>
                    <a:pt x="2246426" y="714743"/>
                  </a:lnTo>
                  <a:lnTo>
                    <a:pt x="2250275" y="718667"/>
                  </a:lnTo>
                  <a:lnTo>
                    <a:pt x="2246706" y="720979"/>
                  </a:lnTo>
                  <a:lnTo>
                    <a:pt x="2288832" y="735863"/>
                  </a:lnTo>
                  <a:lnTo>
                    <a:pt x="2332952" y="750747"/>
                  </a:lnTo>
                  <a:lnTo>
                    <a:pt x="2378862" y="765606"/>
                  </a:lnTo>
                  <a:lnTo>
                    <a:pt x="2475141" y="795223"/>
                  </a:lnTo>
                  <a:lnTo>
                    <a:pt x="2627363" y="839114"/>
                  </a:lnTo>
                  <a:lnTo>
                    <a:pt x="2898343" y="912914"/>
                  </a:lnTo>
                  <a:lnTo>
                    <a:pt x="3158617" y="984148"/>
                  </a:lnTo>
                  <a:lnTo>
                    <a:pt x="3158172" y="984465"/>
                  </a:lnTo>
                  <a:lnTo>
                    <a:pt x="3156458" y="987044"/>
                  </a:lnTo>
                  <a:lnTo>
                    <a:pt x="3153778" y="993495"/>
                  </a:lnTo>
                  <a:lnTo>
                    <a:pt x="3154438" y="994308"/>
                  </a:lnTo>
                  <a:lnTo>
                    <a:pt x="3156851" y="992060"/>
                  </a:lnTo>
                  <a:lnTo>
                    <a:pt x="3159468" y="989330"/>
                  </a:lnTo>
                  <a:lnTo>
                    <a:pt x="3161042" y="988060"/>
                  </a:lnTo>
                  <a:lnTo>
                    <a:pt x="3162452" y="987450"/>
                  </a:lnTo>
                  <a:lnTo>
                    <a:pt x="3164471" y="987285"/>
                  </a:lnTo>
                  <a:lnTo>
                    <a:pt x="3168104" y="988110"/>
                  </a:lnTo>
                  <a:lnTo>
                    <a:pt x="3170529" y="988390"/>
                  </a:lnTo>
                  <a:lnTo>
                    <a:pt x="3170351" y="1163535"/>
                  </a:lnTo>
                  <a:lnTo>
                    <a:pt x="3169386" y="1812899"/>
                  </a:lnTo>
                  <a:lnTo>
                    <a:pt x="32626" y="919187"/>
                  </a:lnTo>
                  <a:lnTo>
                    <a:pt x="10604" y="912914"/>
                  </a:lnTo>
                  <a:lnTo>
                    <a:pt x="10604" y="919187"/>
                  </a:lnTo>
                  <a:lnTo>
                    <a:pt x="10553" y="912901"/>
                  </a:lnTo>
                  <a:lnTo>
                    <a:pt x="10604" y="911237"/>
                  </a:lnTo>
                  <a:lnTo>
                    <a:pt x="10883" y="93306"/>
                  </a:lnTo>
                  <a:lnTo>
                    <a:pt x="936205" y="356628"/>
                  </a:lnTo>
                  <a:lnTo>
                    <a:pt x="934631" y="360603"/>
                  </a:lnTo>
                  <a:lnTo>
                    <a:pt x="935418" y="361454"/>
                  </a:lnTo>
                  <a:lnTo>
                    <a:pt x="937958" y="359232"/>
                  </a:lnTo>
                  <a:lnTo>
                    <a:pt x="939622" y="357593"/>
                  </a:lnTo>
                  <a:lnTo>
                    <a:pt x="948474" y="360108"/>
                  </a:lnTo>
                  <a:lnTo>
                    <a:pt x="948537" y="752208"/>
                  </a:lnTo>
                  <a:lnTo>
                    <a:pt x="947801" y="752411"/>
                  </a:lnTo>
                  <a:lnTo>
                    <a:pt x="948537" y="752335"/>
                  </a:lnTo>
                  <a:lnTo>
                    <a:pt x="948550" y="758990"/>
                  </a:lnTo>
                  <a:lnTo>
                    <a:pt x="948182" y="759244"/>
                  </a:lnTo>
                  <a:lnTo>
                    <a:pt x="944029" y="764717"/>
                  </a:lnTo>
                  <a:lnTo>
                    <a:pt x="943203" y="767207"/>
                  </a:lnTo>
                  <a:lnTo>
                    <a:pt x="943203" y="774039"/>
                  </a:lnTo>
                  <a:lnTo>
                    <a:pt x="944029" y="776554"/>
                  </a:lnTo>
                  <a:lnTo>
                    <a:pt x="948118" y="781989"/>
                  </a:lnTo>
                  <a:lnTo>
                    <a:pt x="950315" y="783513"/>
                  </a:lnTo>
                  <a:lnTo>
                    <a:pt x="2211997" y="1150010"/>
                  </a:lnTo>
                  <a:lnTo>
                    <a:pt x="979932" y="780656"/>
                  </a:lnTo>
                  <a:lnTo>
                    <a:pt x="2224976" y="1134745"/>
                  </a:lnTo>
                  <a:lnTo>
                    <a:pt x="2227503" y="1135405"/>
                  </a:lnTo>
                  <a:lnTo>
                    <a:pt x="2229497" y="1135519"/>
                  </a:lnTo>
                  <a:lnTo>
                    <a:pt x="2232088" y="1135062"/>
                  </a:lnTo>
                  <a:lnTo>
                    <a:pt x="2234615" y="1134554"/>
                  </a:lnTo>
                  <a:lnTo>
                    <a:pt x="2234946" y="1134402"/>
                  </a:lnTo>
                  <a:lnTo>
                    <a:pt x="2236520" y="1133690"/>
                  </a:lnTo>
                  <a:lnTo>
                    <a:pt x="2244687" y="1119720"/>
                  </a:lnTo>
                  <a:lnTo>
                    <a:pt x="2241537" y="716064"/>
                  </a:lnTo>
                  <a:lnTo>
                    <a:pt x="2243442" y="1086840"/>
                  </a:lnTo>
                  <a:lnTo>
                    <a:pt x="2243544" y="1122362"/>
                  </a:lnTo>
                  <a:lnTo>
                    <a:pt x="2229497" y="1134402"/>
                  </a:lnTo>
                  <a:lnTo>
                    <a:pt x="2227618" y="1134313"/>
                  </a:lnTo>
                  <a:lnTo>
                    <a:pt x="2176564" y="1119720"/>
                  </a:lnTo>
                  <a:lnTo>
                    <a:pt x="1456385" y="912901"/>
                  </a:lnTo>
                  <a:lnTo>
                    <a:pt x="960831" y="770534"/>
                  </a:lnTo>
                  <a:lnTo>
                    <a:pt x="956106" y="767867"/>
                  </a:lnTo>
                  <a:lnTo>
                    <a:pt x="1155407" y="711682"/>
                  </a:lnTo>
                  <a:lnTo>
                    <a:pt x="2199983" y="421830"/>
                  </a:lnTo>
                  <a:lnTo>
                    <a:pt x="2215540" y="414693"/>
                  </a:lnTo>
                  <a:lnTo>
                    <a:pt x="2215565" y="410946"/>
                  </a:lnTo>
                  <a:lnTo>
                    <a:pt x="2209736" y="407835"/>
                  </a:lnTo>
                  <a:lnTo>
                    <a:pt x="2209190" y="406425"/>
                  </a:lnTo>
                  <a:lnTo>
                    <a:pt x="2212365" y="405536"/>
                  </a:lnTo>
                  <a:lnTo>
                    <a:pt x="2212695" y="405561"/>
                  </a:lnTo>
                  <a:lnTo>
                    <a:pt x="2213991" y="404698"/>
                  </a:lnTo>
                  <a:lnTo>
                    <a:pt x="2214092" y="404380"/>
                  </a:lnTo>
                  <a:lnTo>
                    <a:pt x="2214549" y="403745"/>
                  </a:lnTo>
                  <a:lnTo>
                    <a:pt x="2214753" y="403174"/>
                  </a:lnTo>
                  <a:lnTo>
                    <a:pt x="2214778" y="402336"/>
                  </a:lnTo>
                  <a:lnTo>
                    <a:pt x="2214854" y="394665"/>
                  </a:lnTo>
                  <a:lnTo>
                    <a:pt x="2218982" y="13449"/>
                  </a:lnTo>
                  <a:lnTo>
                    <a:pt x="2219058" y="6261"/>
                  </a:lnTo>
                  <a:lnTo>
                    <a:pt x="2219134" y="5803"/>
                  </a:lnTo>
                  <a:lnTo>
                    <a:pt x="2218753" y="3924"/>
                  </a:lnTo>
                  <a:lnTo>
                    <a:pt x="2217991" y="3009"/>
                  </a:lnTo>
                  <a:lnTo>
                    <a:pt x="2217432" y="1714"/>
                  </a:lnTo>
                  <a:lnTo>
                    <a:pt x="2215997" y="1079"/>
                  </a:lnTo>
                  <a:lnTo>
                    <a:pt x="2214956" y="190"/>
                  </a:lnTo>
                  <a:lnTo>
                    <a:pt x="2214918" y="13449"/>
                  </a:lnTo>
                  <a:lnTo>
                    <a:pt x="2214232" y="13665"/>
                  </a:lnTo>
                  <a:lnTo>
                    <a:pt x="2214067" y="13690"/>
                  </a:lnTo>
                  <a:lnTo>
                    <a:pt x="2205393" y="16129"/>
                  </a:lnTo>
                  <a:lnTo>
                    <a:pt x="2203462" y="396303"/>
                  </a:lnTo>
                  <a:lnTo>
                    <a:pt x="2097595" y="426326"/>
                  </a:lnTo>
                  <a:lnTo>
                    <a:pt x="2037397" y="440702"/>
                  </a:lnTo>
                  <a:lnTo>
                    <a:pt x="1990813" y="452437"/>
                  </a:lnTo>
                  <a:lnTo>
                    <a:pt x="1942922" y="464896"/>
                  </a:lnTo>
                  <a:lnTo>
                    <a:pt x="1893900" y="478028"/>
                  </a:lnTo>
                  <a:lnTo>
                    <a:pt x="1843900" y="491756"/>
                  </a:lnTo>
                  <a:lnTo>
                    <a:pt x="1741589" y="520700"/>
                  </a:lnTo>
                  <a:lnTo>
                    <a:pt x="1637220" y="551129"/>
                  </a:lnTo>
                  <a:lnTo>
                    <a:pt x="1532039" y="582472"/>
                  </a:lnTo>
                  <a:lnTo>
                    <a:pt x="1323949" y="645731"/>
                  </a:lnTo>
                  <a:lnTo>
                    <a:pt x="959129" y="749185"/>
                  </a:lnTo>
                  <a:lnTo>
                    <a:pt x="959154" y="752208"/>
                  </a:lnTo>
                  <a:lnTo>
                    <a:pt x="1111237" y="710145"/>
                  </a:lnTo>
                  <a:lnTo>
                    <a:pt x="1037501" y="732269"/>
                  </a:lnTo>
                  <a:lnTo>
                    <a:pt x="959167" y="755192"/>
                  </a:lnTo>
                  <a:lnTo>
                    <a:pt x="959154" y="752208"/>
                  </a:lnTo>
                  <a:lnTo>
                    <a:pt x="959129" y="749185"/>
                  </a:lnTo>
                  <a:lnTo>
                    <a:pt x="957516" y="509143"/>
                  </a:lnTo>
                  <a:lnTo>
                    <a:pt x="957516" y="755675"/>
                  </a:lnTo>
                  <a:lnTo>
                    <a:pt x="956424" y="755992"/>
                  </a:lnTo>
                  <a:lnTo>
                    <a:pt x="956424" y="754964"/>
                  </a:lnTo>
                  <a:lnTo>
                    <a:pt x="956424" y="754837"/>
                  </a:lnTo>
                  <a:lnTo>
                    <a:pt x="956424" y="754481"/>
                  </a:lnTo>
                  <a:lnTo>
                    <a:pt x="955636" y="753872"/>
                  </a:lnTo>
                  <a:lnTo>
                    <a:pt x="954938" y="753376"/>
                  </a:lnTo>
                  <a:lnTo>
                    <a:pt x="954709" y="753452"/>
                  </a:lnTo>
                  <a:lnTo>
                    <a:pt x="954709" y="756500"/>
                  </a:lnTo>
                  <a:lnTo>
                    <a:pt x="953033" y="756983"/>
                  </a:lnTo>
                  <a:lnTo>
                    <a:pt x="953033" y="755637"/>
                  </a:lnTo>
                  <a:lnTo>
                    <a:pt x="953287" y="755827"/>
                  </a:lnTo>
                  <a:lnTo>
                    <a:pt x="954697" y="756437"/>
                  </a:lnTo>
                  <a:lnTo>
                    <a:pt x="954709" y="753452"/>
                  </a:lnTo>
                  <a:lnTo>
                    <a:pt x="953033" y="753910"/>
                  </a:lnTo>
                  <a:lnTo>
                    <a:pt x="953033" y="752475"/>
                  </a:lnTo>
                  <a:lnTo>
                    <a:pt x="953350" y="752538"/>
                  </a:lnTo>
                  <a:lnTo>
                    <a:pt x="954405" y="752983"/>
                  </a:lnTo>
                  <a:lnTo>
                    <a:pt x="954938" y="753376"/>
                  </a:lnTo>
                  <a:lnTo>
                    <a:pt x="956348" y="752983"/>
                  </a:lnTo>
                  <a:lnTo>
                    <a:pt x="956424" y="751751"/>
                  </a:lnTo>
                  <a:lnTo>
                    <a:pt x="956424" y="752957"/>
                  </a:lnTo>
                  <a:lnTo>
                    <a:pt x="956424" y="754481"/>
                  </a:lnTo>
                  <a:lnTo>
                    <a:pt x="956818" y="754786"/>
                  </a:lnTo>
                  <a:lnTo>
                    <a:pt x="957516" y="755675"/>
                  </a:lnTo>
                  <a:lnTo>
                    <a:pt x="957516" y="509143"/>
                  </a:lnTo>
                  <a:lnTo>
                    <a:pt x="956525" y="361696"/>
                  </a:lnTo>
                  <a:lnTo>
                    <a:pt x="956424" y="749947"/>
                  </a:lnTo>
                  <a:lnTo>
                    <a:pt x="953033" y="750925"/>
                  </a:lnTo>
                  <a:lnTo>
                    <a:pt x="953096" y="703237"/>
                  </a:lnTo>
                  <a:lnTo>
                    <a:pt x="953185" y="659828"/>
                  </a:lnTo>
                  <a:lnTo>
                    <a:pt x="953528" y="524116"/>
                  </a:lnTo>
                  <a:lnTo>
                    <a:pt x="953985" y="361937"/>
                  </a:lnTo>
                  <a:lnTo>
                    <a:pt x="953884" y="361657"/>
                  </a:lnTo>
                  <a:lnTo>
                    <a:pt x="954862" y="361937"/>
                  </a:lnTo>
                  <a:lnTo>
                    <a:pt x="953985" y="361657"/>
                  </a:lnTo>
                  <a:lnTo>
                    <a:pt x="953985" y="360946"/>
                  </a:lnTo>
                  <a:lnTo>
                    <a:pt x="983945" y="354914"/>
                  </a:lnTo>
                  <a:lnTo>
                    <a:pt x="992682" y="353161"/>
                  </a:lnTo>
                  <a:lnTo>
                    <a:pt x="1035748" y="343903"/>
                  </a:lnTo>
                  <a:lnTo>
                    <a:pt x="1080338" y="333781"/>
                  </a:lnTo>
                  <a:lnTo>
                    <a:pt x="1173530" y="311213"/>
                  </a:lnTo>
                  <a:lnTo>
                    <a:pt x="1321346" y="272542"/>
                  </a:lnTo>
                  <a:lnTo>
                    <a:pt x="1632483" y="184277"/>
                  </a:lnTo>
                  <a:lnTo>
                    <a:pt x="2172614" y="25361"/>
                  </a:lnTo>
                  <a:lnTo>
                    <a:pt x="2205393" y="16129"/>
                  </a:lnTo>
                  <a:lnTo>
                    <a:pt x="2213419" y="13868"/>
                  </a:lnTo>
                  <a:lnTo>
                    <a:pt x="2214067" y="13690"/>
                  </a:lnTo>
                  <a:lnTo>
                    <a:pt x="2212124" y="13868"/>
                  </a:lnTo>
                  <a:lnTo>
                    <a:pt x="2214118" y="13665"/>
                  </a:lnTo>
                  <a:lnTo>
                    <a:pt x="2214918" y="13449"/>
                  </a:lnTo>
                  <a:lnTo>
                    <a:pt x="2214918" y="165"/>
                  </a:lnTo>
                  <a:lnTo>
                    <a:pt x="2214054" y="190"/>
                  </a:lnTo>
                  <a:lnTo>
                    <a:pt x="2213038" y="0"/>
                  </a:lnTo>
                  <a:lnTo>
                    <a:pt x="2212225" y="50"/>
                  </a:lnTo>
                  <a:lnTo>
                    <a:pt x="2211222" y="317"/>
                  </a:lnTo>
                  <a:lnTo>
                    <a:pt x="2162886" y="13690"/>
                  </a:lnTo>
                  <a:lnTo>
                    <a:pt x="962990" y="341299"/>
                  </a:lnTo>
                  <a:lnTo>
                    <a:pt x="961618" y="341769"/>
                  </a:lnTo>
                  <a:lnTo>
                    <a:pt x="943991" y="348030"/>
                  </a:lnTo>
                  <a:lnTo>
                    <a:pt x="943851" y="348843"/>
                  </a:lnTo>
                  <a:lnTo>
                    <a:pt x="940917" y="349935"/>
                  </a:lnTo>
                  <a:lnTo>
                    <a:pt x="938936" y="351409"/>
                  </a:lnTo>
                  <a:lnTo>
                    <a:pt x="938834" y="351574"/>
                  </a:lnTo>
                  <a:lnTo>
                    <a:pt x="10883" y="85013"/>
                  </a:lnTo>
                  <a:lnTo>
                    <a:pt x="10896" y="81991"/>
                  </a:lnTo>
                  <a:lnTo>
                    <a:pt x="10795" y="82473"/>
                  </a:lnTo>
                  <a:lnTo>
                    <a:pt x="10668" y="84950"/>
                  </a:lnTo>
                  <a:lnTo>
                    <a:pt x="2882" y="82715"/>
                  </a:lnTo>
                  <a:lnTo>
                    <a:pt x="2857" y="90551"/>
                  </a:lnTo>
                  <a:lnTo>
                    <a:pt x="2565" y="90614"/>
                  </a:lnTo>
                  <a:lnTo>
                    <a:pt x="1358" y="90576"/>
                  </a:lnTo>
                  <a:lnTo>
                    <a:pt x="0" y="90208"/>
                  </a:lnTo>
                  <a:lnTo>
                    <a:pt x="2857" y="91020"/>
                  </a:lnTo>
                  <a:lnTo>
                    <a:pt x="673" y="896035"/>
                  </a:lnTo>
                  <a:lnTo>
                    <a:pt x="558" y="919378"/>
                  </a:lnTo>
                  <a:lnTo>
                    <a:pt x="787" y="920127"/>
                  </a:lnTo>
                  <a:lnTo>
                    <a:pt x="1308" y="920483"/>
                  </a:lnTo>
                  <a:lnTo>
                    <a:pt x="1257" y="920686"/>
                  </a:lnTo>
                  <a:lnTo>
                    <a:pt x="3170402" y="1830616"/>
                  </a:lnTo>
                  <a:lnTo>
                    <a:pt x="3170644" y="1830882"/>
                  </a:lnTo>
                  <a:lnTo>
                    <a:pt x="3170783" y="1832394"/>
                  </a:lnTo>
                  <a:lnTo>
                    <a:pt x="3170821" y="1830730"/>
                  </a:lnTo>
                  <a:lnTo>
                    <a:pt x="3172510" y="1831213"/>
                  </a:lnTo>
                  <a:lnTo>
                    <a:pt x="3173120" y="1831594"/>
                  </a:lnTo>
                  <a:lnTo>
                    <a:pt x="3175393" y="1831695"/>
                  </a:lnTo>
                  <a:lnTo>
                    <a:pt x="3175419" y="1832432"/>
                  </a:lnTo>
                  <a:lnTo>
                    <a:pt x="3175419" y="1831695"/>
                  </a:lnTo>
                  <a:lnTo>
                    <a:pt x="3176714" y="1831746"/>
                  </a:lnTo>
                  <a:lnTo>
                    <a:pt x="3177400" y="1831441"/>
                  </a:lnTo>
                  <a:lnTo>
                    <a:pt x="3179178" y="1831073"/>
                  </a:lnTo>
                  <a:lnTo>
                    <a:pt x="3180410" y="1830527"/>
                  </a:lnTo>
                  <a:lnTo>
                    <a:pt x="3186099" y="1822704"/>
                  </a:lnTo>
                  <a:lnTo>
                    <a:pt x="4432884" y="1480121"/>
                  </a:lnTo>
                  <a:lnTo>
                    <a:pt x="4433240" y="1480134"/>
                  </a:lnTo>
                  <a:lnTo>
                    <a:pt x="4434522" y="1479296"/>
                  </a:lnTo>
                  <a:lnTo>
                    <a:pt x="4434637" y="1478953"/>
                  </a:lnTo>
                  <a:lnTo>
                    <a:pt x="4435094" y="1478330"/>
                  </a:lnTo>
                  <a:lnTo>
                    <a:pt x="4435297" y="1477721"/>
                  </a:lnTo>
                  <a:lnTo>
                    <a:pt x="4435297" y="1476946"/>
                  </a:lnTo>
                  <a:lnTo>
                    <a:pt x="4435348" y="1469237"/>
                  </a:lnTo>
                  <a:lnTo>
                    <a:pt x="4440072" y="645909"/>
                  </a:lnTo>
                  <a:lnTo>
                    <a:pt x="4440110" y="639216"/>
                  </a:lnTo>
                  <a:lnTo>
                    <a:pt x="4440237" y="638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8193" y="6136066"/>
              <a:ext cx="836352" cy="217169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4670931" y="2107724"/>
            <a:ext cx="5803900" cy="5295900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wrap="square" lIns="0" tIns="137160" rIns="0" bIns="0" rtlCol="0" vert="horz">
            <a:spAutoFit/>
          </a:bodyPr>
          <a:lstStyle/>
          <a:p>
            <a:pPr algn="ctr" marR="492759">
              <a:lnSpc>
                <a:spcPct val="100000"/>
              </a:lnSpc>
              <a:spcBef>
                <a:spcPts val="1080"/>
              </a:spcBef>
            </a:pPr>
            <a:r>
              <a:rPr dirty="0" sz="1650" b="1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dirty="0" sz="1650" spc="10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650" spc="10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dirty="0" sz="1650" spc="10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5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5017135" marR="300990" indent="77470">
              <a:lnSpc>
                <a:spcPts val="1400"/>
              </a:lnSpc>
              <a:spcBef>
                <a:spcPts val="1980"/>
              </a:spcBef>
            </a:pPr>
            <a:r>
              <a:rPr dirty="0" sz="1250" spc="-25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dirty="0" sz="1250" spc="-1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5139690" marR="100330" indent="-122555">
              <a:lnSpc>
                <a:spcPts val="1400"/>
              </a:lnSpc>
            </a:pPr>
            <a:r>
              <a:rPr dirty="0" sz="1250" spc="-10">
                <a:solidFill>
                  <a:srgbClr val="151616"/>
                </a:solidFill>
                <a:latin typeface="Arial"/>
                <a:cs typeface="Arial"/>
              </a:rPr>
              <a:t>BOTTOM PIECE</a:t>
            </a:r>
            <a:endParaRPr sz="12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5637288" y="728082"/>
            <a:ext cx="4206240" cy="12319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6364" marR="118745">
              <a:lnSpc>
                <a:spcPts val="1560"/>
              </a:lnSpc>
              <a:spcBef>
                <a:spcPts val="25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cross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algn="ctr" marL="12700" marR="5080" indent="-635">
              <a:lnSpc>
                <a:spcPts val="1560"/>
              </a:lnSpc>
              <a:spcBef>
                <a:spcPts val="157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dirty="0" sz="850" spc="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dirty="0" u="sng" sz="16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dirty="0" u="sng" sz="1600" spc="-1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dirty="0" sz="850" spc="2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dirty="0" sz="850" spc="30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850" spc="27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dirty="0" sz="850" spc="2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-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pic>
        <p:nvPicPr>
          <p:cNvPr id="41" name="object 4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68743" y="4865839"/>
            <a:ext cx="1463622" cy="1918036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1825712" y="5557204"/>
            <a:ext cx="5486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514970" y="4589340"/>
            <a:ext cx="1489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dirty="0" sz="1600" spc="-3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670931" y="2792263"/>
            <a:ext cx="5803900" cy="4540885"/>
          </a:xfrm>
          <a:custGeom>
            <a:avLst/>
            <a:gdLst/>
            <a:ahLst/>
            <a:cxnLst/>
            <a:rect l="l" t="t" r="r" b="b"/>
            <a:pathLst>
              <a:path w="5803900" h="4540884">
                <a:moveTo>
                  <a:pt x="0" y="0"/>
                </a:moveTo>
                <a:lnTo>
                  <a:pt x="5803905" y="0"/>
                </a:lnTo>
                <a:lnTo>
                  <a:pt x="5803905" y="4540262"/>
                </a:lnTo>
                <a:lnTo>
                  <a:pt x="0" y="45402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A3D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5740" y="5425631"/>
            <a:ext cx="1125863" cy="112586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851113" y="5569902"/>
            <a:ext cx="5486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540372" y="4602037"/>
            <a:ext cx="1489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dirty="0" sz="1600" spc="-3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2147666" y="4878535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1" y="28608"/>
                </a:lnTo>
                <a:lnTo>
                  <a:pt x="132434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5"/>
                </a:lnTo>
                <a:lnTo>
                  <a:pt x="0" y="273705"/>
                </a:lnTo>
                <a:lnTo>
                  <a:pt x="40349" y="307862"/>
                </a:lnTo>
                <a:lnTo>
                  <a:pt x="72042" y="343750"/>
                </a:lnTo>
                <a:lnTo>
                  <a:pt x="95930" y="381198"/>
                </a:lnTo>
                <a:lnTo>
                  <a:pt x="112863" y="420037"/>
                </a:lnTo>
                <a:lnTo>
                  <a:pt x="123691" y="460098"/>
                </a:lnTo>
                <a:lnTo>
                  <a:pt x="134079" y="417136"/>
                </a:lnTo>
                <a:lnTo>
                  <a:pt x="151232" y="376796"/>
                </a:lnTo>
                <a:lnTo>
                  <a:pt x="175560" y="339298"/>
                </a:lnTo>
                <a:lnTo>
                  <a:pt x="207474" y="304861"/>
                </a:lnTo>
                <a:lnTo>
                  <a:pt x="247384" y="273705"/>
                </a:lnTo>
                <a:lnTo>
                  <a:pt x="174750" y="273705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6660115" y="2921667"/>
            <a:ext cx="2179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24591" y="905879"/>
            <a:ext cx="4206240" cy="12325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6364" marR="118745">
              <a:lnSpc>
                <a:spcPts val="1560"/>
              </a:lnSpc>
              <a:spcBef>
                <a:spcPts val="25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tee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algn="ctr" marL="12700" marR="5080" indent="-635">
              <a:lnSpc>
                <a:spcPts val="1560"/>
              </a:lnSpc>
              <a:spcBef>
                <a:spcPts val="1575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5954" y="1536637"/>
            <a:ext cx="4686935" cy="1975485"/>
            <a:chOff x="335954" y="1536637"/>
            <a:chExt cx="4686935" cy="197548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851" y="1856135"/>
              <a:ext cx="1709554" cy="112321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305642" y="1856141"/>
              <a:ext cx="1713230" cy="1125220"/>
            </a:xfrm>
            <a:custGeom>
              <a:avLst/>
              <a:gdLst/>
              <a:ahLst/>
              <a:cxnLst/>
              <a:rect l="l" t="t" r="r" b="b"/>
              <a:pathLst>
                <a:path w="1713229" h="1125220">
                  <a:moveTo>
                    <a:pt x="1712865" y="0"/>
                  </a:moveTo>
                  <a:lnTo>
                    <a:pt x="1712865" y="643896"/>
                  </a:lnTo>
                  <a:lnTo>
                    <a:pt x="0" y="1124651"/>
                  </a:lnTo>
                  <a:lnTo>
                    <a:pt x="439" y="482914"/>
                  </a:lnTo>
                  <a:lnTo>
                    <a:pt x="171286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357" y="2370869"/>
              <a:ext cx="2136902" cy="61773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150171" y="2370869"/>
              <a:ext cx="2137410" cy="617855"/>
            </a:xfrm>
            <a:custGeom>
              <a:avLst/>
              <a:gdLst/>
              <a:ahLst/>
              <a:cxnLst/>
              <a:rect l="l" t="t" r="r" b="b"/>
              <a:pathLst>
                <a:path w="2137410" h="617855">
                  <a:moveTo>
                    <a:pt x="1069206" y="617730"/>
                  </a:moveTo>
                  <a:lnTo>
                    <a:pt x="0" y="308117"/>
                  </a:lnTo>
                  <a:lnTo>
                    <a:pt x="1068590" y="0"/>
                  </a:lnTo>
                  <a:lnTo>
                    <a:pt x="2136902" y="310507"/>
                  </a:lnTo>
                  <a:lnTo>
                    <a:pt x="1069206" y="6177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357" y="1803675"/>
              <a:ext cx="1880226" cy="528876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39764" y="1803675"/>
              <a:ext cx="1880235" cy="528955"/>
            </a:xfrm>
            <a:custGeom>
              <a:avLst/>
              <a:gdLst/>
              <a:ahLst/>
              <a:cxnLst/>
              <a:rect l="l" t="t" r="r" b="b"/>
              <a:pathLst>
                <a:path w="1880235" h="528955">
                  <a:moveTo>
                    <a:pt x="808945" y="528876"/>
                  </a:moveTo>
                  <a:lnTo>
                    <a:pt x="0" y="300937"/>
                  </a:lnTo>
                  <a:lnTo>
                    <a:pt x="1071280" y="0"/>
                  </a:lnTo>
                  <a:lnTo>
                    <a:pt x="1880226" y="227938"/>
                  </a:lnTo>
                  <a:lnTo>
                    <a:pt x="808945" y="52887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017790" y="2564722"/>
              <a:ext cx="1071880" cy="943610"/>
            </a:xfrm>
            <a:custGeom>
              <a:avLst/>
              <a:gdLst/>
              <a:ahLst/>
              <a:cxnLst/>
              <a:rect l="l" t="t" r="r" b="b"/>
              <a:pathLst>
                <a:path w="1071879" h="943610">
                  <a:moveTo>
                    <a:pt x="1071284" y="0"/>
                  </a:moveTo>
                  <a:lnTo>
                    <a:pt x="0" y="300941"/>
                  </a:lnTo>
                  <a:lnTo>
                    <a:pt x="0" y="943254"/>
                  </a:lnTo>
                  <a:lnTo>
                    <a:pt x="1071280" y="642315"/>
                  </a:lnTo>
                  <a:lnTo>
                    <a:pt x="1071284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017790" y="2564722"/>
              <a:ext cx="1071880" cy="943610"/>
            </a:xfrm>
            <a:custGeom>
              <a:avLst/>
              <a:gdLst/>
              <a:ahLst/>
              <a:cxnLst/>
              <a:rect l="l" t="t" r="r" b="b"/>
              <a:pathLst>
                <a:path w="1071879" h="943610">
                  <a:moveTo>
                    <a:pt x="0" y="300941"/>
                  </a:moveTo>
                  <a:lnTo>
                    <a:pt x="0" y="943254"/>
                  </a:lnTo>
                  <a:lnTo>
                    <a:pt x="1071280" y="642315"/>
                  </a:lnTo>
                  <a:lnTo>
                    <a:pt x="1071284" y="0"/>
                  </a:lnTo>
                  <a:lnTo>
                    <a:pt x="0" y="3009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1204" y="2108206"/>
              <a:ext cx="2680181" cy="1397167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39768" y="2104613"/>
              <a:ext cx="2678430" cy="1401445"/>
            </a:xfrm>
            <a:custGeom>
              <a:avLst/>
              <a:gdLst/>
              <a:ahLst/>
              <a:cxnLst/>
              <a:rect l="l" t="t" r="r" b="b"/>
              <a:pathLst>
                <a:path w="2678430" h="1401445">
                  <a:moveTo>
                    <a:pt x="1878360" y="534125"/>
                  </a:moveTo>
                  <a:lnTo>
                    <a:pt x="1881082" y="852642"/>
                  </a:lnTo>
                  <a:lnTo>
                    <a:pt x="809797" y="542370"/>
                  </a:lnTo>
                  <a:lnTo>
                    <a:pt x="809726" y="230210"/>
                  </a:lnTo>
                  <a:lnTo>
                    <a:pt x="0" y="0"/>
                  </a:lnTo>
                  <a:lnTo>
                    <a:pt x="0" y="602903"/>
                  </a:lnTo>
                  <a:lnTo>
                    <a:pt x="2678024" y="1401286"/>
                  </a:lnTo>
                  <a:lnTo>
                    <a:pt x="2678024" y="761051"/>
                  </a:lnTo>
                  <a:lnTo>
                    <a:pt x="1878360" y="53412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7855" y="2334095"/>
              <a:ext cx="1865819" cy="52887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217848" y="2334974"/>
              <a:ext cx="1866264" cy="528955"/>
            </a:xfrm>
            <a:custGeom>
              <a:avLst/>
              <a:gdLst/>
              <a:ahLst/>
              <a:cxnLst/>
              <a:rect l="l" t="t" r="r" b="b"/>
              <a:pathLst>
                <a:path w="1866264" h="528955">
                  <a:moveTo>
                    <a:pt x="802746" y="528874"/>
                  </a:moveTo>
                  <a:lnTo>
                    <a:pt x="0" y="300937"/>
                  </a:lnTo>
                  <a:lnTo>
                    <a:pt x="1063073" y="0"/>
                  </a:lnTo>
                  <a:lnTo>
                    <a:pt x="1865819" y="227937"/>
                  </a:lnTo>
                  <a:lnTo>
                    <a:pt x="802746" y="52887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148709" y="2031613"/>
              <a:ext cx="1071880" cy="617220"/>
            </a:xfrm>
            <a:custGeom>
              <a:avLst/>
              <a:gdLst/>
              <a:ahLst/>
              <a:cxnLst/>
              <a:rect l="l" t="t" r="r" b="b"/>
              <a:pathLst>
                <a:path w="1071880" h="617219">
                  <a:moveTo>
                    <a:pt x="1071280" y="0"/>
                  </a:moveTo>
                  <a:lnTo>
                    <a:pt x="0" y="300937"/>
                  </a:lnTo>
                  <a:lnTo>
                    <a:pt x="2357" y="617043"/>
                  </a:lnTo>
                  <a:lnTo>
                    <a:pt x="1070052" y="316280"/>
                  </a:lnTo>
                  <a:lnTo>
                    <a:pt x="1071280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148709" y="2031613"/>
              <a:ext cx="1071880" cy="617220"/>
            </a:xfrm>
            <a:custGeom>
              <a:avLst/>
              <a:gdLst/>
              <a:ahLst/>
              <a:cxnLst/>
              <a:rect l="l" t="t" r="r" b="b"/>
              <a:pathLst>
                <a:path w="1071880" h="617219">
                  <a:moveTo>
                    <a:pt x="0" y="300937"/>
                  </a:moveTo>
                  <a:lnTo>
                    <a:pt x="2357" y="617043"/>
                  </a:lnTo>
                  <a:lnTo>
                    <a:pt x="1070052" y="316280"/>
                  </a:lnTo>
                  <a:lnTo>
                    <a:pt x="1071280" y="0"/>
                  </a:lnTo>
                  <a:lnTo>
                    <a:pt x="0" y="30093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52018" y="2148262"/>
              <a:ext cx="2935605" cy="1301115"/>
            </a:xfrm>
            <a:custGeom>
              <a:avLst/>
              <a:gdLst/>
              <a:ahLst/>
              <a:cxnLst/>
              <a:rect l="l" t="t" r="r" b="b"/>
              <a:pathLst>
                <a:path w="2935604" h="1301114">
                  <a:moveTo>
                    <a:pt x="350438" y="420971"/>
                  </a:moveTo>
                  <a:lnTo>
                    <a:pt x="385607" y="391242"/>
                  </a:lnTo>
                  <a:lnTo>
                    <a:pt x="486402" y="329879"/>
                  </a:lnTo>
                  <a:lnTo>
                    <a:pt x="645757" y="278612"/>
                  </a:lnTo>
                  <a:lnTo>
                    <a:pt x="856604" y="279174"/>
                  </a:lnTo>
                </a:path>
                <a:path w="2935604" h="1301114">
                  <a:moveTo>
                    <a:pt x="167780" y="475525"/>
                  </a:moveTo>
                  <a:lnTo>
                    <a:pt x="228332" y="424341"/>
                  </a:lnTo>
                  <a:lnTo>
                    <a:pt x="401874" y="318689"/>
                  </a:lnTo>
                  <a:lnTo>
                    <a:pt x="676238" y="230421"/>
                  </a:lnTo>
                  <a:lnTo>
                    <a:pt x="1039258" y="231388"/>
                  </a:lnTo>
                </a:path>
                <a:path w="2935604" h="1301114">
                  <a:moveTo>
                    <a:pt x="0" y="365473"/>
                  </a:moveTo>
                  <a:lnTo>
                    <a:pt x="73830" y="312391"/>
                  </a:lnTo>
                  <a:lnTo>
                    <a:pt x="285429" y="202823"/>
                  </a:lnTo>
                  <a:lnTo>
                    <a:pt x="619962" y="111282"/>
                  </a:lnTo>
                  <a:lnTo>
                    <a:pt x="1062593" y="112284"/>
                  </a:lnTo>
                </a:path>
                <a:path w="2935604" h="1301114">
                  <a:moveTo>
                    <a:pt x="1789" y="261224"/>
                  </a:moveTo>
                  <a:lnTo>
                    <a:pt x="50023" y="235304"/>
                  </a:lnTo>
                  <a:lnTo>
                    <a:pt x="105350" y="208386"/>
                  </a:lnTo>
                  <a:lnTo>
                    <a:pt x="178477" y="175629"/>
                  </a:lnTo>
                  <a:lnTo>
                    <a:pt x="221010" y="157874"/>
                  </a:lnTo>
                  <a:lnTo>
                    <a:pt x="267148" y="139634"/>
                  </a:lnTo>
                  <a:lnTo>
                    <a:pt x="316607" y="121235"/>
                  </a:lnTo>
                  <a:lnTo>
                    <a:pt x="369106" y="103002"/>
                  </a:lnTo>
                  <a:lnTo>
                    <a:pt x="424364" y="85260"/>
                  </a:lnTo>
                  <a:lnTo>
                    <a:pt x="482098" y="68333"/>
                  </a:lnTo>
                  <a:lnTo>
                    <a:pt x="542026" y="52548"/>
                  </a:lnTo>
                  <a:lnTo>
                    <a:pt x="603866" y="38229"/>
                  </a:lnTo>
                  <a:lnTo>
                    <a:pt x="667337" y="25700"/>
                  </a:lnTo>
                  <a:lnTo>
                    <a:pt x="732156" y="15288"/>
                  </a:lnTo>
                  <a:lnTo>
                    <a:pt x="798042" y="7317"/>
                  </a:lnTo>
                  <a:lnTo>
                    <a:pt x="864712" y="2113"/>
                  </a:lnTo>
                  <a:lnTo>
                    <a:pt x="931885" y="0"/>
                  </a:lnTo>
                  <a:lnTo>
                    <a:pt x="999278" y="1303"/>
                  </a:lnTo>
                  <a:lnTo>
                    <a:pt x="1066610" y="6347"/>
                  </a:lnTo>
                </a:path>
                <a:path w="2935604" h="1301114">
                  <a:moveTo>
                    <a:pt x="2935587" y="765753"/>
                  </a:moveTo>
                  <a:lnTo>
                    <a:pt x="2878934" y="784317"/>
                  </a:lnTo>
                  <a:lnTo>
                    <a:pt x="2754298" y="848167"/>
                  </a:lnTo>
                  <a:lnTo>
                    <a:pt x="2629662" y="969541"/>
                  </a:lnTo>
                  <a:lnTo>
                    <a:pt x="2573009" y="1160680"/>
                  </a:lnTo>
                </a:path>
                <a:path w="2935604" h="1301114">
                  <a:moveTo>
                    <a:pt x="2935587" y="687420"/>
                  </a:moveTo>
                  <a:lnTo>
                    <a:pt x="2845209" y="718208"/>
                  </a:lnTo>
                  <a:lnTo>
                    <a:pt x="2646377" y="813515"/>
                  </a:lnTo>
                  <a:lnTo>
                    <a:pt x="2447546" y="977758"/>
                  </a:lnTo>
                  <a:lnTo>
                    <a:pt x="2357168" y="1215353"/>
                  </a:lnTo>
                </a:path>
                <a:path w="2935604" h="1301114">
                  <a:moveTo>
                    <a:pt x="2934686" y="626631"/>
                  </a:moveTo>
                  <a:lnTo>
                    <a:pt x="2817035" y="665594"/>
                  </a:lnTo>
                  <a:lnTo>
                    <a:pt x="2558202" y="783334"/>
                  </a:lnTo>
                  <a:lnTo>
                    <a:pt x="2299370" y="981121"/>
                  </a:lnTo>
                  <a:lnTo>
                    <a:pt x="2181719" y="1260227"/>
                  </a:lnTo>
                </a:path>
                <a:path w="2935604" h="1301114">
                  <a:moveTo>
                    <a:pt x="2932894" y="497712"/>
                  </a:moveTo>
                  <a:lnTo>
                    <a:pt x="2792111" y="539327"/>
                  </a:lnTo>
                  <a:lnTo>
                    <a:pt x="2481580" y="675630"/>
                  </a:lnTo>
                  <a:lnTo>
                    <a:pt x="2169029" y="923805"/>
                  </a:lnTo>
                  <a:lnTo>
                    <a:pt x="2022187" y="1301034"/>
                  </a:lnTo>
                </a:path>
                <a:path w="2935604" h="1301114">
                  <a:moveTo>
                    <a:pt x="2315876" y="596877"/>
                  </a:moveTo>
                  <a:lnTo>
                    <a:pt x="2256419" y="624867"/>
                  </a:lnTo>
                  <a:lnTo>
                    <a:pt x="2120229" y="726560"/>
                  </a:lnTo>
                  <a:lnTo>
                    <a:pt x="1970578" y="928545"/>
                  </a:lnTo>
                  <a:lnTo>
                    <a:pt x="1870736" y="1257409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126808" y="2574306"/>
              <a:ext cx="704850" cy="182880"/>
            </a:xfrm>
            <a:custGeom>
              <a:avLst/>
              <a:gdLst/>
              <a:ahLst/>
              <a:cxnLst/>
              <a:rect l="l" t="t" r="r" b="b"/>
              <a:pathLst>
                <a:path w="704850" h="182880">
                  <a:moveTo>
                    <a:pt x="8823" y="156209"/>
                  </a:moveTo>
                  <a:lnTo>
                    <a:pt x="0" y="158750"/>
                  </a:lnTo>
                  <a:lnTo>
                    <a:pt x="113191" y="182879"/>
                  </a:lnTo>
                  <a:lnTo>
                    <a:pt x="121870" y="181609"/>
                  </a:lnTo>
                  <a:lnTo>
                    <a:pt x="117539" y="179069"/>
                  </a:lnTo>
                  <a:lnTo>
                    <a:pt x="107679" y="179069"/>
                  </a:lnTo>
                  <a:lnTo>
                    <a:pt x="102257" y="177800"/>
                  </a:lnTo>
                  <a:lnTo>
                    <a:pt x="96282" y="176529"/>
                  </a:lnTo>
                  <a:lnTo>
                    <a:pt x="8823" y="156209"/>
                  </a:lnTo>
                  <a:close/>
                </a:path>
                <a:path w="704850" h="182880">
                  <a:moveTo>
                    <a:pt x="56904" y="143509"/>
                  </a:moveTo>
                  <a:lnTo>
                    <a:pt x="48384" y="146050"/>
                  </a:lnTo>
                  <a:lnTo>
                    <a:pt x="60348" y="152400"/>
                  </a:lnTo>
                  <a:lnTo>
                    <a:pt x="100048" y="175259"/>
                  </a:lnTo>
                  <a:lnTo>
                    <a:pt x="103762" y="176529"/>
                  </a:lnTo>
                  <a:lnTo>
                    <a:pt x="107679" y="179069"/>
                  </a:lnTo>
                  <a:lnTo>
                    <a:pt x="117539" y="179069"/>
                  </a:lnTo>
                  <a:lnTo>
                    <a:pt x="56904" y="143509"/>
                  </a:lnTo>
                  <a:close/>
                </a:path>
                <a:path w="704850" h="182880">
                  <a:moveTo>
                    <a:pt x="143464" y="167639"/>
                  </a:moveTo>
                  <a:lnTo>
                    <a:pt x="134614" y="170179"/>
                  </a:lnTo>
                  <a:lnTo>
                    <a:pt x="147165" y="175259"/>
                  </a:lnTo>
                  <a:lnTo>
                    <a:pt x="156028" y="172719"/>
                  </a:lnTo>
                  <a:lnTo>
                    <a:pt x="143464" y="167639"/>
                  </a:lnTo>
                  <a:close/>
                </a:path>
                <a:path w="704850" h="182880">
                  <a:moveTo>
                    <a:pt x="133865" y="127000"/>
                  </a:moveTo>
                  <a:lnTo>
                    <a:pt x="119560" y="127000"/>
                  </a:lnTo>
                  <a:lnTo>
                    <a:pt x="114480" y="128269"/>
                  </a:lnTo>
                  <a:lnTo>
                    <a:pt x="80881" y="137159"/>
                  </a:lnTo>
                  <a:lnTo>
                    <a:pt x="170737" y="168909"/>
                  </a:lnTo>
                  <a:lnTo>
                    <a:pt x="179169" y="166369"/>
                  </a:lnTo>
                  <a:lnTo>
                    <a:pt x="139198" y="152400"/>
                  </a:lnTo>
                  <a:lnTo>
                    <a:pt x="151074" y="148589"/>
                  </a:lnTo>
                  <a:lnTo>
                    <a:pt x="128883" y="148589"/>
                  </a:lnTo>
                  <a:lnTo>
                    <a:pt x="99137" y="138429"/>
                  </a:lnTo>
                  <a:lnTo>
                    <a:pt x="105779" y="135889"/>
                  </a:lnTo>
                  <a:lnTo>
                    <a:pt x="112417" y="134619"/>
                  </a:lnTo>
                  <a:lnTo>
                    <a:pt x="123811" y="132079"/>
                  </a:lnTo>
                  <a:lnTo>
                    <a:pt x="128584" y="130809"/>
                  </a:lnTo>
                  <a:lnTo>
                    <a:pt x="151056" y="130809"/>
                  </a:lnTo>
                  <a:lnTo>
                    <a:pt x="145595" y="129539"/>
                  </a:lnTo>
                  <a:lnTo>
                    <a:pt x="133865" y="127000"/>
                  </a:lnTo>
                  <a:close/>
                </a:path>
                <a:path w="704850" h="182880">
                  <a:moveTo>
                    <a:pt x="172368" y="128269"/>
                  </a:moveTo>
                  <a:lnTo>
                    <a:pt x="164005" y="129539"/>
                  </a:lnTo>
                  <a:lnTo>
                    <a:pt x="247633" y="148589"/>
                  </a:lnTo>
                  <a:lnTo>
                    <a:pt x="248530" y="148589"/>
                  </a:lnTo>
                  <a:lnTo>
                    <a:pt x="249181" y="149859"/>
                  </a:lnTo>
                  <a:lnTo>
                    <a:pt x="252954" y="151129"/>
                  </a:lnTo>
                  <a:lnTo>
                    <a:pt x="254948" y="152400"/>
                  </a:lnTo>
                  <a:lnTo>
                    <a:pt x="256371" y="153669"/>
                  </a:lnTo>
                  <a:lnTo>
                    <a:pt x="256622" y="154939"/>
                  </a:lnTo>
                  <a:lnTo>
                    <a:pt x="256172" y="156209"/>
                  </a:lnTo>
                  <a:lnTo>
                    <a:pt x="255168" y="156209"/>
                  </a:lnTo>
                  <a:lnTo>
                    <a:pt x="252148" y="157479"/>
                  </a:lnTo>
                  <a:lnTo>
                    <a:pt x="247892" y="157479"/>
                  </a:lnTo>
                  <a:lnTo>
                    <a:pt x="259149" y="161289"/>
                  </a:lnTo>
                  <a:lnTo>
                    <a:pt x="261881" y="161289"/>
                  </a:lnTo>
                  <a:lnTo>
                    <a:pt x="264053" y="160019"/>
                  </a:lnTo>
                  <a:lnTo>
                    <a:pt x="268124" y="160019"/>
                  </a:lnTo>
                  <a:lnTo>
                    <a:pt x="269445" y="158750"/>
                  </a:lnTo>
                  <a:lnTo>
                    <a:pt x="269718" y="156209"/>
                  </a:lnTo>
                  <a:lnTo>
                    <a:pt x="268631" y="154939"/>
                  </a:lnTo>
                  <a:lnTo>
                    <a:pt x="264689" y="152400"/>
                  </a:lnTo>
                  <a:lnTo>
                    <a:pt x="261198" y="149859"/>
                  </a:lnTo>
                  <a:lnTo>
                    <a:pt x="249801" y="143509"/>
                  </a:lnTo>
                  <a:lnTo>
                    <a:pt x="238644" y="143509"/>
                  </a:lnTo>
                  <a:lnTo>
                    <a:pt x="232257" y="140969"/>
                  </a:lnTo>
                  <a:lnTo>
                    <a:pt x="226080" y="139700"/>
                  </a:lnTo>
                  <a:lnTo>
                    <a:pt x="212001" y="137159"/>
                  </a:lnTo>
                  <a:lnTo>
                    <a:pt x="204077" y="134619"/>
                  </a:lnTo>
                  <a:lnTo>
                    <a:pt x="172368" y="128269"/>
                  </a:lnTo>
                  <a:close/>
                </a:path>
                <a:path w="704850" h="182880">
                  <a:moveTo>
                    <a:pt x="151056" y="130809"/>
                  </a:moveTo>
                  <a:lnTo>
                    <a:pt x="128584" y="130809"/>
                  </a:lnTo>
                  <a:lnTo>
                    <a:pt x="138416" y="132079"/>
                  </a:lnTo>
                  <a:lnTo>
                    <a:pt x="142981" y="133350"/>
                  </a:lnTo>
                  <a:lnTo>
                    <a:pt x="150167" y="135889"/>
                  </a:lnTo>
                  <a:lnTo>
                    <a:pt x="152351" y="137159"/>
                  </a:lnTo>
                  <a:lnTo>
                    <a:pt x="155063" y="138429"/>
                  </a:lnTo>
                  <a:lnTo>
                    <a:pt x="155224" y="139700"/>
                  </a:lnTo>
                  <a:lnTo>
                    <a:pt x="153130" y="142239"/>
                  </a:lnTo>
                  <a:lnTo>
                    <a:pt x="150714" y="142239"/>
                  </a:lnTo>
                  <a:lnTo>
                    <a:pt x="128883" y="148589"/>
                  </a:lnTo>
                  <a:lnTo>
                    <a:pt x="166046" y="148589"/>
                  </a:lnTo>
                  <a:lnTo>
                    <a:pt x="174992" y="149859"/>
                  </a:lnTo>
                  <a:lnTo>
                    <a:pt x="181162" y="151129"/>
                  </a:lnTo>
                  <a:lnTo>
                    <a:pt x="216400" y="156209"/>
                  </a:lnTo>
                  <a:lnTo>
                    <a:pt x="227048" y="153669"/>
                  </a:lnTo>
                  <a:lnTo>
                    <a:pt x="184208" y="147319"/>
                  </a:lnTo>
                  <a:lnTo>
                    <a:pt x="177844" y="146050"/>
                  </a:lnTo>
                  <a:lnTo>
                    <a:pt x="162551" y="146050"/>
                  </a:lnTo>
                  <a:lnTo>
                    <a:pt x="167540" y="143509"/>
                  </a:lnTo>
                  <a:lnTo>
                    <a:pt x="169224" y="140969"/>
                  </a:lnTo>
                  <a:lnTo>
                    <a:pt x="166312" y="137159"/>
                  </a:lnTo>
                  <a:lnTo>
                    <a:pt x="162431" y="134619"/>
                  </a:lnTo>
                  <a:lnTo>
                    <a:pt x="151056" y="130809"/>
                  </a:lnTo>
                  <a:close/>
                </a:path>
                <a:path w="704850" h="182880">
                  <a:moveTo>
                    <a:pt x="166330" y="144779"/>
                  </a:moveTo>
                  <a:lnTo>
                    <a:pt x="162551" y="146050"/>
                  </a:lnTo>
                  <a:lnTo>
                    <a:pt x="169564" y="146050"/>
                  </a:lnTo>
                  <a:lnTo>
                    <a:pt x="166330" y="144779"/>
                  </a:lnTo>
                  <a:close/>
                </a:path>
                <a:path w="704850" h="182880">
                  <a:moveTo>
                    <a:pt x="206493" y="119379"/>
                  </a:moveTo>
                  <a:lnTo>
                    <a:pt x="198619" y="120650"/>
                  </a:lnTo>
                  <a:lnTo>
                    <a:pt x="203310" y="123189"/>
                  </a:lnTo>
                  <a:lnTo>
                    <a:pt x="208004" y="127000"/>
                  </a:lnTo>
                  <a:lnTo>
                    <a:pt x="222250" y="134619"/>
                  </a:lnTo>
                  <a:lnTo>
                    <a:pt x="230630" y="139700"/>
                  </a:lnTo>
                  <a:lnTo>
                    <a:pt x="234486" y="140969"/>
                  </a:lnTo>
                  <a:lnTo>
                    <a:pt x="238644" y="143509"/>
                  </a:lnTo>
                  <a:lnTo>
                    <a:pt x="249801" y="143509"/>
                  </a:lnTo>
                  <a:lnTo>
                    <a:pt x="206493" y="119379"/>
                  </a:lnTo>
                  <a:close/>
                </a:path>
                <a:path w="704850" h="182880">
                  <a:moveTo>
                    <a:pt x="269888" y="113029"/>
                  </a:moveTo>
                  <a:lnTo>
                    <a:pt x="247996" y="113029"/>
                  </a:lnTo>
                  <a:lnTo>
                    <a:pt x="255949" y="114300"/>
                  </a:lnTo>
                  <a:lnTo>
                    <a:pt x="259966" y="115569"/>
                  </a:lnTo>
                  <a:lnTo>
                    <a:pt x="264514" y="116839"/>
                  </a:lnTo>
                  <a:lnTo>
                    <a:pt x="265831" y="116839"/>
                  </a:lnTo>
                  <a:lnTo>
                    <a:pt x="267365" y="118109"/>
                  </a:lnTo>
                  <a:lnTo>
                    <a:pt x="265860" y="119379"/>
                  </a:lnTo>
                  <a:lnTo>
                    <a:pt x="262375" y="120650"/>
                  </a:lnTo>
                  <a:lnTo>
                    <a:pt x="254375" y="123189"/>
                  </a:lnTo>
                  <a:lnTo>
                    <a:pt x="252580" y="124459"/>
                  </a:lnTo>
                  <a:lnTo>
                    <a:pt x="250315" y="125729"/>
                  </a:lnTo>
                  <a:lnTo>
                    <a:pt x="249624" y="127000"/>
                  </a:lnTo>
                  <a:lnTo>
                    <a:pt x="249483" y="129539"/>
                  </a:lnTo>
                  <a:lnTo>
                    <a:pt x="250200" y="130809"/>
                  </a:lnTo>
                  <a:lnTo>
                    <a:pt x="253469" y="132079"/>
                  </a:lnTo>
                  <a:lnTo>
                    <a:pt x="255892" y="133350"/>
                  </a:lnTo>
                  <a:lnTo>
                    <a:pt x="264614" y="137159"/>
                  </a:lnTo>
                  <a:lnTo>
                    <a:pt x="270501" y="138429"/>
                  </a:lnTo>
                  <a:lnTo>
                    <a:pt x="288889" y="138429"/>
                  </a:lnTo>
                  <a:lnTo>
                    <a:pt x="297195" y="135889"/>
                  </a:lnTo>
                  <a:lnTo>
                    <a:pt x="299481" y="135889"/>
                  </a:lnTo>
                  <a:lnTo>
                    <a:pt x="300741" y="134619"/>
                  </a:lnTo>
                  <a:lnTo>
                    <a:pt x="273574" y="134619"/>
                  </a:lnTo>
                  <a:lnTo>
                    <a:pt x="270234" y="133350"/>
                  </a:lnTo>
                  <a:lnTo>
                    <a:pt x="265320" y="132079"/>
                  </a:lnTo>
                  <a:lnTo>
                    <a:pt x="263998" y="130809"/>
                  </a:lnTo>
                  <a:lnTo>
                    <a:pt x="262246" y="129539"/>
                  </a:lnTo>
                  <a:lnTo>
                    <a:pt x="263160" y="128269"/>
                  </a:lnTo>
                  <a:lnTo>
                    <a:pt x="264701" y="127000"/>
                  </a:lnTo>
                  <a:lnTo>
                    <a:pt x="272027" y="123189"/>
                  </a:lnTo>
                  <a:lnTo>
                    <a:pt x="275022" y="121919"/>
                  </a:lnTo>
                  <a:lnTo>
                    <a:pt x="276250" y="120650"/>
                  </a:lnTo>
                  <a:lnTo>
                    <a:pt x="290096" y="120650"/>
                  </a:lnTo>
                  <a:lnTo>
                    <a:pt x="269888" y="113029"/>
                  </a:lnTo>
                  <a:close/>
                </a:path>
                <a:path w="704850" h="182880">
                  <a:moveTo>
                    <a:pt x="290096" y="120650"/>
                  </a:moveTo>
                  <a:lnTo>
                    <a:pt x="276250" y="120650"/>
                  </a:lnTo>
                  <a:lnTo>
                    <a:pt x="277553" y="121919"/>
                  </a:lnTo>
                  <a:lnTo>
                    <a:pt x="285198" y="124459"/>
                  </a:lnTo>
                  <a:lnTo>
                    <a:pt x="288497" y="125729"/>
                  </a:lnTo>
                  <a:lnTo>
                    <a:pt x="292338" y="128269"/>
                  </a:lnTo>
                  <a:lnTo>
                    <a:pt x="293147" y="129539"/>
                  </a:lnTo>
                  <a:lnTo>
                    <a:pt x="292060" y="132079"/>
                  </a:lnTo>
                  <a:lnTo>
                    <a:pt x="290271" y="133350"/>
                  </a:lnTo>
                  <a:lnTo>
                    <a:pt x="284126" y="134619"/>
                  </a:lnTo>
                  <a:lnTo>
                    <a:pt x="300741" y="134619"/>
                  </a:lnTo>
                  <a:lnTo>
                    <a:pt x="302000" y="133350"/>
                  </a:lnTo>
                  <a:lnTo>
                    <a:pt x="302421" y="130809"/>
                  </a:lnTo>
                  <a:lnTo>
                    <a:pt x="301806" y="129539"/>
                  </a:lnTo>
                  <a:lnTo>
                    <a:pt x="316544" y="129539"/>
                  </a:lnTo>
                  <a:lnTo>
                    <a:pt x="313199" y="128269"/>
                  </a:lnTo>
                  <a:lnTo>
                    <a:pt x="306936" y="127000"/>
                  </a:lnTo>
                  <a:lnTo>
                    <a:pt x="290096" y="120650"/>
                  </a:lnTo>
                  <a:close/>
                </a:path>
                <a:path w="704850" h="182880">
                  <a:moveTo>
                    <a:pt x="320100" y="129539"/>
                  </a:moveTo>
                  <a:lnTo>
                    <a:pt x="301806" y="129539"/>
                  </a:lnTo>
                  <a:lnTo>
                    <a:pt x="305236" y="130809"/>
                  </a:lnTo>
                  <a:lnTo>
                    <a:pt x="308491" y="130809"/>
                  </a:lnTo>
                  <a:lnTo>
                    <a:pt x="311731" y="132079"/>
                  </a:lnTo>
                  <a:lnTo>
                    <a:pt x="320100" y="129539"/>
                  </a:lnTo>
                  <a:close/>
                </a:path>
                <a:path w="704850" h="182880">
                  <a:moveTo>
                    <a:pt x="270717" y="101600"/>
                  </a:moveTo>
                  <a:lnTo>
                    <a:pt x="263513" y="104139"/>
                  </a:lnTo>
                  <a:lnTo>
                    <a:pt x="329947" y="127000"/>
                  </a:lnTo>
                  <a:lnTo>
                    <a:pt x="338011" y="124459"/>
                  </a:lnTo>
                  <a:lnTo>
                    <a:pt x="293151" y="109219"/>
                  </a:lnTo>
                  <a:lnTo>
                    <a:pt x="288651" y="106679"/>
                  </a:lnTo>
                  <a:lnTo>
                    <a:pt x="288056" y="105409"/>
                  </a:lnTo>
                  <a:lnTo>
                    <a:pt x="280137" y="105409"/>
                  </a:lnTo>
                  <a:lnTo>
                    <a:pt x="270717" y="101600"/>
                  </a:lnTo>
                  <a:close/>
                </a:path>
                <a:path w="704850" h="182880">
                  <a:moveTo>
                    <a:pt x="250743" y="109219"/>
                  </a:moveTo>
                  <a:lnTo>
                    <a:pt x="239558" y="109219"/>
                  </a:lnTo>
                  <a:lnTo>
                    <a:pt x="227548" y="113029"/>
                  </a:lnTo>
                  <a:lnTo>
                    <a:pt x="224791" y="114300"/>
                  </a:lnTo>
                  <a:lnTo>
                    <a:pt x="221802" y="116839"/>
                  </a:lnTo>
                  <a:lnTo>
                    <a:pt x="221710" y="118109"/>
                  </a:lnTo>
                  <a:lnTo>
                    <a:pt x="224229" y="120650"/>
                  </a:lnTo>
                  <a:lnTo>
                    <a:pt x="226847" y="121919"/>
                  </a:lnTo>
                  <a:lnTo>
                    <a:pt x="230860" y="124459"/>
                  </a:lnTo>
                  <a:lnTo>
                    <a:pt x="240102" y="123189"/>
                  </a:lnTo>
                  <a:lnTo>
                    <a:pt x="236254" y="120650"/>
                  </a:lnTo>
                  <a:lnTo>
                    <a:pt x="234284" y="119379"/>
                  </a:lnTo>
                  <a:lnTo>
                    <a:pt x="234205" y="116839"/>
                  </a:lnTo>
                  <a:lnTo>
                    <a:pt x="235997" y="115569"/>
                  </a:lnTo>
                  <a:lnTo>
                    <a:pt x="243756" y="114300"/>
                  </a:lnTo>
                  <a:lnTo>
                    <a:pt x="247996" y="113029"/>
                  </a:lnTo>
                  <a:lnTo>
                    <a:pt x="266252" y="113029"/>
                  </a:lnTo>
                  <a:lnTo>
                    <a:pt x="260521" y="110489"/>
                  </a:lnTo>
                  <a:lnTo>
                    <a:pt x="257169" y="110489"/>
                  </a:lnTo>
                  <a:lnTo>
                    <a:pt x="250743" y="109219"/>
                  </a:lnTo>
                  <a:close/>
                </a:path>
                <a:path w="704850" h="182880">
                  <a:moveTo>
                    <a:pt x="322372" y="100329"/>
                  </a:moveTo>
                  <a:lnTo>
                    <a:pt x="302900" y="100329"/>
                  </a:lnTo>
                  <a:lnTo>
                    <a:pt x="305827" y="101600"/>
                  </a:lnTo>
                  <a:lnTo>
                    <a:pt x="311590" y="102869"/>
                  </a:lnTo>
                  <a:lnTo>
                    <a:pt x="315342" y="102869"/>
                  </a:lnTo>
                  <a:lnTo>
                    <a:pt x="360536" y="119379"/>
                  </a:lnTo>
                  <a:lnTo>
                    <a:pt x="368597" y="116839"/>
                  </a:lnTo>
                  <a:lnTo>
                    <a:pt x="341226" y="107950"/>
                  </a:lnTo>
                  <a:lnTo>
                    <a:pt x="334440" y="105409"/>
                  </a:lnTo>
                  <a:lnTo>
                    <a:pt x="322372" y="100329"/>
                  </a:lnTo>
                  <a:close/>
                </a:path>
                <a:path w="704850" h="182880">
                  <a:moveTo>
                    <a:pt x="301785" y="96519"/>
                  </a:moveTo>
                  <a:lnTo>
                    <a:pt x="287117" y="96519"/>
                  </a:lnTo>
                  <a:lnTo>
                    <a:pt x="277722" y="99059"/>
                  </a:lnTo>
                  <a:lnTo>
                    <a:pt x="276329" y="101600"/>
                  </a:lnTo>
                  <a:lnTo>
                    <a:pt x="280137" y="105409"/>
                  </a:lnTo>
                  <a:lnTo>
                    <a:pt x="288056" y="105409"/>
                  </a:lnTo>
                  <a:lnTo>
                    <a:pt x="287460" y="104139"/>
                  </a:lnTo>
                  <a:lnTo>
                    <a:pt x="288936" y="102869"/>
                  </a:lnTo>
                  <a:lnTo>
                    <a:pt x="294430" y="100329"/>
                  </a:lnTo>
                  <a:lnTo>
                    <a:pt x="322372" y="100329"/>
                  </a:lnTo>
                  <a:lnTo>
                    <a:pt x="318582" y="99059"/>
                  </a:lnTo>
                  <a:lnTo>
                    <a:pt x="312465" y="97789"/>
                  </a:lnTo>
                  <a:lnTo>
                    <a:pt x="308825" y="97789"/>
                  </a:lnTo>
                  <a:lnTo>
                    <a:pt x="301785" y="96519"/>
                  </a:lnTo>
                  <a:close/>
                </a:path>
                <a:path w="704850" h="182880">
                  <a:moveTo>
                    <a:pt x="378443" y="64769"/>
                  </a:moveTo>
                  <a:lnTo>
                    <a:pt x="354035" y="64769"/>
                  </a:lnTo>
                  <a:lnTo>
                    <a:pt x="346442" y="66039"/>
                  </a:lnTo>
                  <a:lnTo>
                    <a:pt x="335005" y="68579"/>
                  </a:lnTo>
                  <a:lnTo>
                    <a:pt x="331552" y="71119"/>
                  </a:lnTo>
                  <a:lnTo>
                    <a:pt x="328856" y="76200"/>
                  </a:lnTo>
                  <a:lnTo>
                    <a:pt x="330461" y="80009"/>
                  </a:lnTo>
                  <a:lnTo>
                    <a:pt x="339664" y="86359"/>
                  </a:lnTo>
                  <a:lnTo>
                    <a:pt x="346121" y="90169"/>
                  </a:lnTo>
                  <a:lnTo>
                    <a:pt x="354376" y="92709"/>
                  </a:lnTo>
                  <a:lnTo>
                    <a:pt x="360748" y="93979"/>
                  </a:lnTo>
                  <a:lnTo>
                    <a:pt x="367563" y="96519"/>
                  </a:lnTo>
                  <a:lnTo>
                    <a:pt x="374823" y="97789"/>
                  </a:lnTo>
                  <a:lnTo>
                    <a:pt x="398079" y="101600"/>
                  </a:lnTo>
                  <a:lnTo>
                    <a:pt x="405593" y="101600"/>
                  </a:lnTo>
                  <a:lnTo>
                    <a:pt x="412931" y="102869"/>
                  </a:lnTo>
                  <a:lnTo>
                    <a:pt x="422556" y="102869"/>
                  </a:lnTo>
                  <a:lnTo>
                    <a:pt x="430391" y="101600"/>
                  </a:lnTo>
                  <a:lnTo>
                    <a:pt x="442206" y="99059"/>
                  </a:lnTo>
                  <a:lnTo>
                    <a:pt x="396445" y="99059"/>
                  </a:lnTo>
                  <a:lnTo>
                    <a:pt x="383482" y="96519"/>
                  </a:lnTo>
                  <a:lnTo>
                    <a:pt x="340095" y="80009"/>
                  </a:lnTo>
                  <a:lnTo>
                    <a:pt x="338724" y="77469"/>
                  </a:lnTo>
                  <a:lnTo>
                    <a:pt x="340894" y="72389"/>
                  </a:lnTo>
                  <a:lnTo>
                    <a:pt x="343872" y="71119"/>
                  </a:lnTo>
                  <a:lnTo>
                    <a:pt x="353368" y="68579"/>
                  </a:lnTo>
                  <a:lnTo>
                    <a:pt x="359787" y="67309"/>
                  </a:lnTo>
                  <a:lnTo>
                    <a:pt x="394033" y="67309"/>
                  </a:lnTo>
                  <a:lnTo>
                    <a:pt x="378443" y="64769"/>
                  </a:lnTo>
                  <a:close/>
                </a:path>
                <a:path w="704850" h="182880">
                  <a:moveTo>
                    <a:pt x="394033" y="67309"/>
                  </a:moveTo>
                  <a:lnTo>
                    <a:pt x="373845" y="67309"/>
                  </a:lnTo>
                  <a:lnTo>
                    <a:pt x="380107" y="68579"/>
                  </a:lnTo>
                  <a:lnTo>
                    <a:pt x="386569" y="68579"/>
                  </a:lnTo>
                  <a:lnTo>
                    <a:pt x="393235" y="69850"/>
                  </a:lnTo>
                  <a:lnTo>
                    <a:pt x="436957" y="86359"/>
                  </a:lnTo>
                  <a:lnTo>
                    <a:pt x="438376" y="88900"/>
                  </a:lnTo>
                  <a:lnTo>
                    <a:pt x="436349" y="93979"/>
                  </a:lnTo>
                  <a:lnTo>
                    <a:pt x="433288" y="96519"/>
                  </a:lnTo>
                  <a:lnTo>
                    <a:pt x="423453" y="99059"/>
                  </a:lnTo>
                  <a:lnTo>
                    <a:pt x="442206" y="99059"/>
                  </a:lnTo>
                  <a:lnTo>
                    <a:pt x="445816" y="96519"/>
                  </a:lnTo>
                  <a:lnTo>
                    <a:pt x="448318" y="90169"/>
                  </a:lnTo>
                  <a:lnTo>
                    <a:pt x="446666" y="87629"/>
                  </a:lnTo>
                  <a:lnTo>
                    <a:pt x="437418" y="80009"/>
                  </a:lnTo>
                  <a:lnTo>
                    <a:pt x="431006" y="77469"/>
                  </a:lnTo>
                  <a:lnTo>
                    <a:pt x="422737" y="74929"/>
                  </a:lnTo>
                  <a:lnTo>
                    <a:pt x="416262" y="72389"/>
                  </a:lnTo>
                  <a:lnTo>
                    <a:pt x="409322" y="71119"/>
                  </a:lnTo>
                  <a:lnTo>
                    <a:pt x="401917" y="68579"/>
                  </a:lnTo>
                  <a:lnTo>
                    <a:pt x="394033" y="67309"/>
                  </a:lnTo>
                  <a:close/>
                </a:path>
                <a:path w="704850" h="182880">
                  <a:moveTo>
                    <a:pt x="370843" y="72389"/>
                  </a:moveTo>
                  <a:lnTo>
                    <a:pt x="366148" y="73659"/>
                  </a:lnTo>
                  <a:lnTo>
                    <a:pt x="358524" y="74929"/>
                  </a:lnTo>
                  <a:lnTo>
                    <a:pt x="356349" y="76200"/>
                  </a:lnTo>
                  <a:lnTo>
                    <a:pt x="354985" y="78739"/>
                  </a:lnTo>
                  <a:lnTo>
                    <a:pt x="355946" y="81279"/>
                  </a:lnTo>
                  <a:lnTo>
                    <a:pt x="361144" y="85089"/>
                  </a:lnTo>
                  <a:lnTo>
                    <a:pt x="365273" y="86359"/>
                  </a:lnTo>
                  <a:lnTo>
                    <a:pt x="370826" y="88900"/>
                  </a:lnTo>
                  <a:lnTo>
                    <a:pt x="395711" y="93979"/>
                  </a:lnTo>
                  <a:lnTo>
                    <a:pt x="403852" y="95250"/>
                  </a:lnTo>
                  <a:lnTo>
                    <a:pt x="410612" y="93979"/>
                  </a:lnTo>
                  <a:lnTo>
                    <a:pt x="420127" y="91439"/>
                  </a:lnTo>
                  <a:lnTo>
                    <a:pt x="400377" y="91439"/>
                  </a:lnTo>
                  <a:lnTo>
                    <a:pt x="389483" y="90169"/>
                  </a:lnTo>
                  <a:lnTo>
                    <a:pt x="383555" y="88900"/>
                  </a:lnTo>
                  <a:lnTo>
                    <a:pt x="370671" y="85089"/>
                  </a:lnTo>
                  <a:lnTo>
                    <a:pt x="366854" y="82550"/>
                  </a:lnTo>
                  <a:lnTo>
                    <a:pt x="364470" y="78739"/>
                  </a:lnTo>
                  <a:lnTo>
                    <a:pt x="365577" y="77469"/>
                  </a:lnTo>
                  <a:lnTo>
                    <a:pt x="371436" y="76200"/>
                  </a:lnTo>
                  <a:lnTo>
                    <a:pt x="391482" y="76200"/>
                  </a:lnTo>
                  <a:lnTo>
                    <a:pt x="392597" y="74929"/>
                  </a:lnTo>
                  <a:lnTo>
                    <a:pt x="386996" y="73659"/>
                  </a:lnTo>
                  <a:lnTo>
                    <a:pt x="381488" y="73659"/>
                  </a:lnTo>
                  <a:lnTo>
                    <a:pt x="370843" y="72389"/>
                  </a:lnTo>
                  <a:close/>
                </a:path>
                <a:path w="704850" h="182880">
                  <a:moveTo>
                    <a:pt x="415094" y="82550"/>
                  </a:moveTo>
                  <a:lnTo>
                    <a:pt x="407131" y="83819"/>
                  </a:lnTo>
                  <a:lnTo>
                    <a:pt x="410296" y="85089"/>
                  </a:lnTo>
                  <a:lnTo>
                    <a:pt x="411890" y="86359"/>
                  </a:lnTo>
                  <a:lnTo>
                    <a:pt x="412168" y="88900"/>
                  </a:lnTo>
                  <a:lnTo>
                    <a:pt x="410940" y="90169"/>
                  </a:lnTo>
                  <a:lnTo>
                    <a:pt x="404809" y="91439"/>
                  </a:lnTo>
                  <a:lnTo>
                    <a:pt x="420127" y="91439"/>
                  </a:lnTo>
                  <a:lnTo>
                    <a:pt x="422125" y="90169"/>
                  </a:lnTo>
                  <a:lnTo>
                    <a:pt x="421779" y="86359"/>
                  </a:lnTo>
                  <a:lnTo>
                    <a:pt x="419468" y="85089"/>
                  </a:lnTo>
                  <a:lnTo>
                    <a:pt x="415094" y="82550"/>
                  </a:lnTo>
                  <a:close/>
                </a:path>
                <a:path w="704850" h="182880">
                  <a:moveTo>
                    <a:pt x="471166" y="46989"/>
                  </a:moveTo>
                  <a:lnTo>
                    <a:pt x="456519" y="46989"/>
                  </a:lnTo>
                  <a:lnTo>
                    <a:pt x="461585" y="48259"/>
                  </a:lnTo>
                  <a:lnTo>
                    <a:pt x="470519" y="52069"/>
                  </a:lnTo>
                  <a:lnTo>
                    <a:pt x="473796" y="53339"/>
                  </a:lnTo>
                  <a:lnTo>
                    <a:pt x="478386" y="58419"/>
                  </a:lnTo>
                  <a:lnTo>
                    <a:pt x="480006" y="62229"/>
                  </a:lnTo>
                  <a:lnTo>
                    <a:pt x="481770" y="69850"/>
                  </a:lnTo>
                  <a:lnTo>
                    <a:pt x="482824" y="72389"/>
                  </a:lnTo>
                  <a:lnTo>
                    <a:pt x="486003" y="76200"/>
                  </a:lnTo>
                  <a:lnTo>
                    <a:pt x="488260" y="78739"/>
                  </a:lnTo>
                  <a:lnTo>
                    <a:pt x="493257" y="81279"/>
                  </a:lnTo>
                  <a:lnTo>
                    <a:pt x="495493" y="82550"/>
                  </a:lnTo>
                  <a:lnTo>
                    <a:pt x="498394" y="83819"/>
                  </a:lnTo>
                  <a:lnTo>
                    <a:pt x="525312" y="76200"/>
                  </a:lnTo>
                  <a:lnTo>
                    <a:pt x="498942" y="76200"/>
                  </a:lnTo>
                  <a:lnTo>
                    <a:pt x="497772" y="74929"/>
                  </a:lnTo>
                  <a:lnTo>
                    <a:pt x="496860" y="74929"/>
                  </a:lnTo>
                  <a:lnTo>
                    <a:pt x="495529" y="72389"/>
                  </a:lnTo>
                  <a:lnTo>
                    <a:pt x="494835" y="69850"/>
                  </a:lnTo>
                  <a:lnTo>
                    <a:pt x="493006" y="62229"/>
                  </a:lnTo>
                  <a:lnTo>
                    <a:pt x="491705" y="59689"/>
                  </a:lnTo>
                  <a:lnTo>
                    <a:pt x="488811" y="55879"/>
                  </a:lnTo>
                  <a:lnTo>
                    <a:pt x="486802" y="53339"/>
                  </a:lnTo>
                  <a:lnTo>
                    <a:pt x="481730" y="50800"/>
                  </a:lnTo>
                  <a:lnTo>
                    <a:pt x="478602" y="49529"/>
                  </a:lnTo>
                  <a:lnTo>
                    <a:pt x="471166" y="46989"/>
                  </a:lnTo>
                  <a:close/>
                </a:path>
                <a:path w="704850" h="182880">
                  <a:moveTo>
                    <a:pt x="390293" y="76200"/>
                  </a:moveTo>
                  <a:lnTo>
                    <a:pt x="385074" y="76200"/>
                  </a:lnTo>
                  <a:lnTo>
                    <a:pt x="389167" y="77469"/>
                  </a:lnTo>
                  <a:lnTo>
                    <a:pt x="390293" y="76200"/>
                  </a:lnTo>
                  <a:close/>
                </a:path>
                <a:path w="704850" h="182880">
                  <a:moveTo>
                    <a:pt x="532196" y="67309"/>
                  </a:moveTo>
                  <a:lnTo>
                    <a:pt x="498942" y="76200"/>
                  </a:lnTo>
                  <a:lnTo>
                    <a:pt x="525312" y="76200"/>
                  </a:lnTo>
                  <a:lnTo>
                    <a:pt x="543257" y="71119"/>
                  </a:lnTo>
                  <a:lnTo>
                    <a:pt x="532196" y="67309"/>
                  </a:lnTo>
                  <a:close/>
                </a:path>
                <a:path w="704850" h="182880">
                  <a:moveTo>
                    <a:pt x="502499" y="29209"/>
                  </a:moveTo>
                  <a:lnTo>
                    <a:pt x="483497" y="29209"/>
                  </a:lnTo>
                  <a:lnTo>
                    <a:pt x="474922" y="31750"/>
                  </a:lnTo>
                  <a:lnTo>
                    <a:pt x="472672" y="34289"/>
                  </a:lnTo>
                  <a:lnTo>
                    <a:pt x="473522" y="38100"/>
                  </a:lnTo>
                  <a:lnTo>
                    <a:pt x="476312" y="40639"/>
                  </a:lnTo>
                  <a:lnTo>
                    <a:pt x="481474" y="43179"/>
                  </a:lnTo>
                  <a:lnTo>
                    <a:pt x="485893" y="45719"/>
                  </a:lnTo>
                  <a:lnTo>
                    <a:pt x="491446" y="48259"/>
                  </a:lnTo>
                  <a:lnTo>
                    <a:pt x="498119" y="50800"/>
                  </a:lnTo>
                  <a:lnTo>
                    <a:pt x="505900" y="53339"/>
                  </a:lnTo>
                  <a:lnTo>
                    <a:pt x="512407" y="55879"/>
                  </a:lnTo>
                  <a:lnTo>
                    <a:pt x="518660" y="57150"/>
                  </a:lnTo>
                  <a:lnTo>
                    <a:pt x="524649" y="59689"/>
                  </a:lnTo>
                  <a:lnTo>
                    <a:pt x="530367" y="60959"/>
                  </a:lnTo>
                  <a:lnTo>
                    <a:pt x="537869" y="62229"/>
                  </a:lnTo>
                  <a:lnTo>
                    <a:pt x="544777" y="63500"/>
                  </a:lnTo>
                  <a:lnTo>
                    <a:pt x="561233" y="66039"/>
                  </a:lnTo>
                  <a:lnTo>
                    <a:pt x="569641" y="66039"/>
                  </a:lnTo>
                  <a:lnTo>
                    <a:pt x="581216" y="62229"/>
                  </a:lnTo>
                  <a:lnTo>
                    <a:pt x="557028" y="62229"/>
                  </a:lnTo>
                  <a:lnTo>
                    <a:pt x="545421" y="59689"/>
                  </a:lnTo>
                  <a:lnTo>
                    <a:pt x="540518" y="58419"/>
                  </a:lnTo>
                  <a:lnTo>
                    <a:pt x="528980" y="55879"/>
                  </a:lnTo>
                  <a:lnTo>
                    <a:pt x="522212" y="53339"/>
                  </a:lnTo>
                  <a:lnTo>
                    <a:pt x="506724" y="48259"/>
                  </a:lnTo>
                  <a:lnTo>
                    <a:pt x="491331" y="41909"/>
                  </a:lnTo>
                  <a:lnTo>
                    <a:pt x="488344" y="40639"/>
                  </a:lnTo>
                  <a:lnTo>
                    <a:pt x="484718" y="36829"/>
                  </a:lnTo>
                  <a:lnTo>
                    <a:pt x="485546" y="35559"/>
                  </a:lnTo>
                  <a:lnTo>
                    <a:pt x="493283" y="33019"/>
                  </a:lnTo>
                  <a:lnTo>
                    <a:pt x="519771" y="33019"/>
                  </a:lnTo>
                  <a:lnTo>
                    <a:pt x="513694" y="31750"/>
                  </a:lnTo>
                  <a:lnTo>
                    <a:pt x="502499" y="29209"/>
                  </a:lnTo>
                  <a:close/>
                </a:path>
                <a:path w="704850" h="182880">
                  <a:moveTo>
                    <a:pt x="519771" y="33019"/>
                  </a:moveTo>
                  <a:lnTo>
                    <a:pt x="499010" y="33019"/>
                  </a:lnTo>
                  <a:lnTo>
                    <a:pt x="510627" y="34289"/>
                  </a:lnTo>
                  <a:lnTo>
                    <a:pt x="515405" y="35559"/>
                  </a:lnTo>
                  <a:lnTo>
                    <a:pt x="527000" y="39369"/>
                  </a:lnTo>
                  <a:lnTo>
                    <a:pt x="533848" y="40639"/>
                  </a:lnTo>
                  <a:lnTo>
                    <a:pt x="549389" y="46989"/>
                  </a:lnTo>
                  <a:lnTo>
                    <a:pt x="555429" y="48259"/>
                  </a:lnTo>
                  <a:lnTo>
                    <a:pt x="564541" y="52069"/>
                  </a:lnTo>
                  <a:lnTo>
                    <a:pt x="567406" y="54609"/>
                  </a:lnTo>
                  <a:lnTo>
                    <a:pt x="571176" y="58419"/>
                  </a:lnTo>
                  <a:lnTo>
                    <a:pt x="570524" y="59689"/>
                  </a:lnTo>
                  <a:lnTo>
                    <a:pt x="562777" y="62229"/>
                  </a:lnTo>
                  <a:lnTo>
                    <a:pt x="581216" y="62229"/>
                  </a:lnTo>
                  <a:lnTo>
                    <a:pt x="583455" y="60959"/>
                  </a:lnTo>
                  <a:lnTo>
                    <a:pt x="582627" y="57150"/>
                  </a:lnTo>
                  <a:lnTo>
                    <a:pt x="579837" y="54609"/>
                  </a:lnTo>
                  <a:lnTo>
                    <a:pt x="574635" y="52069"/>
                  </a:lnTo>
                  <a:lnTo>
                    <a:pt x="570193" y="49529"/>
                  </a:lnTo>
                  <a:lnTo>
                    <a:pt x="564642" y="46989"/>
                  </a:lnTo>
                  <a:lnTo>
                    <a:pt x="557982" y="44450"/>
                  </a:lnTo>
                  <a:lnTo>
                    <a:pt x="550213" y="41909"/>
                  </a:lnTo>
                  <a:lnTo>
                    <a:pt x="540857" y="38100"/>
                  </a:lnTo>
                  <a:lnTo>
                    <a:pt x="532890" y="35559"/>
                  </a:lnTo>
                  <a:lnTo>
                    <a:pt x="519771" y="33019"/>
                  </a:lnTo>
                  <a:close/>
                </a:path>
                <a:path w="704850" h="182880">
                  <a:moveTo>
                    <a:pt x="441806" y="41909"/>
                  </a:moveTo>
                  <a:lnTo>
                    <a:pt x="434202" y="43179"/>
                  </a:lnTo>
                  <a:lnTo>
                    <a:pt x="421365" y="45719"/>
                  </a:lnTo>
                  <a:lnTo>
                    <a:pt x="418626" y="48259"/>
                  </a:lnTo>
                  <a:lnTo>
                    <a:pt x="420289" y="53339"/>
                  </a:lnTo>
                  <a:lnTo>
                    <a:pt x="424789" y="55879"/>
                  </a:lnTo>
                  <a:lnTo>
                    <a:pt x="433029" y="59689"/>
                  </a:lnTo>
                  <a:lnTo>
                    <a:pt x="442630" y="58419"/>
                  </a:lnTo>
                  <a:lnTo>
                    <a:pt x="436835" y="55879"/>
                  </a:lnTo>
                  <a:lnTo>
                    <a:pt x="433404" y="53339"/>
                  </a:lnTo>
                  <a:lnTo>
                    <a:pt x="431633" y="50800"/>
                  </a:lnTo>
                  <a:lnTo>
                    <a:pt x="433152" y="49529"/>
                  </a:lnTo>
                  <a:lnTo>
                    <a:pt x="440885" y="46989"/>
                  </a:lnTo>
                  <a:lnTo>
                    <a:pt x="471166" y="46989"/>
                  </a:lnTo>
                  <a:lnTo>
                    <a:pt x="467448" y="45719"/>
                  </a:lnTo>
                  <a:lnTo>
                    <a:pt x="459360" y="43179"/>
                  </a:lnTo>
                  <a:lnTo>
                    <a:pt x="441806" y="41909"/>
                  </a:lnTo>
                  <a:close/>
                </a:path>
                <a:path w="704850" h="182880">
                  <a:moveTo>
                    <a:pt x="577098" y="19050"/>
                  </a:moveTo>
                  <a:lnTo>
                    <a:pt x="562204" y="19050"/>
                  </a:lnTo>
                  <a:lnTo>
                    <a:pt x="567263" y="20319"/>
                  </a:lnTo>
                  <a:lnTo>
                    <a:pt x="576305" y="24129"/>
                  </a:lnTo>
                  <a:lnTo>
                    <a:pt x="579700" y="25400"/>
                  </a:lnTo>
                  <a:lnTo>
                    <a:pt x="584291" y="30479"/>
                  </a:lnTo>
                  <a:lnTo>
                    <a:pt x="586033" y="34289"/>
                  </a:lnTo>
                  <a:lnTo>
                    <a:pt x="587603" y="41909"/>
                  </a:lnTo>
                  <a:lnTo>
                    <a:pt x="588675" y="44450"/>
                  </a:lnTo>
                  <a:lnTo>
                    <a:pt x="591775" y="49529"/>
                  </a:lnTo>
                  <a:lnTo>
                    <a:pt x="594133" y="50800"/>
                  </a:lnTo>
                  <a:lnTo>
                    <a:pt x="599090" y="53339"/>
                  </a:lnTo>
                  <a:lnTo>
                    <a:pt x="601494" y="54609"/>
                  </a:lnTo>
                  <a:lnTo>
                    <a:pt x="604371" y="55879"/>
                  </a:lnTo>
                  <a:lnTo>
                    <a:pt x="631844" y="48259"/>
                  </a:lnTo>
                  <a:lnTo>
                    <a:pt x="603831" y="48259"/>
                  </a:lnTo>
                  <a:lnTo>
                    <a:pt x="602917" y="46989"/>
                  </a:lnTo>
                  <a:lnTo>
                    <a:pt x="601596" y="44450"/>
                  </a:lnTo>
                  <a:lnTo>
                    <a:pt x="600929" y="41909"/>
                  </a:lnTo>
                  <a:lnTo>
                    <a:pt x="599122" y="35559"/>
                  </a:lnTo>
                  <a:lnTo>
                    <a:pt x="597823" y="31750"/>
                  </a:lnTo>
                  <a:lnTo>
                    <a:pt x="592931" y="25400"/>
                  </a:lnTo>
                  <a:lnTo>
                    <a:pt x="587829" y="22859"/>
                  </a:lnTo>
                  <a:lnTo>
                    <a:pt x="584629" y="21589"/>
                  </a:lnTo>
                  <a:lnTo>
                    <a:pt x="577098" y="19050"/>
                  </a:lnTo>
                  <a:close/>
                </a:path>
                <a:path w="704850" h="182880">
                  <a:moveTo>
                    <a:pt x="638953" y="39369"/>
                  </a:moveTo>
                  <a:lnTo>
                    <a:pt x="605026" y="48259"/>
                  </a:lnTo>
                  <a:lnTo>
                    <a:pt x="631844" y="48259"/>
                  </a:lnTo>
                  <a:lnTo>
                    <a:pt x="650159" y="43179"/>
                  </a:lnTo>
                  <a:lnTo>
                    <a:pt x="638953" y="39369"/>
                  </a:lnTo>
                  <a:close/>
                </a:path>
                <a:path w="704850" h="182880">
                  <a:moveTo>
                    <a:pt x="630855" y="5079"/>
                  </a:moveTo>
                  <a:lnTo>
                    <a:pt x="615866" y="5079"/>
                  </a:lnTo>
                  <a:lnTo>
                    <a:pt x="621010" y="6350"/>
                  </a:lnTo>
                  <a:lnTo>
                    <a:pt x="630111" y="10159"/>
                  </a:lnTo>
                  <a:lnTo>
                    <a:pt x="633455" y="11429"/>
                  </a:lnTo>
                  <a:lnTo>
                    <a:pt x="638049" y="16509"/>
                  </a:lnTo>
                  <a:lnTo>
                    <a:pt x="639745" y="20319"/>
                  </a:lnTo>
                  <a:lnTo>
                    <a:pt x="641278" y="27939"/>
                  </a:lnTo>
                  <a:lnTo>
                    <a:pt x="642352" y="30479"/>
                  </a:lnTo>
                  <a:lnTo>
                    <a:pt x="645501" y="34289"/>
                  </a:lnTo>
                  <a:lnTo>
                    <a:pt x="647863" y="36829"/>
                  </a:lnTo>
                  <a:lnTo>
                    <a:pt x="652863" y="39369"/>
                  </a:lnTo>
                  <a:lnTo>
                    <a:pt x="655206" y="40639"/>
                  </a:lnTo>
                  <a:lnTo>
                    <a:pt x="658094" y="41909"/>
                  </a:lnTo>
                  <a:lnTo>
                    <a:pt x="685900" y="34289"/>
                  </a:lnTo>
                  <a:lnTo>
                    <a:pt x="657659" y="34289"/>
                  </a:lnTo>
                  <a:lnTo>
                    <a:pt x="656755" y="33019"/>
                  </a:lnTo>
                  <a:lnTo>
                    <a:pt x="655466" y="30479"/>
                  </a:lnTo>
                  <a:lnTo>
                    <a:pt x="654731" y="27939"/>
                  </a:lnTo>
                  <a:lnTo>
                    <a:pt x="653026" y="20319"/>
                  </a:lnTo>
                  <a:lnTo>
                    <a:pt x="651737" y="17779"/>
                  </a:lnTo>
                  <a:lnTo>
                    <a:pt x="648813" y="13969"/>
                  </a:lnTo>
                  <a:lnTo>
                    <a:pt x="646790" y="11429"/>
                  </a:lnTo>
                  <a:lnTo>
                    <a:pt x="641635" y="8889"/>
                  </a:lnTo>
                  <a:lnTo>
                    <a:pt x="638435" y="7619"/>
                  </a:lnTo>
                  <a:lnTo>
                    <a:pt x="630855" y="5079"/>
                  </a:lnTo>
                  <a:close/>
                </a:path>
                <a:path w="704850" h="182880">
                  <a:moveTo>
                    <a:pt x="693165" y="25400"/>
                  </a:moveTo>
                  <a:lnTo>
                    <a:pt x="658868" y="34289"/>
                  </a:lnTo>
                  <a:lnTo>
                    <a:pt x="685900" y="34289"/>
                  </a:lnTo>
                  <a:lnTo>
                    <a:pt x="704437" y="29209"/>
                  </a:lnTo>
                  <a:lnTo>
                    <a:pt x="693165" y="25400"/>
                  </a:lnTo>
                  <a:close/>
                </a:path>
                <a:path w="704850" h="182880">
                  <a:moveTo>
                    <a:pt x="547366" y="13969"/>
                  </a:moveTo>
                  <a:lnTo>
                    <a:pt x="539611" y="15239"/>
                  </a:lnTo>
                  <a:lnTo>
                    <a:pt x="526533" y="17779"/>
                  </a:lnTo>
                  <a:lnTo>
                    <a:pt x="523692" y="20319"/>
                  </a:lnTo>
                  <a:lnTo>
                    <a:pt x="525348" y="25400"/>
                  </a:lnTo>
                  <a:lnTo>
                    <a:pt x="529937" y="29209"/>
                  </a:lnTo>
                  <a:lnTo>
                    <a:pt x="538161" y="31750"/>
                  </a:lnTo>
                  <a:lnTo>
                    <a:pt x="548021" y="30479"/>
                  </a:lnTo>
                  <a:lnTo>
                    <a:pt x="542091" y="27939"/>
                  </a:lnTo>
                  <a:lnTo>
                    <a:pt x="538697" y="26669"/>
                  </a:lnTo>
                  <a:lnTo>
                    <a:pt x="536900" y="22859"/>
                  </a:lnTo>
                  <a:lnTo>
                    <a:pt x="538434" y="21589"/>
                  </a:lnTo>
                  <a:lnTo>
                    <a:pt x="546350" y="19050"/>
                  </a:lnTo>
                  <a:lnTo>
                    <a:pt x="577098" y="19050"/>
                  </a:lnTo>
                  <a:lnTo>
                    <a:pt x="573332" y="17779"/>
                  </a:lnTo>
                  <a:lnTo>
                    <a:pt x="565103" y="15239"/>
                  </a:lnTo>
                  <a:lnTo>
                    <a:pt x="547366" y="13969"/>
                  </a:lnTo>
                  <a:close/>
                </a:path>
                <a:path w="704850" h="182880">
                  <a:moveTo>
                    <a:pt x="600876" y="0"/>
                  </a:moveTo>
                  <a:lnTo>
                    <a:pt x="593043" y="1269"/>
                  </a:lnTo>
                  <a:lnTo>
                    <a:pt x="579837" y="3809"/>
                  </a:lnTo>
                  <a:lnTo>
                    <a:pt x="577019" y="6350"/>
                  </a:lnTo>
                  <a:lnTo>
                    <a:pt x="578613" y="11429"/>
                  </a:lnTo>
                  <a:lnTo>
                    <a:pt x="583178" y="15239"/>
                  </a:lnTo>
                  <a:lnTo>
                    <a:pt x="591522" y="17779"/>
                  </a:lnTo>
                  <a:lnTo>
                    <a:pt x="601390" y="16509"/>
                  </a:lnTo>
                  <a:lnTo>
                    <a:pt x="595483" y="13969"/>
                  </a:lnTo>
                  <a:lnTo>
                    <a:pt x="592085" y="11429"/>
                  </a:lnTo>
                  <a:lnTo>
                    <a:pt x="590309" y="8889"/>
                  </a:lnTo>
                  <a:lnTo>
                    <a:pt x="591861" y="6350"/>
                  </a:lnTo>
                  <a:lnTo>
                    <a:pt x="599840" y="5079"/>
                  </a:lnTo>
                  <a:lnTo>
                    <a:pt x="630855" y="5079"/>
                  </a:lnTo>
                  <a:lnTo>
                    <a:pt x="627066" y="3809"/>
                  </a:lnTo>
                  <a:lnTo>
                    <a:pt x="618858" y="1269"/>
                  </a:lnTo>
                  <a:lnTo>
                    <a:pt x="600876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961" y="1539684"/>
              <a:ext cx="3870759" cy="110057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147434" y="1540447"/>
              <a:ext cx="3870960" cy="1101090"/>
            </a:xfrm>
            <a:custGeom>
              <a:avLst/>
              <a:gdLst/>
              <a:ahLst/>
              <a:cxnLst/>
              <a:rect l="l" t="t" r="r" b="b"/>
              <a:pathLst>
                <a:path w="3870960" h="1101089">
                  <a:moveTo>
                    <a:pt x="1094317" y="1100570"/>
                  </a:moveTo>
                  <a:lnTo>
                    <a:pt x="3870759" y="312662"/>
                  </a:lnTo>
                  <a:lnTo>
                    <a:pt x="2767060" y="0"/>
                  </a:lnTo>
                  <a:lnTo>
                    <a:pt x="0" y="794158"/>
                  </a:lnTo>
                  <a:lnTo>
                    <a:pt x="1094317" y="110057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47434" y="2334606"/>
              <a:ext cx="1094740" cy="631825"/>
            </a:xfrm>
            <a:custGeom>
              <a:avLst/>
              <a:gdLst/>
              <a:ahLst/>
              <a:cxnLst/>
              <a:rect l="l" t="t" r="r" b="b"/>
              <a:pathLst>
                <a:path w="1094739" h="631825">
                  <a:moveTo>
                    <a:pt x="0" y="0"/>
                  </a:moveTo>
                  <a:lnTo>
                    <a:pt x="4691" y="314227"/>
                  </a:lnTo>
                  <a:lnTo>
                    <a:pt x="1094317" y="631581"/>
                  </a:lnTo>
                  <a:lnTo>
                    <a:pt x="1094317" y="306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147434" y="2334606"/>
              <a:ext cx="1094740" cy="631825"/>
            </a:xfrm>
            <a:custGeom>
              <a:avLst/>
              <a:gdLst/>
              <a:ahLst/>
              <a:cxnLst/>
              <a:rect l="l" t="t" r="r" b="b"/>
              <a:pathLst>
                <a:path w="1094739" h="631825">
                  <a:moveTo>
                    <a:pt x="1094317" y="306411"/>
                  </a:moveTo>
                  <a:lnTo>
                    <a:pt x="1094317" y="631581"/>
                  </a:lnTo>
                  <a:lnTo>
                    <a:pt x="4691" y="314227"/>
                  </a:lnTo>
                  <a:lnTo>
                    <a:pt x="0" y="0"/>
                  </a:lnTo>
                  <a:lnTo>
                    <a:pt x="1094317" y="30641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153346" y="2425284"/>
              <a:ext cx="1091565" cy="444500"/>
            </a:xfrm>
            <a:custGeom>
              <a:avLst/>
              <a:gdLst/>
              <a:ahLst/>
              <a:cxnLst/>
              <a:rect l="l" t="t" r="r" b="b"/>
              <a:pathLst>
                <a:path w="1091564" h="444500">
                  <a:moveTo>
                    <a:pt x="750387" y="443980"/>
                  </a:moveTo>
                  <a:lnTo>
                    <a:pt x="768853" y="432255"/>
                  </a:lnTo>
                  <a:lnTo>
                    <a:pt x="827771" y="411151"/>
                  </a:lnTo>
                  <a:lnTo>
                    <a:pt x="932415" y="401771"/>
                  </a:lnTo>
                  <a:lnTo>
                    <a:pt x="1088063" y="425220"/>
                  </a:lnTo>
                </a:path>
                <a:path w="1091564" h="444500">
                  <a:moveTo>
                    <a:pt x="576860" y="390829"/>
                  </a:moveTo>
                  <a:lnTo>
                    <a:pt x="604560" y="379104"/>
                  </a:lnTo>
                  <a:lnTo>
                    <a:pt x="692936" y="357999"/>
                  </a:lnTo>
                  <a:lnTo>
                    <a:pt x="849903" y="348619"/>
                  </a:lnTo>
                  <a:lnTo>
                    <a:pt x="1083376" y="372070"/>
                  </a:lnTo>
                </a:path>
                <a:path w="1091564" h="444500">
                  <a:moveTo>
                    <a:pt x="412714" y="343928"/>
                  </a:moveTo>
                  <a:lnTo>
                    <a:pt x="449476" y="332203"/>
                  </a:lnTo>
                  <a:lnTo>
                    <a:pt x="566764" y="311097"/>
                  </a:lnTo>
                  <a:lnTo>
                    <a:pt x="775083" y="301716"/>
                  </a:lnTo>
                  <a:lnTo>
                    <a:pt x="1084939" y="325165"/>
                  </a:lnTo>
                </a:path>
                <a:path w="1091564" h="444500">
                  <a:moveTo>
                    <a:pt x="265758" y="293903"/>
                  </a:moveTo>
                  <a:lnTo>
                    <a:pt x="310899" y="259321"/>
                  </a:lnTo>
                  <a:lnTo>
                    <a:pt x="454919" y="197074"/>
                  </a:lnTo>
                  <a:lnTo>
                    <a:pt x="710717" y="169408"/>
                  </a:lnTo>
                  <a:lnTo>
                    <a:pt x="1091191" y="238572"/>
                  </a:lnTo>
                </a:path>
                <a:path w="1091564" h="444500">
                  <a:moveTo>
                    <a:pt x="103176" y="250131"/>
                  </a:moveTo>
                  <a:lnTo>
                    <a:pt x="146849" y="211885"/>
                  </a:lnTo>
                  <a:lnTo>
                    <a:pt x="287643" y="141578"/>
                  </a:lnTo>
                  <a:lnTo>
                    <a:pt x="540215" y="105851"/>
                  </a:lnTo>
                  <a:lnTo>
                    <a:pt x="919223" y="171348"/>
                  </a:lnTo>
                </a:path>
                <a:path w="1091564" h="444500">
                  <a:moveTo>
                    <a:pt x="0" y="218861"/>
                  </a:moveTo>
                  <a:lnTo>
                    <a:pt x="13678" y="183785"/>
                  </a:lnTo>
                  <a:lnTo>
                    <a:pt x="61359" y="107085"/>
                  </a:lnTo>
                  <a:lnTo>
                    <a:pt x="153009" y="31558"/>
                  </a:lnTo>
                  <a:lnTo>
                    <a:pt x="298594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67161" y="1825336"/>
              <a:ext cx="613540" cy="158750"/>
            </a:xfrm>
            <a:prstGeom prst="rect">
              <a:avLst/>
            </a:prstGeom>
          </p:spPr>
        </p:pic>
      </p:grpSp>
      <p:sp>
        <p:nvSpPr>
          <p:cNvPr id="32" name="object 32" descr=""/>
          <p:cNvSpPr txBox="1"/>
          <p:nvPr/>
        </p:nvSpPr>
        <p:spPr>
          <a:xfrm>
            <a:off x="947657" y="821899"/>
            <a:ext cx="3486785" cy="51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TEE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dirty="0" sz="1400" spc="-6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marL="880744">
              <a:lnSpc>
                <a:spcPct val="100000"/>
              </a:lnSpc>
              <a:spcBef>
                <a:spcPts val="930"/>
              </a:spcBef>
            </a:pPr>
            <a:r>
              <a:rPr dirty="0" sz="105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dirty="0" sz="1050" spc="-6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 descr=""/>
          <p:cNvSpPr/>
          <p:nvPr/>
        </p:nvSpPr>
        <p:spPr>
          <a:xfrm>
            <a:off x="1389976" y="1343781"/>
            <a:ext cx="1987550" cy="1226820"/>
          </a:xfrm>
          <a:custGeom>
            <a:avLst/>
            <a:gdLst/>
            <a:ahLst/>
            <a:cxnLst/>
            <a:rect l="l" t="t" r="r" b="b"/>
            <a:pathLst>
              <a:path w="1987550" h="1226820">
                <a:moveTo>
                  <a:pt x="1987308" y="1137005"/>
                </a:moveTo>
                <a:lnTo>
                  <a:pt x="1952637" y="1146505"/>
                </a:lnTo>
                <a:lnTo>
                  <a:pt x="1952498" y="1146517"/>
                </a:lnTo>
                <a:lnTo>
                  <a:pt x="1951304" y="1146568"/>
                </a:lnTo>
                <a:lnTo>
                  <a:pt x="1952498" y="1146505"/>
                </a:lnTo>
                <a:lnTo>
                  <a:pt x="1952498" y="7200"/>
                </a:lnTo>
                <a:lnTo>
                  <a:pt x="1952498" y="3594"/>
                </a:lnTo>
                <a:lnTo>
                  <a:pt x="1952498" y="0"/>
                </a:lnTo>
                <a:lnTo>
                  <a:pt x="1948903" y="0"/>
                </a:lnTo>
                <a:lnTo>
                  <a:pt x="38404" y="0"/>
                </a:lnTo>
                <a:lnTo>
                  <a:pt x="34810" y="0"/>
                </a:lnTo>
                <a:lnTo>
                  <a:pt x="34810" y="3594"/>
                </a:lnTo>
                <a:lnTo>
                  <a:pt x="34810" y="720153"/>
                </a:lnTo>
                <a:lnTo>
                  <a:pt x="33604" y="720102"/>
                </a:lnTo>
                <a:lnTo>
                  <a:pt x="0" y="710653"/>
                </a:lnTo>
                <a:lnTo>
                  <a:pt x="38404" y="800265"/>
                </a:lnTo>
                <a:lnTo>
                  <a:pt x="57708" y="755230"/>
                </a:lnTo>
                <a:lnTo>
                  <a:pt x="76809" y="710653"/>
                </a:lnTo>
                <a:lnTo>
                  <a:pt x="74409" y="711809"/>
                </a:lnTo>
                <a:lnTo>
                  <a:pt x="72009" y="712901"/>
                </a:lnTo>
                <a:lnTo>
                  <a:pt x="42011" y="720153"/>
                </a:lnTo>
                <a:lnTo>
                  <a:pt x="40805" y="720217"/>
                </a:lnTo>
                <a:lnTo>
                  <a:pt x="41998" y="720153"/>
                </a:lnTo>
                <a:lnTo>
                  <a:pt x="42011" y="7200"/>
                </a:lnTo>
                <a:lnTo>
                  <a:pt x="979157" y="7200"/>
                </a:lnTo>
                <a:lnTo>
                  <a:pt x="979157" y="932967"/>
                </a:lnTo>
                <a:lnTo>
                  <a:pt x="977963" y="932903"/>
                </a:lnTo>
                <a:lnTo>
                  <a:pt x="944359" y="923455"/>
                </a:lnTo>
                <a:lnTo>
                  <a:pt x="982764" y="1013066"/>
                </a:lnTo>
                <a:lnTo>
                  <a:pt x="1002068" y="968032"/>
                </a:lnTo>
                <a:lnTo>
                  <a:pt x="1021168" y="923455"/>
                </a:lnTo>
                <a:lnTo>
                  <a:pt x="1018768" y="924610"/>
                </a:lnTo>
                <a:lnTo>
                  <a:pt x="1016368" y="925703"/>
                </a:lnTo>
                <a:lnTo>
                  <a:pt x="986358" y="932967"/>
                </a:lnTo>
                <a:lnTo>
                  <a:pt x="986358" y="7200"/>
                </a:lnTo>
                <a:lnTo>
                  <a:pt x="1945297" y="7200"/>
                </a:lnTo>
                <a:lnTo>
                  <a:pt x="1945297" y="1146505"/>
                </a:lnTo>
                <a:lnTo>
                  <a:pt x="1910499" y="1137005"/>
                </a:lnTo>
                <a:lnTo>
                  <a:pt x="1948903" y="1226616"/>
                </a:lnTo>
                <a:lnTo>
                  <a:pt x="1968207" y="1181582"/>
                </a:lnTo>
                <a:lnTo>
                  <a:pt x="1983232" y="1146505"/>
                </a:lnTo>
                <a:lnTo>
                  <a:pt x="1987308" y="113700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5674512" y="5493506"/>
            <a:ext cx="3744595" cy="1473835"/>
          </a:xfrm>
          <a:custGeom>
            <a:avLst/>
            <a:gdLst/>
            <a:ahLst/>
            <a:cxnLst/>
            <a:rect l="l" t="t" r="r" b="b"/>
            <a:pathLst>
              <a:path w="3744595" h="1473834">
                <a:moveTo>
                  <a:pt x="2413" y="0"/>
                </a:moveTo>
                <a:lnTo>
                  <a:pt x="2349" y="254"/>
                </a:lnTo>
                <a:lnTo>
                  <a:pt x="2209" y="406"/>
                </a:lnTo>
                <a:lnTo>
                  <a:pt x="2019" y="469"/>
                </a:lnTo>
                <a:lnTo>
                  <a:pt x="2413" y="609"/>
                </a:lnTo>
                <a:lnTo>
                  <a:pt x="2413" y="0"/>
                </a:lnTo>
                <a:close/>
              </a:path>
              <a:path w="3744595" h="1473834">
                <a:moveTo>
                  <a:pt x="805522" y="231305"/>
                </a:moveTo>
                <a:lnTo>
                  <a:pt x="804900" y="231114"/>
                </a:lnTo>
                <a:lnTo>
                  <a:pt x="804494" y="230822"/>
                </a:lnTo>
                <a:lnTo>
                  <a:pt x="804087" y="230314"/>
                </a:lnTo>
                <a:lnTo>
                  <a:pt x="803656" y="230022"/>
                </a:lnTo>
                <a:lnTo>
                  <a:pt x="803554" y="228727"/>
                </a:lnTo>
                <a:lnTo>
                  <a:pt x="803516" y="230733"/>
                </a:lnTo>
                <a:lnTo>
                  <a:pt x="805522" y="231305"/>
                </a:lnTo>
                <a:close/>
              </a:path>
              <a:path w="3744595" h="1473834">
                <a:moveTo>
                  <a:pt x="3744239" y="452920"/>
                </a:moveTo>
                <a:lnTo>
                  <a:pt x="3732720" y="442976"/>
                </a:lnTo>
                <a:lnTo>
                  <a:pt x="3732720" y="456450"/>
                </a:lnTo>
                <a:lnTo>
                  <a:pt x="3732530" y="456463"/>
                </a:lnTo>
                <a:lnTo>
                  <a:pt x="3732365" y="456349"/>
                </a:lnTo>
                <a:lnTo>
                  <a:pt x="3732720" y="456450"/>
                </a:lnTo>
                <a:lnTo>
                  <a:pt x="3732720" y="442976"/>
                </a:lnTo>
                <a:lnTo>
                  <a:pt x="3726523" y="441210"/>
                </a:lnTo>
                <a:lnTo>
                  <a:pt x="3726523" y="454647"/>
                </a:lnTo>
                <a:lnTo>
                  <a:pt x="3720046" y="456463"/>
                </a:lnTo>
                <a:lnTo>
                  <a:pt x="2703195" y="738365"/>
                </a:lnTo>
                <a:lnTo>
                  <a:pt x="2678709" y="747915"/>
                </a:lnTo>
                <a:lnTo>
                  <a:pt x="2683522" y="748093"/>
                </a:lnTo>
                <a:lnTo>
                  <a:pt x="2680220" y="749884"/>
                </a:lnTo>
                <a:lnTo>
                  <a:pt x="2680043" y="749757"/>
                </a:lnTo>
                <a:lnTo>
                  <a:pt x="2677553" y="748982"/>
                </a:lnTo>
                <a:lnTo>
                  <a:pt x="2675598" y="748423"/>
                </a:lnTo>
                <a:lnTo>
                  <a:pt x="2675598" y="1459649"/>
                </a:lnTo>
                <a:lnTo>
                  <a:pt x="2673629" y="1459649"/>
                </a:lnTo>
                <a:lnTo>
                  <a:pt x="2672880" y="1459649"/>
                </a:lnTo>
                <a:lnTo>
                  <a:pt x="2673769" y="1459623"/>
                </a:lnTo>
                <a:lnTo>
                  <a:pt x="2673629" y="1459649"/>
                </a:lnTo>
                <a:lnTo>
                  <a:pt x="2673820" y="1459623"/>
                </a:lnTo>
                <a:lnTo>
                  <a:pt x="2675496" y="1459623"/>
                </a:lnTo>
                <a:lnTo>
                  <a:pt x="2675598" y="748423"/>
                </a:lnTo>
                <a:lnTo>
                  <a:pt x="2670467" y="746963"/>
                </a:lnTo>
                <a:lnTo>
                  <a:pt x="2670467" y="762609"/>
                </a:lnTo>
                <a:lnTo>
                  <a:pt x="2670454" y="763625"/>
                </a:lnTo>
                <a:lnTo>
                  <a:pt x="2670314" y="887374"/>
                </a:lnTo>
                <a:lnTo>
                  <a:pt x="2669476" y="1457909"/>
                </a:lnTo>
                <a:lnTo>
                  <a:pt x="27495" y="705154"/>
                </a:lnTo>
                <a:lnTo>
                  <a:pt x="8928" y="699871"/>
                </a:lnTo>
                <a:lnTo>
                  <a:pt x="8928" y="698461"/>
                </a:lnTo>
                <a:lnTo>
                  <a:pt x="9156" y="9537"/>
                </a:lnTo>
                <a:lnTo>
                  <a:pt x="798855" y="234264"/>
                </a:lnTo>
                <a:lnTo>
                  <a:pt x="798931" y="574230"/>
                </a:lnTo>
                <a:lnTo>
                  <a:pt x="799680" y="576503"/>
                </a:lnTo>
                <a:lnTo>
                  <a:pt x="1874024" y="886714"/>
                </a:lnTo>
                <a:lnTo>
                  <a:pt x="1877847" y="887374"/>
                </a:lnTo>
                <a:lnTo>
                  <a:pt x="1880019" y="886993"/>
                </a:lnTo>
                <a:lnTo>
                  <a:pt x="1890610" y="876287"/>
                </a:lnTo>
                <a:lnTo>
                  <a:pt x="1890610" y="871816"/>
                </a:lnTo>
                <a:lnTo>
                  <a:pt x="1888032" y="541312"/>
                </a:lnTo>
                <a:lnTo>
                  <a:pt x="1964245" y="562965"/>
                </a:lnTo>
                <a:lnTo>
                  <a:pt x="2025980" y="582828"/>
                </a:lnTo>
                <a:lnTo>
                  <a:pt x="2074367" y="597636"/>
                </a:lnTo>
                <a:lnTo>
                  <a:pt x="2174976" y="627011"/>
                </a:lnTo>
                <a:lnTo>
                  <a:pt x="2571038" y="735406"/>
                </a:lnTo>
                <a:lnTo>
                  <a:pt x="2670454" y="763663"/>
                </a:lnTo>
                <a:lnTo>
                  <a:pt x="2607754" y="745451"/>
                </a:lnTo>
                <a:lnTo>
                  <a:pt x="2670467" y="762609"/>
                </a:lnTo>
                <a:lnTo>
                  <a:pt x="2670467" y="746963"/>
                </a:lnTo>
                <a:lnTo>
                  <a:pt x="1931987" y="535228"/>
                </a:lnTo>
                <a:lnTo>
                  <a:pt x="1906930" y="528904"/>
                </a:lnTo>
                <a:lnTo>
                  <a:pt x="1897722" y="526707"/>
                </a:lnTo>
                <a:lnTo>
                  <a:pt x="1895335" y="526148"/>
                </a:lnTo>
                <a:lnTo>
                  <a:pt x="1895335" y="536270"/>
                </a:lnTo>
                <a:lnTo>
                  <a:pt x="1892427" y="538162"/>
                </a:lnTo>
                <a:lnTo>
                  <a:pt x="1878799" y="529742"/>
                </a:lnTo>
                <a:lnTo>
                  <a:pt x="1878799" y="526821"/>
                </a:lnTo>
                <a:lnTo>
                  <a:pt x="1878965" y="526796"/>
                </a:lnTo>
                <a:lnTo>
                  <a:pt x="1880184" y="526707"/>
                </a:lnTo>
                <a:lnTo>
                  <a:pt x="1881149" y="526859"/>
                </a:lnTo>
                <a:lnTo>
                  <a:pt x="1882305" y="527291"/>
                </a:lnTo>
                <a:lnTo>
                  <a:pt x="1886470" y="529564"/>
                </a:lnTo>
                <a:lnTo>
                  <a:pt x="1892096" y="532968"/>
                </a:lnTo>
                <a:lnTo>
                  <a:pt x="1895335" y="536270"/>
                </a:lnTo>
                <a:lnTo>
                  <a:pt x="1895335" y="526148"/>
                </a:lnTo>
                <a:lnTo>
                  <a:pt x="1890890" y="525081"/>
                </a:lnTo>
                <a:lnTo>
                  <a:pt x="1883321" y="523709"/>
                </a:lnTo>
                <a:lnTo>
                  <a:pt x="1881568" y="523290"/>
                </a:lnTo>
                <a:lnTo>
                  <a:pt x="1880120" y="523265"/>
                </a:lnTo>
                <a:lnTo>
                  <a:pt x="1879942" y="523303"/>
                </a:lnTo>
                <a:lnTo>
                  <a:pt x="1880590" y="522414"/>
                </a:lnTo>
                <a:lnTo>
                  <a:pt x="2111705" y="456450"/>
                </a:lnTo>
                <a:lnTo>
                  <a:pt x="2940215" y="226910"/>
                </a:lnTo>
                <a:lnTo>
                  <a:pt x="2940608" y="226910"/>
                </a:lnTo>
                <a:lnTo>
                  <a:pt x="3726523" y="454647"/>
                </a:lnTo>
                <a:lnTo>
                  <a:pt x="3726523" y="441210"/>
                </a:lnTo>
                <a:lnTo>
                  <a:pt x="2975381" y="226910"/>
                </a:lnTo>
                <a:lnTo>
                  <a:pt x="2943669" y="217868"/>
                </a:lnTo>
                <a:lnTo>
                  <a:pt x="2941320" y="217246"/>
                </a:lnTo>
                <a:lnTo>
                  <a:pt x="2939504" y="217258"/>
                </a:lnTo>
                <a:lnTo>
                  <a:pt x="1883829" y="515327"/>
                </a:lnTo>
                <a:lnTo>
                  <a:pt x="1874583" y="524675"/>
                </a:lnTo>
                <a:lnTo>
                  <a:pt x="1874583" y="525360"/>
                </a:lnTo>
                <a:lnTo>
                  <a:pt x="1874012" y="525830"/>
                </a:lnTo>
                <a:lnTo>
                  <a:pt x="1872729" y="526973"/>
                </a:lnTo>
                <a:lnTo>
                  <a:pt x="1871891" y="528066"/>
                </a:lnTo>
                <a:lnTo>
                  <a:pt x="1871230" y="529653"/>
                </a:lnTo>
                <a:lnTo>
                  <a:pt x="1868551" y="538429"/>
                </a:lnTo>
                <a:lnTo>
                  <a:pt x="1871395" y="532968"/>
                </a:lnTo>
                <a:lnTo>
                  <a:pt x="1872869" y="530466"/>
                </a:lnTo>
                <a:lnTo>
                  <a:pt x="1873681" y="529310"/>
                </a:lnTo>
                <a:lnTo>
                  <a:pt x="1874393" y="528637"/>
                </a:lnTo>
                <a:lnTo>
                  <a:pt x="1874583" y="528523"/>
                </a:lnTo>
                <a:lnTo>
                  <a:pt x="1874583" y="530745"/>
                </a:lnTo>
                <a:lnTo>
                  <a:pt x="1875320" y="533031"/>
                </a:lnTo>
                <a:lnTo>
                  <a:pt x="1888007" y="541312"/>
                </a:lnTo>
                <a:lnTo>
                  <a:pt x="1889594" y="849591"/>
                </a:lnTo>
                <a:lnTo>
                  <a:pt x="1877834" y="886434"/>
                </a:lnTo>
                <a:lnTo>
                  <a:pt x="1876247" y="886358"/>
                </a:lnTo>
                <a:lnTo>
                  <a:pt x="1833270" y="874064"/>
                </a:lnTo>
                <a:lnTo>
                  <a:pt x="809269" y="579958"/>
                </a:lnTo>
                <a:lnTo>
                  <a:pt x="802703" y="573328"/>
                </a:lnTo>
                <a:lnTo>
                  <a:pt x="802767" y="523265"/>
                </a:lnTo>
                <a:lnTo>
                  <a:pt x="802830" y="486714"/>
                </a:lnTo>
                <a:lnTo>
                  <a:pt x="803122" y="372402"/>
                </a:lnTo>
                <a:lnTo>
                  <a:pt x="803503" y="235800"/>
                </a:lnTo>
                <a:lnTo>
                  <a:pt x="803427" y="235585"/>
                </a:lnTo>
                <a:lnTo>
                  <a:pt x="804240" y="235800"/>
                </a:lnTo>
                <a:lnTo>
                  <a:pt x="803503" y="235572"/>
                </a:lnTo>
                <a:lnTo>
                  <a:pt x="803516" y="230733"/>
                </a:lnTo>
                <a:lnTo>
                  <a:pt x="798880" y="229400"/>
                </a:lnTo>
                <a:lnTo>
                  <a:pt x="798893" y="230022"/>
                </a:lnTo>
                <a:lnTo>
                  <a:pt x="798855" y="229400"/>
                </a:lnTo>
                <a:lnTo>
                  <a:pt x="9169" y="2552"/>
                </a:lnTo>
                <a:lnTo>
                  <a:pt x="9169" y="0"/>
                </a:lnTo>
                <a:lnTo>
                  <a:pt x="9080" y="406"/>
                </a:lnTo>
                <a:lnTo>
                  <a:pt x="8991" y="2501"/>
                </a:lnTo>
                <a:lnTo>
                  <a:pt x="2413" y="609"/>
                </a:lnTo>
                <a:lnTo>
                  <a:pt x="2400" y="7226"/>
                </a:lnTo>
                <a:lnTo>
                  <a:pt x="2159" y="7264"/>
                </a:lnTo>
                <a:lnTo>
                  <a:pt x="1092" y="7226"/>
                </a:lnTo>
                <a:lnTo>
                  <a:pt x="0" y="6934"/>
                </a:lnTo>
                <a:lnTo>
                  <a:pt x="2400" y="7607"/>
                </a:lnTo>
                <a:lnTo>
                  <a:pt x="571" y="677875"/>
                </a:lnTo>
                <a:lnTo>
                  <a:pt x="469" y="705319"/>
                </a:lnTo>
                <a:lnTo>
                  <a:pt x="647" y="705942"/>
                </a:lnTo>
                <a:lnTo>
                  <a:pt x="1092" y="706247"/>
                </a:lnTo>
                <a:lnTo>
                  <a:pt x="1041" y="706412"/>
                </a:lnTo>
                <a:lnTo>
                  <a:pt x="2672118" y="1473327"/>
                </a:lnTo>
                <a:lnTo>
                  <a:pt x="2672626" y="1473657"/>
                </a:lnTo>
                <a:lnTo>
                  <a:pt x="2675661" y="1473784"/>
                </a:lnTo>
                <a:lnTo>
                  <a:pt x="2676233" y="1473530"/>
                </a:lnTo>
                <a:lnTo>
                  <a:pt x="2677731" y="1473212"/>
                </a:lnTo>
                <a:lnTo>
                  <a:pt x="2683599" y="1459750"/>
                </a:lnTo>
                <a:lnTo>
                  <a:pt x="2685491" y="763447"/>
                </a:lnTo>
                <a:lnTo>
                  <a:pt x="2681998" y="751281"/>
                </a:lnTo>
                <a:lnTo>
                  <a:pt x="2683091" y="751560"/>
                </a:lnTo>
                <a:lnTo>
                  <a:pt x="2692095" y="751878"/>
                </a:lnTo>
                <a:lnTo>
                  <a:pt x="2688831" y="756666"/>
                </a:lnTo>
                <a:lnTo>
                  <a:pt x="2732621" y="747445"/>
                </a:lnTo>
                <a:lnTo>
                  <a:pt x="2778175" y="737158"/>
                </a:lnTo>
                <a:lnTo>
                  <a:pt x="2825305" y="725932"/>
                </a:lnTo>
                <a:lnTo>
                  <a:pt x="2923565" y="700951"/>
                </a:lnTo>
                <a:lnTo>
                  <a:pt x="3078251" y="658596"/>
                </a:lnTo>
                <a:lnTo>
                  <a:pt x="3691763" y="478066"/>
                </a:lnTo>
                <a:lnTo>
                  <a:pt x="3736200" y="465442"/>
                </a:lnTo>
                <a:lnTo>
                  <a:pt x="3744239" y="456463"/>
                </a:lnTo>
                <a:lnTo>
                  <a:pt x="3744239" y="4529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6485140" y="3967563"/>
            <a:ext cx="3873500" cy="1127760"/>
          </a:xfrm>
          <a:custGeom>
            <a:avLst/>
            <a:gdLst/>
            <a:ahLst/>
            <a:cxnLst/>
            <a:rect l="l" t="t" r="r" b="b"/>
            <a:pathLst>
              <a:path w="3873500" h="1127760">
                <a:moveTo>
                  <a:pt x="5219" y="490601"/>
                </a:moveTo>
                <a:lnTo>
                  <a:pt x="4927" y="490524"/>
                </a:lnTo>
                <a:lnTo>
                  <a:pt x="4330" y="490499"/>
                </a:lnTo>
                <a:lnTo>
                  <a:pt x="3746" y="490601"/>
                </a:lnTo>
                <a:lnTo>
                  <a:pt x="5219" y="490601"/>
                </a:lnTo>
                <a:close/>
              </a:path>
              <a:path w="3873500" h="1127760">
                <a:moveTo>
                  <a:pt x="3872115" y="6667"/>
                </a:moveTo>
                <a:lnTo>
                  <a:pt x="3871226" y="6896"/>
                </a:lnTo>
                <a:lnTo>
                  <a:pt x="3872115" y="6667"/>
                </a:lnTo>
                <a:close/>
              </a:path>
              <a:path w="3873500" h="1127760">
                <a:moveTo>
                  <a:pt x="3872877" y="640080"/>
                </a:moveTo>
                <a:lnTo>
                  <a:pt x="3872839" y="639762"/>
                </a:lnTo>
                <a:lnTo>
                  <a:pt x="3872827" y="634098"/>
                </a:lnTo>
                <a:lnTo>
                  <a:pt x="3871226" y="6921"/>
                </a:lnTo>
                <a:lnTo>
                  <a:pt x="3871099" y="6934"/>
                </a:lnTo>
                <a:lnTo>
                  <a:pt x="3871112" y="317"/>
                </a:lnTo>
                <a:lnTo>
                  <a:pt x="3870947" y="215"/>
                </a:lnTo>
                <a:lnTo>
                  <a:pt x="3870820" y="76"/>
                </a:lnTo>
                <a:lnTo>
                  <a:pt x="3870668" y="50"/>
                </a:lnTo>
                <a:lnTo>
                  <a:pt x="3870528" y="0"/>
                </a:lnTo>
                <a:lnTo>
                  <a:pt x="3870248" y="12"/>
                </a:lnTo>
                <a:lnTo>
                  <a:pt x="3867848" y="774"/>
                </a:lnTo>
                <a:lnTo>
                  <a:pt x="3864457" y="1752"/>
                </a:lnTo>
                <a:lnTo>
                  <a:pt x="3864457" y="1536"/>
                </a:lnTo>
                <a:lnTo>
                  <a:pt x="3864305" y="774"/>
                </a:lnTo>
                <a:lnTo>
                  <a:pt x="3864305" y="1803"/>
                </a:lnTo>
                <a:lnTo>
                  <a:pt x="3846550" y="6959"/>
                </a:lnTo>
                <a:lnTo>
                  <a:pt x="1100912" y="793623"/>
                </a:lnTo>
                <a:lnTo>
                  <a:pt x="3864305" y="8877"/>
                </a:lnTo>
                <a:lnTo>
                  <a:pt x="3864546" y="635330"/>
                </a:lnTo>
                <a:lnTo>
                  <a:pt x="3279762" y="804049"/>
                </a:lnTo>
                <a:lnTo>
                  <a:pt x="2205151" y="1114196"/>
                </a:lnTo>
                <a:lnTo>
                  <a:pt x="2205278" y="803922"/>
                </a:lnTo>
                <a:lnTo>
                  <a:pt x="2205278" y="801039"/>
                </a:lnTo>
                <a:lnTo>
                  <a:pt x="2197722" y="791946"/>
                </a:lnTo>
                <a:lnTo>
                  <a:pt x="2196769" y="791527"/>
                </a:lnTo>
                <a:lnTo>
                  <a:pt x="2194547" y="791984"/>
                </a:lnTo>
                <a:lnTo>
                  <a:pt x="2193887" y="792111"/>
                </a:lnTo>
                <a:lnTo>
                  <a:pt x="2193887" y="803249"/>
                </a:lnTo>
                <a:lnTo>
                  <a:pt x="2193569" y="802576"/>
                </a:lnTo>
                <a:lnTo>
                  <a:pt x="2193887" y="803249"/>
                </a:lnTo>
                <a:lnTo>
                  <a:pt x="2193887" y="792111"/>
                </a:lnTo>
                <a:lnTo>
                  <a:pt x="2193531" y="792162"/>
                </a:lnTo>
                <a:lnTo>
                  <a:pt x="2152027" y="804049"/>
                </a:lnTo>
                <a:lnTo>
                  <a:pt x="1101344" y="1105674"/>
                </a:lnTo>
                <a:lnTo>
                  <a:pt x="1101636" y="1066076"/>
                </a:lnTo>
                <a:lnTo>
                  <a:pt x="1102448" y="1011910"/>
                </a:lnTo>
                <a:lnTo>
                  <a:pt x="1103185" y="952461"/>
                </a:lnTo>
                <a:lnTo>
                  <a:pt x="1103274" y="893546"/>
                </a:lnTo>
                <a:lnTo>
                  <a:pt x="1102169" y="840955"/>
                </a:lnTo>
                <a:lnTo>
                  <a:pt x="1099426" y="802576"/>
                </a:lnTo>
                <a:lnTo>
                  <a:pt x="1099286" y="800531"/>
                </a:lnTo>
                <a:lnTo>
                  <a:pt x="1096822" y="802576"/>
                </a:lnTo>
                <a:lnTo>
                  <a:pt x="1094701" y="798322"/>
                </a:lnTo>
                <a:lnTo>
                  <a:pt x="1093901" y="795172"/>
                </a:lnTo>
                <a:lnTo>
                  <a:pt x="1095476" y="794753"/>
                </a:lnTo>
                <a:lnTo>
                  <a:pt x="1106182" y="804329"/>
                </a:lnTo>
                <a:lnTo>
                  <a:pt x="1101598" y="794753"/>
                </a:lnTo>
                <a:lnTo>
                  <a:pt x="1101432" y="794397"/>
                </a:lnTo>
                <a:lnTo>
                  <a:pt x="1100912" y="793623"/>
                </a:lnTo>
                <a:lnTo>
                  <a:pt x="1100188" y="792505"/>
                </a:lnTo>
                <a:lnTo>
                  <a:pt x="1098740" y="791438"/>
                </a:lnTo>
                <a:lnTo>
                  <a:pt x="1096632" y="790663"/>
                </a:lnTo>
                <a:lnTo>
                  <a:pt x="1096505" y="789990"/>
                </a:lnTo>
                <a:lnTo>
                  <a:pt x="1092352" y="788568"/>
                </a:lnTo>
                <a:lnTo>
                  <a:pt x="1092098" y="787336"/>
                </a:lnTo>
                <a:lnTo>
                  <a:pt x="1092085" y="785202"/>
                </a:lnTo>
                <a:lnTo>
                  <a:pt x="1092250" y="784453"/>
                </a:lnTo>
                <a:lnTo>
                  <a:pt x="1093038" y="783043"/>
                </a:lnTo>
                <a:lnTo>
                  <a:pt x="1094981" y="780224"/>
                </a:lnTo>
                <a:lnTo>
                  <a:pt x="1099235" y="774801"/>
                </a:lnTo>
                <a:lnTo>
                  <a:pt x="1091577" y="781939"/>
                </a:lnTo>
                <a:lnTo>
                  <a:pt x="1090206" y="783590"/>
                </a:lnTo>
                <a:lnTo>
                  <a:pt x="1089634" y="785202"/>
                </a:lnTo>
                <a:lnTo>
                  <a:pt x="1089482" y="787336"/>
                </a:lnTo>
                <a:lnTo>
                  <a:pt x="1089456" y="787565"/>
                </a:lnTo>
                <a:lnTo>
                  <a:pt x="1088644" y="787285"/>
                </a:lnTo>
                <a:lnTo>
                  <a:pt x="1088644" y="796124"/>
                </a:lnTo>
                <a:lnTo>
                  <a:pt x="1088618" y="796798"/>
                </a:lnTo>
                <a:lnTo>
                  <a:pt x="1088517" y="796632"/>
                </a:lnTo>
                <a:lnTo>
                  <a:pt x="1088517" y="799223"/>
                </a:lnTo>
                <a:lnTo>
                  <a:pt x="1088034" y="810348"/>
                </a:lnTo>
                <a:lnTo>
                  <a:pt x="1087551" y="826427"/>
                </a:lnTo>
                <a:lnTo>
                  <a:pt x="1087513" y="827684"/>
                </a:lnTo>
                <a:lnTo>
                  <a:pt x="1087348" y="800036"/>
                </a:lnTo>
                <a:lnTo>
                  <a:pt x="1087348" y="834656"/>
                </a:lnTo>
                <a:lnTo>
                  <a:pt x="1087348" y="834885"/>
                </a:lnTo>
                <a:lnTo>
                  <a:pt x="1087348" y="836993"/>
                </a:lnTo>
                <a:lnTo>
                  <a:pt x="1087399" y="1111491"/>
                </a:lnTo>
                <a:lnTo>
                  <a:pt x="38201" y="806627"/>
                </a:lnTo>
                <a:lnTo>
                  <a:pt x="29870" y="804202"/>
                </a:lnTo>
                <a:lnTo>
                  <a:pt x="14871" y="799846"/>
                </a:lnTo>
                <a:lnTo>
                  <a:pt x="14859" y="798639"/>
                </a:lnTo>
                <a:lnTo>
                  <a:pt x="13995" y="744334"/>
                </a:lnTo>
                <a:lnTo>
                  <a:pt x="10058" y="502246"/>
                </a:lnTo>
                <a:lnTo>
                  <a:pt x="47675" y="512826"/>
                </a:lnTo>
                <a:lnTo>
                  <a:pt x="600570" y="674204"/>
                </a:lnTo>
                <a:lnTo>
                  <a:pt x="806526" y="731329"/>
                </a:lnTo>
                <a:lnTo>
                  <a:pt x="905624" y="757008"/>
                </a:lnTo>
                <a:lnTo>
                  <a:pt x="1000620" y="779970"/>
                </a:lnTo>
                <a:lnTo>
                  <a:pt x="1046213" y="790244"/>
                </a:lnTo>
                <a:lnTo>
                  <a:pt x="1088517" y="799223"/>
                </a:lnTo>
                <a:lnTo>
                  <a:pt x="1088517" y="796632"/>
                </a:lnTo>
                <a:lnTo>
                  <a:pt x="1088250" y="796188"/>
                </a:lnTo>
                <a:lnTo>
                  <a:pt x="1088644" y="796124"/>
                </a:lnTo>
                <a:lnTo>
                  <a:pt x="1088644" y="787285"/>
                </a:lnTo>
                <a:lnTo>
                  <a:pt x="1081112" y="784682"/>
                </a:lnTo>
                <a:lnTo>
                  <a:pt x="1079957" y="784301"/>
                </a:lnTo>
                <a:lnTo>
                  <a:pt x="40754" y="500418"/>
                </a:lnTo>
                <a:lnTo>
                  <a:pt x="20701" y="494880"/>
                </a:lnTo>
                <a:lnTo>
                  <a:pt x="5295" y="490626"/>
                </a:lnTo>
                <a:lnTo>
                  <a:pt x="3606" y="490626"/>
                </a:lnTo>
                <a:lnTo>
                  <a:pt x="3594" y="500430"/>
                </a:lnTo>
                <a:lnTo>
                  <a:pt x="2971" y="500253"/>
                </a:lnTo>
                <a:lnTo>
                  <a:pt x="3594" y="500430"/>
                </a:lnTo>
                <a:lnTo>
                  <a:pt x="3594" y="490626"/>
                </a:lnTo>
                <a:lnTo>
                  <a:pt x="2971" y="490626"/>
                </a:lnTo>
                <a:lnTo>
                  <a:pt x="2209" y="491274"/>
                </a:lnTo>
                <a:lnTo>
                  <a:pt x="1206" y="491731"/>
                </a:lnTo>
                <a:lnTo>
                  <a:pt x="800" y="492658"/>
                </a:lnTo>
                <a:lnTo>
                  <a:pt x="254" y="493331"/>
                </a:lnTo>
                <a:lnTo>
                  <a:pt x="0" y="494665"/>
                </a:lnTo>
                <a:lnTo>
                  <a:pt x="38" y="494880"/>
                </a:lnTo>
                <a:lnTo>
                  <a:pt x="254" y="504202"/>
                </a:lnTo>
                <a:lnTo>
                  <a:pt x="6515" y="799846"/>
                </a:lnTo>
                <a:lnTo>
                  <a:pt x="6642" y="804887"/>
                </a:lnTo>
                <a:lnTo>
                  <a:pt x="6769" y="805307"/>
                </a:lnTo>
                <a:lnTo>
                  <a:pt x="7112" y="805776"/>
                </a:lnTo>
                <a:lnTo>
                  <a:pt x="7200" y="806018"/>
                </a:lnTo>
                <a:lnTo>
                  <a:pt x="8140" y="806640"/>
                </a:lnTo>
                <a:lnTo>
                  <a:pt x="8382" y="806627"/>
                </a:lnTo>
                <a:lnTo>
                  <a:pt x="1087399" y="1113599"/>
                </a:lnTo>
                <a:lnTo>
                  <a:pt x="1087412" y="1120267"/>
                </a:lnTo>
                <a:lnTo>
                  <a:pt x="1087424" y="1119162"/>
                </a:lnTo>
                <a:lnTo>
                  <a:pt x="1087628" y="1118323"/>
                </a:lnTo>
                <a:lnTo>
                  <a:pt x="1088110" y="1117320"/>
                </a:lnTo>
                <a:lnTo>
                  <a:pt x="1088605" y="1116355"/>
                </a:lnTo>
                <a:lnTo>
                  <a:pt x="1089152" y="1115695"/>
                </a:lnTo>
                <a:lnTo>
                  <a:pt x="1089304" y="1114196"/>
                </a:lnTo>
                <a:lnTo>
                  <a:pt x="1089825" y="1115161"/>
                </a:lnTo>
                <a:lnTo>
                  <a:pt x="1089317" y="1115555"/>
                </a:lnTo>
                <a:lnTo>
                  <a:pt x="1089355" y="1120267"/>
                </a:lnTo>
                <a:lnTo>
                  <a:pt x="1089482" y="1118654"/>
                </a:lnTo>
                <a:lnTo>
                  <a:pt x="1090180" y="1117803"/>
                </a:lnTo>
                <a:lnTo>
                  <a:pt x="1090637" y="1116812"/>
                </a:lnTo>
                <a:lnTo>
                  <a:pt x="1091006" y="1116660"/>
                </a:lnTo>
                <a:lnTo>
                  <a:pt x="1092288" y="1117650"/>
                </a:lnTo>
                <a:lnTo>
                  <a:pt x="1093749" y="1118704"/>
                </a:lnTo>
                <a:lnTo>
                  <a:pt x="1095006" y="1119276"/>
                </a:lnTo>
                <a:lnTo>
                  <a:pt x="1096772" y="1119632"/>
                </a:lnTo>
                <a:lnTo>
                  <a:pt x="1097686" y="1120038"/>
                </a:lnTo>
                <a:lnTo>
                  <a:pt x="1100645" y="1119708"/>
                </a:lnTo>
                <a:lnTo>
                  <a:pt x="1101636" y="1119390"/>
                </a:lnTo>
                <a:lnTo>
                  <a:pt x="1137208" y="1109141"/>
                </a:lnTo>
                <a:lnTo>
                  <a:pt x="2193074" y="805014"/>
                </a:lnTo>
                <a:lnTo>
                  <a:pt x="2196401" y="804049"/>
                </a:lnTo>
                <a:lnTo>
                  <a:pt x="2196668" y="803986"/>
                </a:lnTo>
                <a:lnTo>
                  <a:pt x="2196884" y="803922"/>
                </a:lnTo>
                <a:lnTo>
                  <a:pt x="2196668" y="803986"/>
                </a:lnTo>
                <a:lnTo>
                  <a:pt x="2193074" y="805014"/>
                </a:lnTo>
                <a:lnTo>
                  <a:pt x="2193264" y="920889"/>
                </a:lnTo>
                <a:lnTo>
                  <a:pt x="2193366" y="999439"/>
                </a:lnTo>
                <a:lnTo>
                  <a:pt x="2193480" y="1121727"/>
                </a:lnTo>
                <a:lnTo>
                  <a:pt x="2193671" y="1122616"/>
                </a:lnTo>
                <a:lnTo>
                  <a:pt x="2199094" y="1127366"/>
                </a:lnTo>
                <a:lnTo>
                  <a:pt x="2199563" y="1127569"/>
                </a:lnTo>
                <a:lnTo>
                  <a:pt x="2201811" y="1127455"/>
                </a:lnTo>
                <a:lnTo>
                  <a:pt x="2202256" y="1127201"/>
                </a:lnTo>
                <a:lnTo>
                  <a:pt x="2225002" y="1120584"/>
                </a:lnTo>
                <a:lnTo>
                  <a:pt x="3871645" y="641921"/>
                </a:lnTo>
                <a:lnTo>
                  <a:pt x="3872026" y="641654"/>
                </a:lnTo>
                <a:lnTo>
                  <a:pt x="3872369" y="641210"/>
                </a:lnTo>
                <a:lnTo>
                  <a:pt x="3872623" y="641032"/>
                </a:lnTo>
                <a:lnTo>
                  <a:pt x="3872877" y="640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dirty="0" sz="850" spc="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dirty="0" u="sng" sz="16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dirty="0" u="sng" sz="1600" spc="-1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dirty="0" sz="850" spc="2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dirty="0" sz="850" spc="30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850" spc="27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dirty="0" sz="850" spc="2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-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670931" y="2970068"/>
            <a:ext cx="5803900" cy="4337685"/>
          </a:xfrm>
          <a:custGeom>
            <a:avLst/>
            <a:gdLst/>
            <a:ahLst/>
            <a:cxnLst/>
            <a:rect l="l" t="t" r="r" b="b"/>
            <a:pathLst>
              <a:path w="5803900" h="4337684">
                <a:moveTo>
                  <a:pt x="0" y="0"/>
                </a:moveTo>
                <a:lnTo>
                  <a:pt x="5803905" y="0"/>
                </a:lnTo>
                <a:lnTo>
                  <a:pt x="5803905" y="4337060"/>
                </a:lnTo>
                <a:lnTo>
                  <a:pt x="0" y="433706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A3D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342" y="5412933"/>
            <a:ext cx="1125863" cy="112586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825715" y="5557204"/>
            <a:ext cx="5486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514974" y="4589340"/>
            <a:ext cx="1489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dirty="0" sz="1600" spc="-3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2122267" y="4865839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2" y="0"/>
                </a:moveTo>
                <a:lnTo>
                  <a:pt x="155582" y="28607"/>
                </a:lnTo>
                <a:lnTo>
                  <a:pt x="132435" y="50875"/>
                </a:lnTo>
                <a:lnTo>
                  <a:pt x="106923" y="66909"/>
                </a:lnTo>
                <a:lnTo>
                  <a:pt x="80658" y="76815"/>
                </a:lnTo>
                <a:lnTo>
                  <a:pt x="80658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3" y="343749"/>
                </a:lnTo>
                <a:lnTo>
                  <a:pt x="95931" y="381197"/>
                </a:lnTo>
                <a:lnTo>
                  <a:pt x="112864" y="420036"/>
                </a:lnTo>
                <a:lnTo>
                  <a:pt x="123692" y="460096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5" y="304860"/>
                </a:lnTo>
                <a:lnTo>
                  <a:pt x="247385" y="273704"/>
                </a:lnTo>
                <a:lnTo>
                  <a:pt x="174752" y="273704"/>
                </a:lnTo>
                <a:lnTo>
                  <a:pt x="17475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6571217" y="3188370"/>
            <a:ext cx="2179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37284" y="1083680"/>
            <a:ext cx="4206240" cy="12325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6364" marR="118745">
              <a:lnSpc>
                <a:spcPts val="1560"/>
              </a:lnSpc>
              <a:spcBef>
                <a:spcPts val="25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algn="ctr" marL="12700" marR="5080" indent="-635">
              <a:lnSpc>
                <a:spcPts val="1560"/>
              </a:lnSpc>
              <a:spcBef>
                <a:spcPts val="1575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42836" y="1657312"/>
            <a:ext cx="4893945" cy="2059305"/>
            <a:chOff x="242836" y="1657312"/>
            <a:chExt cx="4893945" cy="205930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0244" y="1979949"/>
              <a:ext cx="1766476" cy="116410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387730" y="1979949"/>
              <a:ext cx="1743710" cy="1157605"/>
            </a:xfrm>
            <a:custGeom>
              <a:avLst/>
              <a:gdLst/>
              <a:ahLst/>
              <a:cxnLst/>
              <a:rect l="l" t="t" r="r" b="b"/>
              <a:pathLst>
                <a:path w="1743710" h="1157605">
                  <a:moveTo>
                    <a:pt x="0" y="497180"/>
                  </a:moveTo>
                  <a:lnTo>
                    <a:pt x="1743562" y="0"/>
                  </a:lnTo>
                  <a:lnTo>
                    <a:pt x="1743562" y="655001"/>
                  </a:lnTo>
                  <a:lnTo>
                    <a:pt x="7321" y="1157126"/>
                  </a:lnTo>
                  <a:lnTo>
                    <a:pt x="4596" y="825684"/>
                  </a:lnTo>
                  <a:lnTo>
                    <a:pt x="0" y="49718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593" y="2501827"/>
              <a:ext cx="2053518" cy="61651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083" y="2188278"/>
              <a:ext cx="3021519" cy="152442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359" y="2186757"/>
              <a:ext cx="3023235" cy="1525905"/>
            </a:xfrm>
            <a:custGeom>
              <a:avLst/>
              <a:gdLst/>
              <a:ahLst/>
              <a:cxnLst/>
              <a:rect l="l" t="t" r="r" b="b"/>
              <a:pathLst>
                <a:path w="3023235" h="1525904">
                  <a:moveTo>
                    <a:pt x="17626" y="668185"/>
                  </a:moveTo>
                  <a:lnTo>
                    <a:pt x="3023241" y="1525464"/>
                  </a:lnTo>
                  <a:lnTo>
                    <a:pt x="3023241" y="870459"/>
                  </a:lnTo>
                  <a:lnTo>
                    <a:pt x="2068048" y="596643"/>
                  </a:lnTo>
                  <a:lnTo>
                    <a:pt x="2068586" y="925988"/>
                  </a:lnTo>
                  <a:lnTo>
                    <a:pt x="952254" y="593590"/>
                  </a:lnTo>
                  <a:lnTo>
                    <a:pt x="952131" y="276754"/>
                  </a:lnTo>
                  <a:lnTo>
                    <a:pt x="0" y="0"/>
                  </a:lnTo>
                  <a:lnTo>
                    <a:pt x="17626" y="66818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8771" y="2422802"/>
              <a:ext cx="2018656" cy="62813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314112" y="2423544"/>
              <a:ext cx="2030730" cy="630555"/>
            </a:xfrm>
            <a:custGeom>
              <a:avLst/>
              <a:gdLst/>
              <a:ahLst/>
              <a:cxnLst/>
              <a:rect l="l" t="t" r="r" b="b"/>
              <a:pathLst>
                <a:path w="2030729" h="630555">
                  <a:moveTo>
                    <a:pt x="866300" y="0"/>
                  </a:moveTo>
                  <a:lnTo>
                    <a:pt x="2030482" y="331210"/>
                  </a:lnTo>
                  <a:lnTo>
                    <a:pt x="954417" y="630299"/>
                  </a:lnTo>
                  <a:lnTo>
                    <a:pt x="0" y="355742"/>
                  </a:lnTo>
                  <a:lnTo>
                    <a:pt x="86630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271053" y="2753848"/>
              <a:ext cx="1071880" cy="959485"/>
            </a:xfrm>
            <a:custGeom>
              <a:avLst/>
              <a:gdLst/>
              <a:ahLst/>
              <a:cxnLst/>
              <a:rect l="l" t="t" r="r" b="b"/>
              <a:pathLst>
                <a:path w="1071879" h="959485">
                  <a:moveTo>
                    <a:pt x="1071841" y="0"/>
                  </a:moveTo>
                  <a:lnTo>
                    <a:pt x="798" y="299764"/>
                  </a:lnTo>
                  <a:lnTo>
                    <a:pt x="0" y="958938"/>
                  </a:lnTo>
                  <a:lnTo>
                    <a:pt x="1069455" y="637700"/>
                  </a:lnTo>
                  <a:lnTo>
                    <a:pt x="1071841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271053" y="2753848"/>
              <a:ext cx="1071880" cy="959485"/>
            </a:xfrm>
            <a:custGeom>
              <a:avLst/>
              <a:gdLst/>
              <a:ahLst/>
              <a:cxnLst/>
              <a:rect l="l" t="t" r="r" b="b"/>
              <a:pathLst>
                <a:path w="1071879" h="959485">
                  <a:moveTo>
                    <a:pt x="1069455" y="637700"/>
                  </a:moveTo>
                  <a:lnTo>
                    <a:pt x="1071841" y="0"/>
                  </a:lnTo>
                  <a:lnTo>
                    <a:pt x="798" y="299764"/>
                  </a:lnTo>
                  <a:lnTo>
                    <a:pt x="0" y="958938"/>
                  </a:lnTo>
                  <a:lnTo>
                    <a:pt x="1069455" y="63770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275830" y="2808924"/>
              <a:ext cx="1064895" cy="888365"/>
            </a:xfrm>
            <a:custGeom>
              <a:avLst/>
              <a:gdLst/>
              <a:ahLst/>
              <a:cxnLst/>
              <a:rect l="l" t="t" r="r" b="b"/>
              <a:pathLst>
                <a:path w="1064895" h="888364">
                  <a:moveTo>
                    <a:pt x="11131" y="888364"/>
                  </a:moveTo>
                  <a:lnTo>
                    <a:pt x="49248" y="841538"/>
                  </a:lnTo>
                  <a:lnTo>
                    <a:pt x="200375" y="720392"/>
                  </a:lnTo>
                  <a:lnTo>
                    <a:pt x="519673" y="553922"/>
                  </a:lnTo>
                  <a:lnTo>
                    <a:pt x="1062302" y="371128"/>
                  </a:lnTo>
                </a:path>
                <a:path w="1064895" h="888364">
                  <a:moveTo>
                    <a:pt x="0" y="716216"/>
                  </a:moveTo>
                  <a:lnTo>
                    <a:pt x="39980" y="666968"/>
                  </a:lnTo>
                  <a:lnTo>
                    <a:pt x="195205" y="540492"/>
                  </a:lnTo>
                  <a:lnTo>
                    <a:pt x="518603" y="368694"/>
                  </a:lnTo>
                  <a:lnTo>
                    <a:pt x="1063097" y="183478"/>
                  </a:lnTo>
                </a:path>
                <a:path w="1064895" h="888364">
                  <a:moveTo>
                    <a:pt x="3178" y="533732"/>
                  </a:moveTo>
                  <a:lnTo>
                    <a:pt x="42725" y="484329"/>
                  </a:lnTo>
                  <a:lnTo>
                    <a:pt x="196994" y="357512"/>
                  </a:lnTo>
                  <a:lnTo>
                    <a:pt x="519435" y="185372"/>
                  </a:lnTo>
                  <a:lnTo>
                    <a:pt x="1063494" y="0"/>
                  </a:lnTo>
                </a:path>
                <a:path w="1064895" h="888364">
                  <a:moveTo>
                    <a:pt x="1064696" y="460580"/>
                  </a:moveTo>
                  <a:lnTo>
                    <a:pt x="1023126" y="472731"/>
                  </a:lnTo>
                  <a:lnTo>
                    <a:pt x="925349" y="511270"/>
                  </a:lnTo>
                  <a:lnTo>
                    <a:pt x="811768" y="579328"/>
                  </a:lnTo>
                  <a:lnTo>
                    <a:pt x="722786" y="680036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949" y="1881240"/>
              <a:ext cx="2226682" cy="57700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46646" y="1880527"/>
              <a:ext cx="2243455" cy="581660"/>
            </a:xfrm>
            <a:custGeom>
              <a:avLst/>
              <a:gdLst/>
              <a:ahLst/>
              <a:cxnLst/>
              <a:rect l="l" t="t" r="r" b="b"/>
              <a:pathLst>
                <a:path w="2243455" h="581660">
                  <a:moveTo>
                    <a:pt x="1028998" y="0"/>
                  </a:moveTo>
                  <a:lnTo>
                    <a:pt x="2243087" y="339368"/>
                  </a:lnTo>
                  <a:lnTo>
                    <a:pt x="954417" y="581489"/>
                  </a:lnTo>
                  <a:lnTo>
                    <a:pt x="0" y="306932"/>
                  </a:lnTo>
                  <a:lnTo>
                    <a:pt x="102899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199365" y="2224065"/>
              <a:ext cx="1292860" cy="558165"/>
            </a:xfrm>
            <a:custGeom>
              <a:avLst/>
              <a:gdLst/>
              <a:ahLst/>
              <a:cxnLst/>
              <a:rect l="l" t="t" r="r" b="b"/>
              <a:pathLst>
                <a:path w="1292860" h="558164">
                  <a:moveTo>
                    <a:pt x="1292310" y="0"/>
                  </a:moveTo>
                  <a:lnTo>
                    <a:pt x="0" y="237077"/>
                  </a:lnTo>
                  <a:lnTo>
                    <a:pt x="0" y="557830"/>
                  </a:lnTo>
                  <a:lnTo>
                    <a:pt x="1292310" y="320752"/>
                  </a:lnTo>
                  <a:lnTo>
                    <a:pt x="129231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199365" y="2224065"/>
              <a:ext cx="1292860" cy="558165"/>
            </a:xfrm>
            <a:custGeom>
              <a:avLst/>
              <a:gdLst/>
              <a:ahLst/>
              <a:cxnLst/>
              <a:rect l="l" t="t" r="r" b="b"/>
              <a:pathLst>
                <a:path w="1292860" h="558164">
                  <a:moveTo>
                    <a:pt x="0" y="237077"/>
                  </a:moveTo>
                  <a:lnTo>
                    <a:pt x="1292310" y="0"/>
                  </a:lnTo>
                  <a:lnTo>
                    <a:pt x="1292310" y="320752"/>
                  </a:lnTo>
                  <a:lnTo>
                    <a:pt x="0" y="557830"/>
                  </a:lnTo>
                  <a:lnTo>
                    <a:pt x="0" y="23707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203152" y="2344359"/>
              <a:ext cx="1292860" cy="381635"/>
            </a:xfrm>
            <a:custGeom>
              <a:avLst/>
              <a:gdLst/>
              <a:ahLst/>
              <a:cxnLst/>
              <a:rect l="l" t="t" r="r" b="b"/>
              <a:pathLst>
                <a:path w="1292860" h="381635">
                  <a:moveTo>
                    <a:pt x="271940" y="381185"/>
                  </a:moveTo>
                  <a:lnTo>
                    <a:pt x="335858" y="350170"/>
                  </a:lnTo>
                  <a:lnTo>
                    <a:pt x="518317" y="284726"/>
                  </a:lnTo>
                  <a:lnTo>
                    <a:pt x="805369" y="226254"/>
                  </a:lnTo>
                  <a:lnTo>
                    <a:pt x="1183068" y="216157"/>
                  </a:lnTo>
                </a:path>
                <a:path w="1292860" h="381635">
                  <a:moveTo>
                    <a:pt x="1167" y="297982"/>
                  </a:moveTo>
                  <a:lnTo>
                    <a:pt x="91256" y="266968"/>
                  </a:lnTo>
                  <a:lnTo>
                    <a:pt x="348420" y="201525"/>
                  </a:lnTo>
                  <a:lnTo>
                    <a:pt x="753004" y="143055"/>
                  </a:lnTo>
                  <a:lnTo>
                    <a:pt x="1285351" y="132958"/>
                  </a:lnTo>
                </a:path>
                <a:path w="1292860" h="381635">
                  <a:moveTo>
                    <a:pt x="0" y="216157"/>
                  </a:moveTo>
                  <a:lnTo>
                    <a:pt x="123478" y="177153"/>
                  </a:lnTo>
                  <a:lnTo>
                    <a:pt x="436968" y="94133"/>
                  </a:lnTo>
                  <a:lnTo>
                    <a:pt x="855053" y="18085"/>
                  </a:lnTo>
                  <a:lnTo>
                    <a:pt x="1292313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5332" y="1660348"/>
              <a:ext cx="3937510" cy="111955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193782" y="1661122"/>
              <a:ext cx="3937635" cy="1120140"/>
            </a:xfrm>
            <a:custGeom>
              <a:avLst/>
              <a:gdLst/>
              <a:ahLst/>
              <a:cxnLst/>
              <a:rect l="l" t="t" r="r" b="b"/>
              <a:pathLst>
                <a:path w="3937635" h="1120139">
                  <a:moveTo>
                    <a:pt x="1113188" y="1119553"/>
                  </a:moveTo>
                  <a:lnTo>
                    <a:pt x="1988812" y="760355"/>
                  </a:lnTo>
                  <a:lnTo>
                    <a:pt x="2193688" y="819802"/>
                  </a:lnTo>
                  <a:lnTo>
                    <a:pt x="3937510" y="318056"/>
                  </a:lnTo>
                  <a:lnTo>
                    <a:pt x="2814778" y="0"/>
                  </a:lnTo>
                  <a:lnTo>
                    <a:pt x="1070250" y="496644"/>
                  </a:lnTo>
                  <a:lnTo>
                    <a:pt x="1286052" y="558594"/>
                  </a:lnTo>
                  <a:lnTo>
                    <a:pt x="0" y="807857"/>
                  </a:lnTo>
                  <a:lnTo>
                    <a:pt x="1113188" y="111955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193782" y="2468979"/>
              <a:ext cx="1120140" cy="641985"/>
            </a:xfrm>
            <a:custGeom>
              <a:avLst/>
              <a:gdLst/>
              <a:ahLst/>
              <a:cxnLst/>
              <a:rect l="l" t="t" r="r" b="b"/>
              <a:pathLst>
                <a:path w="1120139" h="641985">
                  <a:moveTo>
                    <a:pt x="0" y="0"/>
                  </a:moveTo>
                  <a:lnTo>
                    <a:pt x="4768" y="319645"/>
                  </a:lnTo>
                  <a:lnTo>
                    <a:pt x="1119585" y="641887"/>
                  </a:lnTo>
                  <a:lnTo>
                    <a:pt x="1119585" y="311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93782" y="2468979"/>
              <a:ext cx="1120140" cy="641985"/>
            </a:xfrm>
            <a:custGeom>
              <a:avLst/>
              <a:gdLst/>
              <a:ahLst/>
              <a:cxnLst/>
              <a:rect l="l" t="t" r="r" b="b"/>
              <a:pathLst>
                <a:path w="1120139" h="641985">
                  <a:moveTo>
                    <a:pt x="1119585" y="311113"/>
                  </a:moveTo>
                  <a:lnTo>
                    <a:pt x="1119585" y="641887"/>
                  </a:lnTo>
                  <a:lnTo>
                    <a:pt x="4768" y="319645"/>
                  </a:lnTo>
                  <a:lnTo>
                    <a:pt x="0" y="0"/>
                  </a:lnTo>
                  <a:lnTo>
                    <a:pt x="1119585" y="31111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199793" y="2561220"/>
              <a:ext cx="1111250" cy="446405"/>
            </a:xfrm>
            <a:custGeom>
              <a:avLst/>
              <a:gdLst/>
              <a:ahLst/>
              <a:cxnLst/>
              <a:rect l="l" t="t" r="r" b="b"/>
              <a:pathLst>
                <a:path w="1111250" h="446405">
                  <a:moveTo>
                    <a:pt x="773791" y="445827"/>
                  </a:moveTo>
                  <a:lnTo>
                    <a:pt x="791577" y="434717"/>
                  </a:lnTo>
                  <a:lnTo>
                    <a:pt x="849312" y="415046"/>
                  </a:lnTo>
                  <a:lnTo>
                    <a:pt x="953563" y="407302"/>
                  </a:lnTo>
                  <a:lnTo>
                    <a:pt x="1110895" y="431973"/>
                  </a:lnTo>
                </a:path>
                <a:path w="1111250" h="446405">
                  <a:moveTo>
                    <a:pt x="596686" y="394667"/>
                  </a:moveTo>
                  <a:lnTo>
                    <a:pt x="624591" y="383466"/>
                  </a:lnTo>
                  <a:lnTo>
                    <a:pt x="713892" y="363595"/>
                  </a:lnTo>
                  <a:lnTo>
                    <a:pt x="872966" y="355651"/>
                  </a:lnTo>
                  <a:lnTo>
                    <a:pt x="1110193" y="380231"/>
                  </a:lnTo>
                </a:path>
                <a:path w="1111250" h="446405">
                  <a:moveTo>
                    <a:pt x="427385" y="347536"/>
                  </a:moveTo>
                  <a:lnTo>
                    <a:pt x="464781" y="336153"/>
                  </a:lnTo>
                  <a:lnTo>
                    <a:pt x="584092" y="315882"/>
                  </a:lnTo>
                  <a:lnTo>
                    <a:pt x="796004" y="307538"/>
                  </a:lnTo>
                  <a:lnTo>
                    <a:pt x="1111201" y="331937"/>
                  </a:lnTo>
                </a:path>
                <a:path w="1111250" h="446405">
                  <a:moveTo>
                    <a:pt x="270342" y="298971"/>
                  </a:moveTo>
                  <a:lnTo>
                    <a:pt x="316261" y="263794"/>
                  </a:lnTo>
                  <a:lnTo>
                    <a:pt x="462766" y="200473"/>
                  </a:lnTo>
                  <a:lnTo>
                    <a:pt x="722975" y="172331"/>
                  </a:lnTo>
                  <a:lnTo>
                    <a:pt x="1110010" y="242686"/>
                  </a:lnTo>
                </a:path>
                <a:path w="1111250" h="446405">
                  <a:moveTo>
                    <a:pt x="104955" y="254444"/>
                  </a:moveTo>
                  <a:lnTo>
                    <a:pt x="149382" y="215539"/>
                  </a:lnTo>
                  <a:lnTo>
                    <a:pt x="292605" y="144019"/>
                  </a:lnTo>
                  <a:lnTo>
                    <a:pt x="549532" y="107676"/>
                  </a:lnTo>
                  <a:lnTo>
                    <a:pt x="935075" y="174304"/>
                  </a:lnTo>
                </a:path>
                <a:path w="1111250" h="446405">
                  <a:moveTo>
                    <a:pt x="0" y="222638"/>
                  </a:moveTo>
                  <a:lnTo>
                    <a:pt x="13914" y="186956"/>
                  </a:lnTo>
                  <a:lnTo>
                    <a:pt x="62418" y="108933"/>
                  </a:lnTo>
                  <a:lnTo>
                    <a:pt x="155648" y="32103"/>
                  </a:lnTo>
                  <a:lnTo>
                    <a:pt x="303743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8693" y="1945278"/>
              <a:ext cx="624121" cy="161289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532947" y="714986"/>
            <a:ext cx="4000500" cy="737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4140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DOVETAIL</a:t>
            </a:r>
            <a:r>
              <a:rPr dirty="0" u="sng" sz="1400" spc="-7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HALVING</a:t>
            </a:r>
            <a:r>
              <a:rPr dirty="0" u="sng" sz="1400" spc="-4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dirty="0" sz="1400" spc="-9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dirty="0" sz="1400" spc="-5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dirty="0" sz="1400" spc="-6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algn="ctr" marR="89535">
              <a:lnSpc>
                <a:spcPct val="100000"/>
              </a:lnSpc>
              <a:spcBef>
                <a:spcPts val="965"/>
              </a:spcBef>
            </a:pPr>
            <a:r>
              <a:rPr dirty="0" sz="100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dirty="0" sz="1000" spc="5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1486154" y="1456481"/>
            <a:ext cx="1932305" cy="1191895"/>
          </a:xfrm>
          <a:custGeom>
            <a:avLst/>
            <a:gdLst/>
            <a:ahLst/>
            <a:cxnLst/>
            <a:rect l="l" t="t" r="r" b="b"/>
            <a:pathLst>
              <a:path w="1932304" h="1191895">
                <a:moveTo>
                  <a:pt x="1932279" y="1101775"/>
                </a:moveTo>
                <a:lnTo>
                  <a:pt x="1897481" y="1111288"/>
                </a:lnTo>
                <a:lnTo>
                  <a:pt x="1897481" y="7188"/>
                </a:lnTo>
                <a:lnTo>
                  <a:pt x="1897481" y="3594"/>
                </a:lnTo>
                <a:lnTo>
                  <a:pt x="1897481" y="0"/>
                </a:lnTo>
                <a:lnTo>
                  <a:pt x="1893874" y="0"/>
                </a:lnTo>
                <a:lnTo>
                  <a:pt x="38404" y="0"/>
                </a:lnTo>
                <a:lnTo>
                  <a:pt x="34810" y="0"/>
                </a:lnTo>
                <a:lnTo>
                  <a:pt x="34810" y="3594"/>
                </a:lnTo>
                <a:lnTo>
                  <a:pt x="34810" y="697204"/>
                </a:lnTo>
                <a:lnTo>
                  <a:pt x="0" y="687705"/>
                </a:lnTo>
                <a:lnTo>
                  <a:pt x="38404" y="777316"/>
                </a:lnTo>
                <a:lnTo>
                  <a:pt x="57708" y="732282"/>
                </a:lnTo>
                <a:lnTo>
                  <a:pt x="76809" y="687705"/>
                </a:lnTo>
                <a:lnTo>
                  <a:pt x="74409" y="688860"/>
                </a:lnTo>
                <a:lnTo>
                  <a:pt x="72009" y="689952"/>
                </a:lnTo>
                <a:lnTo>
                  <a:pt x="42011" y="697204"/>
                </a:lnTo>
                <a:lnTo>
                  <a:pt x="42011" y="7188"/>
                </a:lnTo>
                <a:lnTo>
                  <a:pt x="951966" y="7188"/>
                </a:lnTo>
                <a:lnTo>
                  <a:pt x="951966" y="903884"/>
                </a:lnTo>
                <a:lnTo>
                  <a:pt x="917155" y="894384"/>
                </a:lnTo>
                <a:lnTo>
                  <a:pt x="955560" y="983996"/>
                </a:lnTo>
                <a:lnTo>
                  <a:pt x="974864" y="938961"/>
                </a:lnTo>
                <a:lnTo>
                  <a:pt x="993965" y="894384"/>
                </a:lnTo>
                <a:lnTo>
                  <a:pt x="991565" y="895540"/>
                </a:lnTo>
                <a:lnTo>
                  <a:pt x="989164" y="896632"/>
                </a:lnTo>
                <a:lnTo>
                  <a:pt x="959167" y="903884"/>
                </a:lnTo>
                <a:lnTo>
                  <a:pt x="959167" y="7188"/>
                </a:lnTo>
                <a:lnTo>
                  <a:pt x="1890280" y="7188"/>
                </a:lnTo>
                <a:lnTo>
                  <a:pt x="1890280" y="1111288"/>
                </a:lnTo>
                <a:lnTo>
                  <a:pt x="1855470" y="1101775"/>
                </a:lnTo>
                <a:lnTo>
                  <a:pt x="1893874" y="1191387"/>
                </a:lnTo>
                <a:lnTo>
                  <a:pt x="1913178" y="1146352"/>
                </a:lnTo>
                <a:lnTo>
                  <a:pt x="1932279" y="110177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04223" y="3961382"/>
            <a:ext cx="4883380" cy="3094617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dirty="0" sz="850" spc="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dirty="0" u="sng" sz="16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dirty="0" u="sng" sz="1600" spc="-1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dirty="0" sz="850" spc="2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dirty="0" sz="850" spc="30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850" spc="27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dirty="0" sz="850" spc="2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-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7939" y="5400233"/>
            <a:ext cx="1125863" cy="112586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673312" y="5544504"/>
            <a:ext cx="5486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362571" y="4576639"/>
            <a:ext cx="1489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dirty="0" sz="1600" spc="-3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969866" y="4853138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1" y="28608"/>
                </a:lnTo>
                <a:lnTo>
                  <a:pt x="132434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2" y="343749"/>
                </a:lnTo>
                <a:lnTo>
                  <a:pt x="95930" y="381198"/>
                </a:lnTo>
                <a:lnTo>
                  <a:pt x="112863" y="420037"/>
                </a:lnTo>
                <a:lnTo>
                  <a:pt x="123691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0" y="273704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4670931" y="2703366"/>
            <a:ext cx="5803900" cy="4439285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wrap="square" lIns="0" tIns="179705" rIns="0" bIns="0" rtlCol="0" vert="horz">
            <a:spAutoFit/>
          </a:bodyPr>
          <a:lstStyle/>
          <a:p>
            <a:pPr algn="ctr" marL="378460">
              <a:lnSpc>
                <a:spcPct val="100000"/>
              </a:lnSpc>
              <a:spcBef>
                <a:spcPts val="1415"/>
              </a:spcBef>
            </a:pP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561087" y="956683"/>
            <a:ext cx="4206240" cy="12319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6364" marR="118745">
              <a:lnSpc>
                <a:spcPts val="1560"/>
              </a:lnSpc>
              <a:spcBef>
                <a:spcPts val="25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ﬁnger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comb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dirty="0" sz="1400" spc="-2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algn="ctr" marL="12700" marR="5080" indent="-635">
              <a:lnSpc>
                <a:spcPts val="1560"/>
              </a:lnSpc>
              <a:spcBef>
                <a:spcPts val="157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56284" y="1123733"/>
            <a:ext cx="4240530" cy="3048635"/>
            <a:chOff x="256284" y="1123733"/>
            <a:chExt cx="4240530" cy="3048635"/>
          </a:xfrm>
        </p:grpSpPr>
        <p:sp>
          <p:nvSpPr>
            <p:cNvPr id="9" name="object 9" descr=""/>
            <p:cNvSpPr/>
            <p:nvPr/>
          </p:nvSpPr>
          <p:spPr>
            <a:xfrm>
              <a:off x="2077477" y="3520317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16"/>
                  </a:lnTo>
                  <a:lnTo>
                    <a:pt x="649163" y="93797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077477" y="3520317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16"/>
                  </a:lnTo>
                  <a:lnTo>
                    <a:pt x="649163" y="93797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399591" y="3200817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5">
                  <a:moveTo>
                    <a:pt x="0" y="0"/>
                  </a:moveTo>
                  <a:lnTo>
                    <a:pt x="981" y="316908"/>
                  </a:ln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399591" y="3200817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5">
                  <a:moveTo>
                    <a:pt x="981" y="316908"/>
                  </a:move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lnTo>
                    <a:pt x="981" y="3169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077477" y="2873116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20"/>
                  </a:lnTo>
                  <a:lnTo>
                    <a:pt x="649163" y="93800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077477" y="2873116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20"/>
                  </a:lnTo>
                  <a:lnTo>
                    <a:pt x="649163" y="93800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399591" y="2553620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0" y="0"/>
                  </a:moveTo>
                  <a:lnTo>
                    <a:pt x="981" y="316908"/>
                  </a:ln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399591" y="2553620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981" y="316908"/>
                  </a:move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lnTo>
                    <a:pt x="981" y="3169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077477" y="2224515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17"/>
                  </a:lnTo>
                  <a:lnTo>
                    <a:pt x="649163" y="93798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077477" y="2224515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17"/>
                  </a:lnTo>
                  <a:lnTo>
                    <a:pt x="649163" y="93798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399591" y="1905014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0" y="0"/>
                  </a:moveTo>
                  <a:lnTo>
                    <a:pt x="981" y="316911"/>
                  </a:lnTo>
                  <a:lnTo>
                    <a:pt x="324104" y="410710"/>
                  </a:lnTo>
                  <a:lnTo>
                    <a:pt x="323121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399591" y="1905014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981" y="316911"/>
                  </a:moveTo>
                  <a:lnTo>
                    <a:pt x="324104" y="410710"/>
                  </a:lnTo>
                  <a:lnTo>
                    <a:pt x="323121" y="93802"/>
                  </a:lnTo>
                  <a:lnTo>
                    <a:pt x="0" y="0"/>
                  </a:lnTo>
                  <a:lnTo>
                    <a:pt x="981" y="31691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2456" y="1315770"/>
              <a:ext cx="1558749" cy="271378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400188" y="1318906"/>
              <a:ext cx="1560195" cy="2713990"/>
            </a:xfrm>
            <a:custGeom>
              <a:avLst/>
              <a:gdLst/>
              <a:ahLst/>
              <a:cxnLst/>
              <a:rect l="l" t="t" r="r" b="b"/>
              <a:pathLst>
                <a:path w="1560195" h="2713990">
                  <a:moveTo>
                    <a:pt x="0" y="447055"/>
                  </a:moveTo>
                  <a:lnTo>
                    <a:pt x="323813" y="354726"/>
                  </a:lnTo>
                  <a:lnTo>
                    <a:pt x="323813" y="354561"/>
                  </a:lnTo>
                  <a:lnTo>
                    <a:pt x="1560066" y="0"/>
                  </a:lnTo>
                  <a:lnTo>
                    <a:pt x="1560066" y="2266877"/>
                  </a:lnTo>
                  <a:lnTo>
                    <a:pt x="323813" y="2621448"/>
                  </a:lnTo>
                  <a:lnTo>
                    <a:pt x="0" y="2713781"/>
                  </a:lnTo>
                  <a:lnTo>
                    <a:pt x="0" y="2389968"/>
                  </a:lnTo>
                  <a:lnTo>
                    <a:pt x="323813" y="2297635"/>
                  </a:lnTo>
                  <a:lnTo>
                    <a:pt x="323813" y="1974489"/>
                  </a:lnTo>
                  <a:lnTo>
                    <a:pt x="0" y="2066818"/>
                  </a:lnTo>
                  <a:lnTo>
                    <a:pt x="0" y="1743008"/>
                  </a:lnTo>
                  <a:lnTo>
                    <a:pt x="323813" y="1650676"/>
                  </a:lnTo>
                  <a:lnTo>
                    <a:pt x="323813" y="1326164"/>
                  </a:lnTo>
                  <a:lnTo>
                    <a:pt x="0" y="1418493"/>
                  </a:lnTo>
                  <a:lnTo>
                    <a:pt x="0" y="1094685"/>
                  </a:lnTo>
                  <a:lnTo>
                    <a:pt x="323813" y="1002352"/>
                  </a:lnTo>
                  <a:lnTo>
                    <a:pt x="323813" y="678539"/>
                  </a:lnTo>
                  <a:lnTo>
                    <a:pt x="0" y="770868"/>
                  </a:lnTo>
                  <a:lnTo>
                    <a:pt x="0" y="44705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078621" y="296698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078621" y="296698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323122" y="93798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1" y="3083374"/>
              <a:ext cx="131773" cy="24318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2203437" y="3009048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7"/>
                  </a:moveTo>
                  <a:lnTo>
                    <a:pt x="94937" y="286632"/>
                  </a:lnTo>
                  <a:lnTo>
                    <a:pt x="86978" y="188048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1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078621" y="36164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078621" y="36164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323122" y="93802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081" y="3732844"/>
              <a:ext cx="131773" cy="243179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203437" y="3658517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3"/>
                  </a:moveTo>
                  <a:lnTo>
                    <a:pt x="94937" y="286629"/>
                  </a:lnTo>
                  <a:lnTo>
                    <a:pt x="86978" y="188046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0"/>
                  </a:moveTo>
                  <a:lnTo>
                    <a:pt x="189182" y="314758"/>
                  </a:lnTo>
                  <a:lnTo>
                    <a:pt x="180404" y="214609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078621" y="23213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078621" y="23213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323122" y="93802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7081" y="2437743"/>
              <a:ext cx="131773" cy="243179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203437" y="2363417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3"/>
                  </a:moveTo>
                  <a:lnTo>
                    <a:pt x="94937" y="286629"/>
                  </a:lnTo>
                  <a:lnTo>
                    <a:pt x="86978" y="188046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1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078621" y="1674154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078621" y="1674154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323122" y="93798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7081" y="1790542"/>
              <a:ext cx="131773" cy="243183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2203437" y="1716216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7"/>
                  </a:moveTo>
                  <a:lnTo>
                    <a:pt x="94937" y="286633"/>
                  </a:lnTo>
                  <a:lnTo>
                    <a:pt x="86978" y="188050"/>
                  </a:lnTo>
                  <a:lnTo>
                    <a:pt x="59272" y="77771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2"/>
                  </a:lnTo>
                  <a:lnTo>
                    <a:pt x="149841" y="102581"/>
                  </a:lnTo>
                  <a:lnTo>
                    <a:pt x="84460" y="23576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825" y="1221180"/>
              <a:ext cx="1882303" cy="545515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2081480" y="1222142"/>
              <a:ext cx="1882775" cy="546100"/>
            </a:xfrm>
            <a:custGeom>
              <a:avLst/>
              <a:gdLst/>
              <a:ahLst/>
              <a:cxnLst/>
              <a:rect l="l" t="t" r="r" b="b"/>
              <a:pathLst>
                <a:path w="1882775" h="546100">
                  <a:moveTo>
                    <a:pt x="1559181" y="0"/>
                  </a:moveTo>
                  <a:lnTo>
                    <a:pt x="1882302" y="93798"/>
                  </a:lnTo>
                  <a:lnTo>
                    <a:pt x="323121" y="545514"/>
                  </a:lnTo>
                  <a:lnTo>
                    <a:pt x="0" y="451713"/>
                  </a:lnTo>
                  <a:lnTo>
                    <a:pt x="155918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912" y="1225792"/>
              <a:ext cx="1879563" cy="271459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522536" y="1225788"/>
              <a:ext cx="1879600" cy="2714625"/>
            </a:xfrm>
            <a:custGeom>
              <a:avLst/>
              <a:gdLst/>
              <a:ahLst/>
              <a:cxnLst/>
              <a:rect l="l" t="t" r="r" b="b"/>
              <a:pathLst>
                <a:path w="1879600" h="2714625">
                  <a:moveTo>
                    <a:pt x="1555747" y="768737"/>
                  </a:moveTo>
                  <a:lnTo>
                    <a:pt x="1879559" y="861343"/>
                  </a:lnTo>
                  <a:lnTo>
                    <a:pt x="1879559" y="1185156"/>
                  </a:lnTo>
                  <a:lnTo>
                    <a:pt x="1555747" y="1092550"/>
                  </a:lnTo>
                  <a:lnTo>
                    <a:pt x="1555747" y="1416362"/>
                  </a:lnTo>
                  <a:lnTo>
                    <a:pt x="1879559" y="1508969"/>
                  </a:lnTo>
                  <a:lnTo>
                    <a:pt x="1879559" y="1832782"/>
                  </a:lnTo>
                  <a:lnTo>
                    <a:pt x="1555747" y="1740175"/>
                  </a:lnTo>
                  <a:lnTo>
                    <a:pt x="1555747" y="2064691"/>
                  </a:lnTo>
                  <a:lnTo>
                    <a:pt x="1879559" y="2157296"/>
                  </a:lnTo>
                  <a:lnTo>
                    <a:pt x="1879559" y="2481106"/>
                  </a:lnTo>
                  <a:lnTo>
                    <a:pt x="1555747" y="2388502"/>
                  </a:lnTo>
                  <a:lnTo>
                    <a:pt x="1555747" y="2714594"/>
                  </a:lnTo>
                  <a:lnTo>
                    <a:pt x="0" y="2269670"/>
                  </a:lnTo>
                  <a:lnTo>
                    <a:pt x="0" y="0"/>
                  </a:lnTo>
                  <a:lnTo>
                    <a:pt x="1555747" y="444924"/>
                  </a:lnTo>
                  <a:lnTo>
                    <a:pt x="1555747" y="76873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403356" y="3291188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323121" y="0"/>
                  </a:moveTo>
                  <a:lnTo>
                    <a:pt x="0" y="93798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2403356" y="3291188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323121" y="0"/>
                  </a:moveTo>
                  <a:lnTo>
                    <a:pt x="0" y="93798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2412450" y="3312608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5">
                  <a:moveTo>
                    <a:pt x="239953" y="314604"/>
                  </a:moveTo>
                  <a:lnTo>
                    <a:pt x="239974" y="292202"/>
                  </a:lnTo>
                  <a:lnTo>
                    <a:pt x="246010" y="240461"/>
                  </a:lnTo>
                  <a:lnTo>
                    <a:pt x="267022" y="182582"/>
                  </a:lnTo>
                  <a:lnTo>
                    <a:pt x="311971" y="141765"/>
                  </a:lnTo>
                </a:path>
                <a:path w="312419" h="379095">
                  <a:moveTo>
                    <a:pt x="187250" y="334552"/>
                  </a:moveTo>
                  <a:lnTo>
                    <a:pt x="187270" y="291189"/>
                  </a:lnTo>
                  <a:lnTo>
                    <a:pt x="193304" y="191039"/>
                  </a:lnTo>
                  <a:lnTo>
                    <a:pt x="214315" y="79007"/>
                  </a:lnTo>
                  <a:lnTo>
                    <a:pt x="259264" y="0"/>
                  </a:lnTo>
                </a:path>
                <a:path w="312419" h="379095">
                  <a:moveTo>
                    <a:pt x="94247" y="349959"/>
                  </a:moveTo>
                  <a:lnTo>
                    <a:pt x="94274" y="307275"/>
                  </a:lnTo>
                  <a:lnTo>
                    <a:pt x="102233" y="208692"/>
                  </a:lnTo>
                  <a:lnTo>
                    <a:pt x="129940" y="98413"/>
                  </a:lnTo>
                  <a:lnTo>
                    <a:pt x="189212" y="20642"/>
                  </a:lnTo>
                </a:path>
                <a:path w="312419" h="379095">
                  <a:moveTo>
                    <a:pt x="0" y="378767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3"/>
                  </a:lnTo>
                  <a:lnTo>
                    <a:pt x="104752" y="44218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2403356" y="2642500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2"/>
                  </a:lnTo>
                  <a:lnTo>
                    <a:pt x="0" y="414572"/>
                  </a:lnTo>
                  <a:lnTo>
                    <a:pt x="323121" y="320775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403356" y="2642500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2"/>
                  </a:lnTo>
                  <a:lnTo>
                    <a:pt x="0" y="414572"/>
                  </a:lnTo>
                  <a:lnTo>
                    <a:pt x="323121" y="320775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2412450" y="2663923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4">
                  <a:moveTo>
                    <a:pt x="239953" y="314604"/>
                  </a:moveTo>
                  <a:lnTo>
                    <a:pt x="239974" y="292201"/>
                  </a:lnTo>
                  <a:lnTo>
                    <a:pt x="246010" y="240459"/>
                  </a:lnTo>
                  <a:lnTo>
                    <a:pt x="267022" y="182579"/>
                  </a:lnTo>
                  <a:lnTo>
                    <a:pt x="311971" y="141761"/>
                  </a:lnTo>
                </a:path>
                <a:path w="312419" h="379094">
                  <a:moveTo>
                    <a:pt x="187250" y="334548"/>
                  </a:moveTo>
                  <a:lnTo>
                    <a:pt x="187270" y="291185"/>
                  </a:lnTo>
                  <a:lnTo>
                    <a:pt x="193304" y="191035"/>
                  </a:lnTo>
                  <a:lnTo>
                    <a:pt x="214315" y="79004"/>
                  </a:lnTo>
                  <a:lnTo>
                    <a:pt x="259264" y="0"/>
                  </a:lnTo>
                </a:path>
                <a:path w="312419" h="379094">
                  <a:moveTo>
                    <a:pt x="94247" y="349956"/>
                  </a:moveTo>
                  <a:lnTo>
                    <a:pt x="94274" y="307272"/>
                  </a:lnTo>
                  <a:lnTo>
                    <a:pt x="102233" y="208689"/>
                  </a:lnTo>
                  <a:lnTo>
                    <a:pt x="129940" y="98411"/>
                  </a:lnTo>
                  <a:lnTo>
                    <a:pt x="189212" y="20642"/>
                  </a:lnTo>
                </a:path>
                <a:path w="312419" h="379094">
                  <a:moveTo>
                    <a:pt x="0" y="378767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2"/>
                  </a:lnTo>
                  <a:lnTo>
                    <a:pt x="104752" y="44215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2403356" y="199416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0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2403356" y="199416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0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2412450" y="2015586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4">
                  <a:moveTo>
                    <a:pt x="239953" y="314606"/>
                  </a:moveTo>
                  <a:lnTo>
                    <a:pt x="239974" y="292203"/>
                  </a:lnTo>
                  <a:lnTo>
                    <a:pt x="246010" y="240462"/>
                  </a:lnTo>
                  <a:lnTo>
                    <a:pt x="267022" y="182581"/>
                  </a:lnTo>
                  <a:lnTo>
                    <a:pt x="311971" y="141763"/>
                  </a:lnTo>
                </a:path>
                <a:path w="312419" h="379094">
                  <a:moveTo>
                    <a:pt x="187250" y="334551"/>
                  </a:moveTo>
                  <a:lnTo>
                    <a:pt x="187270" y="291188"/>
                  </a:lnTo>
                  <a:lnTo>
                    <a:pt x="193304" y="191038"/>
                  </a:lnTo>
                  <a:lnTo>
                    <a:pt x="214315" y="79006"/>
                  </a:lnTo>
                  <a:lnTo>
                    <a:pt x="259264" y="0"/>
                  </a:lnTo>
                </a:path>
                <a:path w="312419" h="379094">
                  <a:moveTo>
                    <a:pt x="94247" y="349958"/>
                  </a:moveTo>
                  <a:lnTo>
                    <a:pt x="94274" y="307274"/>
                  </a:lnTo>
                  <a:lnTo>
                    <a:pt x="102233" y="208691"/>
                  </a:lnTo>
                  <a:lnTo>
                    <a:pt x="129940" y="98414"/>
                  </a:lnTo>
                  <a:lnTo>
                    <a:pt x="189212" y="20645"/>
                  </a:lnTo>
                </a:path>
                <a:path w="312419" h="379094">
                  <a:moveTo>
                    <a:pt x="0" y="378766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4"/>
                  </a:lnTo>
                  <a:lnTo>
                    <a:pt x="104752" y="44218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1715" y="1126375"/>
              <a:ext cx="1882302" cy="545514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522061" y="1127332"/>
              <a:ext cx="1882775" cy="546100"/>
            </a:xfrm>
            <a:custGeom>
              <a:avLst/>
              <a:gdLst/>
              <a:ahLst/>
              <a:cxnLst/>
              <a:rect l="l" t="t" r="r" b="b"/>
              <a:pathLst>
                <a:path w="1882775" h="546100">
                  <a:moveTo>
                    <a:pt x="323121" y="0"/>
                  </a:moveTo>
                  <a:lnTo>
                    <a:pt x="0" y="93797"/>
                  </a:lnTo>
                  <a:lnTo>
                    <a:pt x="1559181" y="545514"/>
                  </a:lnTo>
                  <a:lnTo>
                    <a:pt x="1882302" y="451717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259883" y="3423308"/>
              <a:ext cx="4233545" cy="745490"/>
            </a:xfrm>
            <a:custGeom>
              <a:avLst/>
              <a:gdLst/>
              <a:ahLst/>
              <a:cxnLst/>
              <a:rect l="l" t="t" r="r" b="b"/>
              <a:pathLst>
                <a:path w="4233545" h="745489">
                  <a:moveTo>
                    <a:pt x="1667159" y="743438"/>
                  </a:moveTo>
                  <a:lnTo>
                    <a:pt x="4233247" y="12825"/>
                  </a:lnTo>
                </a:path>
                <a:path w="4233545" h="745489">
                  <a:moveTo>
                    <a:pt x="2609575" y="744975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 descr=""/>
          <p:cNvSpPr txBox="1"/>
          <p:nvPr/>
        </p:nvSpPr>
        <p:spPr>
          <a:xfrm>
            <a:off x="1453410" y="679757"/>
            <a:ext cx="1962150" cy="573405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u="sng" sz="14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FINGER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</a:t>
            </a:r>
            <a:r>
              <a:rPr dirty="0" u="sng" sz="1400" spc="-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COMB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JOINT</a:t>
            </a:r>
            <a:endParaRPr sz="140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475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dirty="0" sz="1400" spc="-9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 rot="20760000">
            <a:off x="3439450" y="3486574"/>
            <a:ext cx="442008" cy="63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95"/>
              </a:lnSpc>
            </a:pPr>
            <a:r>
              <a:rPr dirty="0" sz="500" spc="-10" i="1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500" i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baseline="5555" sz="750" i="1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baseline="5555" sz="750" spc="7" i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baseline="5555" sz="750" spc="-30" i="1">
                <a:solidFill>
                  <a:srgbClr val="151616"/>
                </a:solidFill>
                <a:latin typeface="Arial"/>
                <a:cs typeface="Arial"/>
              </a:rPr>
              <a:t>2022</a:t>
            </a:r>
            <a:endParaRPr baseline="5555" sz="750">
              <a:latin typeface="Arial"/>
              <a:cs typeface="Arial"/>
            </a:endParaRPr>
          </a:p>
        </p:txBody>
      </p:sp>
      <p:grpSp>
        <p:nvGrpSpPr>
          <p:cNvPr id="57" name="object 57" descr=""/>
          <p:cNvGrpSpPr/>
          <p:nvPr/>
        </p:nvGrpSpPr>
        <p:grpSpPr>
          <a:xfrm>
            <a:off x="5420415" y="3851474"/>
            <a:ext cx="4622165" cy="3213735"/>
            <a:chOff x="5420415" y="3851474"/>
            <a:chExt cx="4622165" cy="3213735"/>
          </a:xfrm>
        </p:grpSpPr>
        <p:sp>
          <p:nvSpPr>
            <p:cNvPr id="58" name="object 58" descr=""/>
            <p:cNvSpPr/>
            <p:nvPr/>
          </p:nvSpPr>
          <p:spPr>
            <a:xfrm>
              <a:off x="6943211" y="6699553"/>
              <a:ext cx="1223010" cy="357505"/>
            </a:xfrm>
            <a:custGeom>
              <a:avLst/>
              <a:gdLst/>
              <a:ahLst/>
              <a:cxnLst/>
              <a:rect l="l" t="t" r="r" b="b"/>
              <a:pathLst>
                <a:path w="1223009" h="357504">
                  <a:moveTo>
                    <a:pt x="0" y="357497"/>
                  </a:moveTo>
                  <a:lnTo>
                    <a:pt x="1222545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406894" y="4082358"/>
              <a:ext cx="2635885" cy="2717800"/>
            </a:xfrm>
            <a:custGeom>
              <a:avLst/>
              <a:gdLst/>
              <a:ahLst/>
              <a:cxnLst/>
              <a:rect l="l" t="t" r="r" b="b"/>
              <a:pathLst>
                <a:path w="2635884" h="2717800">
                  <a:moveTo>
                    <a:pt x="321094" y="2085454"/>
                  </a:moveTo>
                  <a:lnTo>
                    <a:pt x="318135" y="2086356"/>
                  </a:lnTo>
                  <a:lnTo>
                    <a:pt x="318198" y="2090470"/>
                  </a:lnTo>
                  <a:lnTo>
                    <a:pt x="318503" y="2087664"/>
                  </a:lnTo>
                  <a:lnTo>
                    <a:pt x="319405" y="2087067"/>
                  </a:lnTo>
                  <a:lnTo>
                    <a:pt x="320230" y="2086038"/>
                  </a:lnTo>
                  <a:lnTo>
                    <a:pt x="321094" y="2085454"/>
                  </a:lnTo>
                  <a:close/>
                </a:path>
                <a:path w="2635884" h="2717800">
                  <a:moveTo>
                    <a:pt x="327088" y="2278888"/>
                  </a:moveTo>
                  <a:lnTo>
                    <a:pt x="326783" y="2278811"/>
                  </a:lnTo>
                  <a:lnTo>
                    <a:pt x="326123" y="2279015"/>
                  </a:lnTo>
                  <a:lnTo>
                    <a:pt x="326669" y="2278888"/>
                  </a:lnTo>
                  <a:lnTo>
                    <a:pt x="327088" y="2278888"/>
                  </a:lnTo>
                  <a:close/>
                </a:path>
                <a:path w="2635884" h="2717800">
                  <a:moveTo>
                    <a:pt x="327647" y="2279040"/>
                  </a:moveTo>
                  <a:lnTo>
                    <a:pt x="327126" y="2278888"/>
                  </a:lnTo>
                  <a:lnTo>
                    <a:pt x="327647" y="2279040"/>
                  </a:lnTo>
                  <a:close/>
                </a:path>
                <a:path w="2635884" h="2717800">
                  <a:moveTo>
                    <a:pt x="652627" y="2190496"/>
                  </a:moveTo>
                  <a:lnTo>
                    <a:pt x="643343" y="2177491"/>
                  </a:lnTo>
                  <a:lnTo>
                    <a:pt x="641629" y="2176716"/>
                  </a:lnTo>
                  <a:lnTo>
                    <a:pt x="620839" y="2171039"/>
                  </a:lnTo>
                  <a:lnTo>
                    <a:pt x="620839" y="2187638"/>
                  </a:lnTo>
                  <a:lnTo>
                    <a:pt x="591223" y="2196249"/>
                  </a:lnTo>
                  <a:lnTo>
                    <a:pt x="326885" y="2273236"/>
                  </a:lnTo>
                  <a:lnTo>
                    <a:pt x="37896" y="2189137"/>
                  </a:lnTo>
                  <a:lnTo>
                    <a:pt x="28295" y="2191956"/>
                  </a:lnTo>
                  <a:lnTo>
                    <a:pt x="37896" y="2189137"/>
                  </a:lnTo>
                  <a:lnTo>
                    <a:pt x="323977" y="2104720"/>
                  </a:lnTo>
                  <a:lnTo>
                    <a:pt x="578980" y="2176716"/>
                  </a:lnTo>
                  <a:lnTo>
                    <a:pt x="620839" y="2187638"/>
                  </a:lnTo>
                  <a:lnTo>
                    <a:pt x="620839" y="2171039"/>
                  </a:lnTo>
                  <a:lnTo>
                    <a:pt x="376631" y="2104224"/>
                  </a:lnTo>
                  <a:lnTo>
                    <a:pt x="325158" y="2089759"/>
                  </a:lnTo>
                  <a:lnTo>
                    <a:pt x="322719" y="2089569"/>
                  </a:lnTo>
                  <a:lnTo>
                    <a:pt x="321564" y="2090127"/>
                  </a:lnTo>
                  <a:lnTo>
                    <a:pt x="18999" y="2183638"/>
                  </a:lnTo>
                  <a:lnTo>
                    <a:pt x="13525" y="2182037"/>
                  </a:lnTo>
                  <a:lnTo>
                    <a:pt x="15163" y="2182558"/>
                  </a:lnTo>
                  <a:lnTo>
                    <a:pt x="16306" y="2183358"/>
                  </a:lnTo>
                  <a:lnTo>
                    <a:pt x="16992" y="2184247"/>
                  </a:lnTo>
                  <a:lnTo>
                    <a:pt x="9918" y="2186432"/>
                  </a:lnTo>
                  <a:lnTo>
                    <a:pt x="9436" y="2186775"/>
                  </a:lnTo>
                  <a:lnTo>
                    <a:pt x="9017" y="2187333"/>
                  </a:lnTo>
                  <a:lnTo>
                    <a:pt x="8547" y="2187664"/>
                  </a:lnTo>
                  <a:lnTo>
                    <a:pt x="8445" y="2189162"/>
                  </a:lnTo>
                  <a:lnTo>
                    <a:pt x="8280" y="2189708"/>
                  </a:lnTo>
                  <a:lnTo>
                    <a:pt x="8940" y="2190572"/>
                  </a:lnTo>
                  <a:lnTo>
                    <a:pt x="9182" y="2191220"/>
                  </a:lnTo>
                  <a:lnTo>
                    <a:pt x="10299" y="2191956"/>
                  </a:lnTo>
                  <a:lnTo>
                    <a:pt x="10617" y="2191943"/>
                  </a:lnTo>
                  <a:lnTo>
                    <a:pt x="17208" y="2193760"/>
                  </a:lnTo>
                  <a:lnTo>
                    <a:pt x="16268" y="2194941"/>
                  </a:lnTo>
                  <a:lnTo>
                    <a:pt x="15151" y="2195728"/>
                  </a:lnTo>
                  <a:lnTo>
                    <a:pt x="13512" y="2196249"/>
                  </a:lnTo>
                  <a:lnTo>
                    <a:pt x="19710" y="2194445"/>
                  </a:lnTo>
                  <a:lnTo>
                    <a:pt x="326783" y="2278811"/>
                  </a:lnTo>
                  <a:lnTo>
                    <a:pt x="342658" y="2273909"/>
                  </a:lnTo>
                  <a:lnTo>
                    <a:pt x="621360" y="2187778"/>
                  </a:lnTo>
                  <a:lnTo>
                    <a:pt x="638975" y="2192375"/>
                  </a:lnTo>
                  <a:lnTo>
                    <a:pt x="638695" y="2192223"/>
                  </a:lnTo>
                  <a:lnTo>
                    <a:pt x="638479" y="2192020"/>
                  </a:lnTo>
                  <a:lnTo>
                    <a:pt x="638352" y="2191728"/>
                  </a:lnTo>
                  <a:lnTo>
                    <a:pt x="638200" y="2191562"/>
                  </a:lnTo>
                  <a:lnTo>
                    <a:pt x="638378" y="2190826"/>
                  </a:lnTo>
                  <a:lnTo>
                    <a:pt x="638581" y="2190737"/>
                  </a:lnTo>
                  <a:lnTo>
                    <a:pt x="641273" y="2191499"/>
                  </a:lnTo>
                  <a:lnTo>
                    <a:pt x="643191" y="2190737"/>
                  </a:lnTo>
                  <a:lnTo>
                    <a:pt x="643788" y="2190496"/>
                  </a:lnTo>
                  <a:lnTo>
                    <a:pt x="644144" y="2193594"/>
                  </a:lnTo>
                  <a:lnTo>
                    <a:pt x="644156" y="2194941"/>
                  </a:lnTo>
                  <a:lnTo>
                    <a:pt x="643432" y="2197265"/>
                  </a:lnTo>
                  <a:lnTo>
                    <a:pt x="642556" y="2200630"/>
                  </a:lnTo>
                  <a:lnTo>
                    <a:pt x="652589" y="2191143"/>
                  </a:lnTo>
                  <a:lnTo>
                    <a:pt x="652627" y="2190496"/>
                  </a:lnTo>
                  <a:close/>
                </a:path>
                <a:path w="2635884" h="2717800">
                  <a:moveTo>
                    <a:pt x="659676" y="1701431"/>
                  </a:moveTo>
                  <a:lnTo>
                    <a:pt x="659155" y="1646440"/>
                  </a:lnTo>
                  <a:lnTo>
                    <a:pt x="657529" y="1594053"/>
                  </a:lnTo>
                  <a:lnTo>
                    <a:pt x="654951" y="1555496"/>
                  </a:lnTo>
                  <a:lnTo>
                    <a:pt x="653567" y="1543951"/>
                  </a:lnTo>
                  <a:lnTo>
                    <a:pt x="652678" y="1542872"/>
                  </a:lnTo>
                  <a:lnTo>
                    <a:pt x="652614" y="1543050"/>
                  </a:lnTo>
                  <a:lnTo>
                    <a:pt x="652614" y="1539963"/>
                  </a:lnTo>
                  <a:lnTo>
                    <a:pt x="652068" y="1538033"/>
                  </a:lnTo>
                  <a:lnTo>
                    <a:pt x="650468" y="1535557"/>
                  </a:lnTo>
                  <a:lnTo>
                    <a:pt x="648576" y="1532864"/>
                  </a:lnTo>
                  <a:lnTo>
                    <a:pt x="648576" y="1553819"/>
                  </a:lnTo>
                  <a:lnTo>
                    <a:pt x="646925" y="1554365"/>
                  </a:lnTo>
                  <a:lnTo>
                    <a:pt x="646925" y="1860651"/>
                  </a:lnTo>
                  <a:lnTo>
                    <a:pt x="646506" y="1860778"/>
                  </a:lnTo>
                  <a:lnTo>
                    <a:pt x="646823" y="1860626"/>
                  </a:lnTo>
                  <a:lnTo>
                    <a:pt x="646925" y="1554365"/>
                  </a:lnTo>
                  <a:lnTo>
                    <a:pt x="644410" y="1555165"/>
                  </a:lnTo>
                  <a:lnTo>
                    <a:pt x="643559" y="1555496"/>
                  </a:lnTo>
                  <a:lnTo>
                    <a:pt x="642658" y="1555064"/>
                  </a:lnTo>
                  <a:lnTo>
                    <a:pt x="641146" y="1554861"/>
                  </a:lnTo>
                  <a:lnTo>
                    <a:pt x="640537" y="1553895"/>
                  </a:lnTo>
                  <a:lnTo>
                    <a:pt x="640041" y="1553489"/>
                  </a:lnTo>
                  <a:lnTo>
                    <a:pt x="639483" y="1552676"/>
                  </a:lnTo>
                  <a:lnTo>
                    <a:pt x="639241" y="1551978"/>
                  </a:lnTo>
                  <a:lnTo>
                    <a:pt x="639102" y="1550898"/>
                  </a:lnTo>
                  <a:lnTo>
                    <a:pt x="638289" y="1555508"/>
                  </a:lnTo>
                  <a:lnTo>
                    <a:pt x="639318" y="1606905"/>
                  </a:lnTo>
                  <a:lnTo>
                    <a:pt x="641527" y="1709762"/>
                  </a:lnTo>
                  <a:lnTo>
                    <a:pt x="642556" y="1761223"/>
                  </a:lnTo>
                  <a:lnTo>
                    <a:pt x="643432" y="1812709"/>
                  </a:lnTo>
                  <a:lnTo>
                    <a:pt x="644029" y="1861553"/>
                  </a:lnTo>
                  <a:lnTo>
                    <a:pt x="636790" y="1863788"/>
                  </a:lnTo>
                  <a:lnTo>
                    <a:pt x="336626" y="1956295"/>
                  </a:lnTo>
                  <a:lnTo>
                    <a:pt x="329374" y="1958492"/>
                  </a:lnTo>
                  <a:lnTo>
                    <a:pt x="328447" y="1958492"/>
                  </a:lnTo>
                  <a:lnTo>
                    <a:pt x="328066" y="1958200"/>
                  </a:lnTo>
                  <a:lnTo>
                    <a:pt x="327520" y="1958009"/>
                  </a:lnTo>
                  <a:lnTo>
                    <a:pt x="327317" y="1957565"/>
                  </a:lnTo>
                  <a:lnTo>
                    <a:pt x="327012" y="1957222"/>
                  </a:lnTo>
                  <a:lnTo>
                    <a:pt x="326910" y="1956295"/>
                  </a:lnTo>
                  <a:lnTo>
                    <a:pt x="326796" y="1952790"/>
                  </a:lnTo>
                  <a:lnTo>
                    <a:pt x="327152" y="1950339"/>
                  </a:lnTo>
                  <a:lnTo>
                    <a:pt x="326745" y="1950072"/>
                  </a:lnTo>
                  <a:lnTo>
                    <a:pt x="324015" y="1809648"/>
                  </a:lnTo>
                  <a:lnTo>
                    <a:pt x="322643" y="1736115"/>
                  </a:lnTo>
                  <a:lnTo>
                    <a:pt x="321538" y="1675587"/>
                  </a:lnTo>
                  <a:lnTo>
                    <a:pt x="321043" y="1641970"/>
                  </a:lnTo>
                  <a:lnTo>
                    <a:pt x="321233" y="1640928"/>
                  </a:lnTo>
                  <a:lnTo>
                    <a:pt x="321716" y="1639620"/>
                  </a:lnTo>
                  <a:lnTo>
                    <a:pt x="321906" y="1638592"/>
                  </a:lnTo>
                  <a:lnTo>
                    <a:pt x="323126" y="1637144"/>
                  </a:lnTo>
                  <a:lnTo>
                    <a:pt x="324192" y="1635264"/>
                  </a:lnTo>
                  <a:lnTo>
                    <a:pt x="325704" y="1634274"/>
                  </a:lnTo>
                  <a:lnTo>
                    <a:pt x="327101" y="1632927"/>
                  </a:lnTo>
                  <a:lnTo>
                    <a:pt x="329920" y="1631848"/>
                  </a:lnTo>
                  <a:lnTo>
                    <a:pt x="624179" y="1541145"/>
                  </a:lnTo>
                  <a:lnTo>
                    <a:pt x="638975" y="1545005"/>
                  </a:lnTo>
                  <a:lnTo>
                    <a:pt x="638670" y="1544840"/>
                  </a:lnTo>
                  <a:lnTo>
                    <a:pt x="638505" y="1544662"/>
                  </a:lnTo>
                  <a:lnTo>
                    <a:pt x="638352" y="1544358"/>
                  </a:lnTo>
                  <a:lnTo>
                    <a:pt x="638200" y="1544193"/>
                  </a:lnTo>
                  <a:lnTo>
                    <a:pt x="638378" y="1543469"/>
                  </a:lnTo>
                  <a:lnTo>
                    <a:pt x="638581" y="1543367"/>
                  </a:lnTo>
                  <a:lnTo>
                    <a:pt x="641273" y="1544129"/>
                  </a:lnTo>
                  <a:lnTo>
                    <a:pt x="643178" y="1543367"/>
                  </a:lnTo>
                  <a:lnTo>
                    <a:pt x="643775" y="1543126"/>
                  </a:lnTo>
                  <a:lnTo>
                    <a:pt x="644144" y="1546212"/>
                  </a:lnTo>
                  <a:lnTo>
                    <a:pt x="644144" y="1547583"/>
                  </a:lnTo>
                  <a:lnTo>
                    <a:pt x="643432" y="1549895"/>
                  </a:lnTo>
                  <a:lnTo>
                    <a:pt x="642556" y="1553273"/>
                  </a:lnTo>
                  <a:lnTo>
                    <a:pt x="643826" y="1554594"/>
                  </a:lnTo>
                  <a:lnTo>
                    <a:pt x="646823" y="1552714"/>
                  </a:lnTo>
                  <a:lnTo>
                    <a:pt x="648576" y="1553819"/>
                  </a:lnTo>
                  <a:lnTo>
                    <a:pt x="648576" y="1532864"/>
                  </a:lnTo>
                  <a:lnTo>
                    <a:pt x="648487" y="1532737"/>
                  </a:lnTo>
                  <a:lnTo>
                    <a:pt x="646391" y="1531200"/>
                  </a:lnTo>
                  <a:lnTo>
                    <a:pt x="643331" y="1530108"/>
                  </a:lnTo>
                  <a:lnTo>
                    <a:pt x="641642" y="1529346"/>
                  </a:lnTo>
                  <a:lnTo>
                    <a:pt x="623455" y="1524381"/>
                  </a:lnTo>
                  <a:lnTo>
                    <a:pt x="623455" y="1540967"/>
                  </a:lnTo>
                  <a:lnTo>
                    <a:pt x="573405" y="1555508"/>
                  </a:lnTo>
                  <a:lnTo>
                    <a:pt x="557784" y="1560068"/>
                  </a:lnTo>
                  <a:lnTo>
                    <a:pt x="621372" y="1540408"/>
                  </a:lnTo>
                  <a:lnTo>
                    <a:pt x="623455" y="1540967"/>
                  </a:lnTo>
                  <a:lnTo>
                    <a:pt x="623455" y="1524381"/>
                  </a:lnTo>
                  <a:lnTo>
                    <a:pt x="620852" y="1523669"/>
                  </a:lnTo>
                  <a:lnTo>
                    <a:pt x="620852" y="1540281"/>
                  </a:lnTo>
                  <a:lnTo>
                    <a:pt x="591235" y="1548879"/>
                  </a:lnTo>
                  <a:lnTo>
                    <a:pt x="326885" y="1625866"/>
                  </a:lnTo>
                  <a:lnTo>
                    <a:pt x="37896" y="1541767"/>
                  </a:lnTo>
                  <a:lnTo>
                    <a:pt x="323977" y="1457350"/>
                  </a:lnTo>
                  <a:lnTo>
                    <a:pt x="578967" y="1529346"/>
                  </a:lnTo>
                  <a:lnTo>
                    <a:pt x="620852" y="1540281"/>
                  </a:lnTo>
                  <a:lnTo>
                    <a:pt x="620852" y="1523669"/>
                  </a:lnTo>
                  <a:lnTo>
                    <a:pt x="376631" y="1456867"/>
                  </a:lnTo>
                  <a:lnTo>
                    <a:pt x="325640" y="1442542"/>
                  </a:lnTo>
                  <a:lnTo>
                    <a:pt x="325640" y="1456867"/>
                  </a:lnTo>
                  <a:lnTo>
                    <a:pt x="324459" y="1457185"/>
                  </a:lnTo>
                  <a:lnTo>
                    <a:pt x="323430" y="1457172"/>
                  </a:lnTo>
                  <a:lnTo>
                    <a:pt x="324472" y="1457172"/>
                  </a:lnTo>
                  <a:lnTo>
                    <a:pt x="325640" y="1456867"/>
                  </a:lnTo>
                  <a:lnTo>
                    <a:pt x="325640" y="1442542"/>
                  </a:lnTo>
                  <a:lnTo>
                    <a:pt x="325158" y="1442402"/>
                  </a:lnTo>
                  <a:lnTo>
                    <a:pt x="322719" y="1442212"/>
                  </a:lnTo>
                  <a:lnTo>
                    <a:pt x="321564" y="1442758"/>
                  </a:lnTo>
                  <a:lnTo>
                    <a:pt x="18999" y="1536268"/>
                  </a:lnTo>
                  <a:lnTo>
                    <a:pt x="13525" y="1534668"/>
                  </a:lnTo>
                  <a:lnTo>
                    <a:pt x="15189" y="1535201"/>
                  </a:lnTo>
                  <a:lnTo>
                    <a:pt x="16281" y="1535988"/>
                  </a:lnTo>
                  <a:lnTo>
                    <a:pt x="16992" y="1536877"/>
                  </a:lnTo>
                  <a:lnTo>
                    <a:pt x="9918" y="1539062"/>
                  </a:lnTo>
                  <a:lnTo>
                    <a:pt x="9436" y="1539405"/>
                  </a:lnTo>
                  <a:lnTo>
                    <a:pt x="9017" y="1539963"/>
                  </a:lnTo>
                  <a:lnTo>
                    <a:pt x="8534" y="1540306"/>
                  </a:lnTo>
                  <a:lnTo>
                    <a:pt x="8458" y="1541780"/>
                  </a:lnTo>
                  <a:lnTo>
                    <a:pt x="8280" y="1542338"/>
                  </a:lnTo>
                  <a:lnTo>
                    <a:pt x="8940" y="1543202"/>
                  </a:lnTo>
                  <a:lnTo>
                    <a:pt x="9182" y="1543850"/>
                  </a:lnTo>
                  <a:lnTo>
                    <a:pt x="10299" y="1544599"/>
                  </a:lnTo>
                  <a:lnTo>
                    <a:pt x="10617" y="1544586"/>
                  </a:lnTo>
                  <a:lnTo>
                    <a:pt x="17208" y="1546390"/>
                  </a:lnTo>
                  <a:lnTo>
                    <a:pt x="16268" y="1547583"/>
                  </a:lnTo>
                  <a:lnTo>
                    <a:pt x="15163" y="1548358"/>
                  </a:lnTo>
                  <a:lnTo>
                    <a:pt x="13500" y="1548879"/>
                  </a:lnTo>
                  <a:lnTo>
                    <a:pt x="19710" y="1547075"/>
                  </a:lnTo>
                  <a:lnTo>
                    <a:pt x="322719" y="1630337"/>
                  </a:lnTo>
                  <a:lnTo>
                    <a:pt x="322440" y="1630527"/>
                  </a:lnTo>
                  <a:lnTo>
                    <a:pt x="321144" y="1631772"/>
                  </a:lnTo>
                  <a:lnTo>
                    <a:pt x="319697" y="1633562"/>
                  </a:lnTo>
                  <a:lnTo>
                    <a:pt x="318287" y="1635379"/>
                  </a:lnTo>
                  <a:lnTo>
                    <a:pt x="317398" y="1636941"/>
                  </a:lnTo>
                  <a:lnTo>
                    <a:pt x="316598" y="1638973"/>
                  </a:lnTo>
                  <a:lnTo>
                    <a:pt x="315620" y="1640662"/>
                  </a:lnTo>
                  <a:lnTo>
                    <a:pt x="315696" y="1643240"/>
                  </a:lnTo>
                  <a:lnTo>
                    <a:pt x="315442" y="1644853"/>
                  </a:lnTo>
                  <a:lnTo>
                    <a:pt x="315760" y="1809648"/>
                  </a:lnTo>
                  <a:lnTo>
                    <a:pt x="316064" y="1929472"/>
                  </a:lnTo>
                  <a:lnTo>
                    <a:pt x="316115" y="1944941"/>
                  </a:lnTo>
                  <a:lnTo>
                    <a:pt x="61480" y="1879828"/>
                  </a:lnTo>
                  <a:lnTo>
                    <a:pt x="37820" y="1873567"/>
                  </a:lnTo>
                  <a:lnTo>
                    <a:pt x="9537" y="1866099"/>
                  </a:lnTo>
                  <a:lnTo>
                    <a:pt x="9537" y="1879498"/>
                  </a:lnTo>
                  <a:lnTo>
                    <a:pt x="9410" y="1879561"/>
                  </a:lnTo>
                  <a:lnTo>
                    <a:pt x="9410" y="2175306"/>
                  </a:lnTo>
                  <a:lnTo>
                    <a:pt x="6921" y="2174837"/>
                  </a:lnTo>
                  <a:lnTo>
                    <a:pt x="8153" y="2175052"/>
                  </a:lnTo>
                  <a:lnTo>
                    <a:pt x="9410" y="2175306"/>
                  </a:lnTo>
                  <a:lnTo>
                    <a:pt x="9410" y="1879561"/>
                  </a:lnTo>
                  <a:lnTo>
                    <a:pt x="8394" y="1880006"/>
                  </a:lnTo>
                  <a:lnTo>
                    <a:pt x="9182" y="1879650"/>
                  </a:lnTo>
                  <a:lnTo>
                    <a:pt x="9537" y="1879498"/>
                  </a:lnTo>
                  <a:lnTo>
                    <a:pt x="9537" y="1866099"/>
                  </a:lnTo>
                  <a:lnTo>
                    <a:pt x="8521" y="1865820"/>
                  </a:lnTo>
                  <a:lnTo>
                    <a:pt x="7569" y="1865782"/>
                  </a:lnTo>
                  <a:lnTo>
                    <a:pt x="6781" y="1865934"/>
                  </a:lnTo>
                  <a:lnTo>
                    <a:pt x="6781" y="1879866"/>
                  </a:lnTo>
                  <a:lnTo>
                    <a:pt x="6578" y="1879854"/>
                  </a:lnTo>
                  <a:lnTo>
                    <a:pt x="6007" y="1879650"/>
                  </a:lnTo>
                  <a:lnTo>
                    <a:pt x="6781" y="1879866"/>
                  </a:lnTo>
                  <a:lnTo>
                    <a:pt x="6781" y="1865934"/>
                  </a:lnTo>
                  <a:lnTo>
                    <a:pt x="914" y="1870138"/>
                  </a:lnTo>
                  <a:lnTo>
                    <a:pt x="584" y="1870557"/>
                  </a:lnTo>
                  <a:lnTo>
                    <a:pt x="0" y="1873021"/>
                  </a:lnTo>
                  <a:lnTo>
                    <a:pt x="152" y="1873516"/>
                  </a:lnTo>
                  <a:lnTo>
                    <a:pt x="5410" y="2174989"/>
                  </a:lnTo>
                  <a:lnTo>
                    <a:pt x="5524" y="2181314"/>
                  </a:lnTo>
                  <a:lnTo>
                    <a:pt x="5626" y="2182914"/>
                  </a:lnTo>
                  <a:lnTo>
                    <a:pt x="5727" y="2183269"/>
                  </a:lnTo>
                  <a:lnTo>
                    <a:pt x="5981" y="2183422"/>
                  </a:lnTo>
                  <a:lnTo>
                    <a:pt x="6184" y="2183650"/>
                  </a:lnTo>
                  <a:lnTo>
                    <a:pt x="6426" y="2183663"/>
                  </a:lnTo>
                  <a:lnTo>
                    <a:pt x="6629" y="2183739"/>
                  </a:lnTo>
                  <a:lnTo>
                    <a:pt x="7035" y="2183688"/>
                  </a:lnTo>
                  <a:lnTo>
                    <a:pt x="14300" y="2181352"/>
                  </a:lnTo>
                  <a:lnTo>
                    <a:pt x="14427" y="2179891"/>
                  </a:lnTo>
                  <a:lnTo>
                    <a:pt x="14427" y="2181314"/>
                  </a:lnTo>
                  <a:lnTo>
                    <a:pt x="34467" y="2174989"/>
                  </a:lnTo>
                  <a:lnTo>
                    <a:pt x="304939" y="2090432"/>
                  </a:lnTo>
                  <a:lnTo>
                    <a:pt x="315696" y="2087118"/>
                  </a:lnTo>
                  <a:lnTo>
                    <a:pt x="315683" y="2090445"/>
                  </a:lnTo>
                  <a:lnTo>
                    <a:pt x="315734" y="2088515"/>
                  </a:lnTo>
                  <a:lnTo>
                    <a:pt x="316255" y="2087067"/>
                  </a:lnTo>
                  <a:lnTo>
                    <a:pt x="316369" y="2086902"/>
                  </a:lnTo>
                  <a:lnTo>
                    <a:pt x="318135" y="2086356"/>
                  </a:lnTo>
                  <a:lnTo>
                    <a:pt x="318122" y="2084578"/>
                  </a:lnTo>
                  <a:lnTo>
                    <a:pt x="318554" y="2084019"/>
                  </a:lnTo>
                  <a:lnTo>
                    <a:pt x="319824" y="2083142"/>
                  </a:lnTo>
                  <a:lnTo>
                    <a:pt x="321652" y="2082571"/>
                  </a:lnTo>
                  <a:lnTo>
                    <a:pt x="318109" y="2083587"/>
                  </a:lnTo>
                  <a:lnTo>
                    <a:pt x="316572" y="1964664"/>
                  </a:lnTo>
                  <a:lnTo>
                    <a:pt x="315722" y="2084285"/>
                  </a:lnTo>
                  <a:lnTo>
                    <a:pt x="305943" y="2087118"/>
                  </a:lnTo>
                  <a:lnTo>
                    <a:pt x="14427" y="2172347"/>
                  </a:lnTo>
                  <a:lnTo>
                    <a:pt x="14173" y="1964664"/>
                  </a:lnTo>
                  <a:lnTo>
                    <a:pt x="14109" y="1881886"/>
                  </a:lnTo>
                  <a:lnTo>
                    <a:pt x="238239" y="1942706"/>
                  </a:lnTo>
                  <a:lnTo>
                    <a:pt x="293738" y="1956587"/>
                  </a:lnTo>
                  <a:lnTo>
                    <a:pt x="316166" y="1960918"/>
                  </a:lnTo>
                  <a:lnTo>
                    <a:pt x="316179" y="1961349"/>
                  </a:lnTo>
                  <a:lnTo>
                    <a:pt x="316484" y="1962759"/>
                  </a:lnTo>
                  <a:lnTo>
                    <a:pt x="324573" y="1969401"/>
                  </a:lnTo>
                  <a:lnTo>
                    <a:pt x="325780" y="1969858"/>
                  </a:lnTo>
                  <a:lnTo>
                    <a:pt x="328599" y="1969147"/>
                  </a:lnTo>
                  <a:lnTo>
                    <a:pt x="329946" y="1968906"/>
                  </a:lnTo>
                  <a:lnTo>
                    <a:pt x="365429" y="1958492"/>
                  </a:lnTo>
                  <a:lnTo>
                    <a:pt x="648716" y="1874989"/>
                  </a:lnTo>
                  <a:lnTo>
                    <a:pt x="650113" y="1874304"/>
                  </a:lnTo>
                  <a:lnTo>
                    <a:pt x="651764" y="1873161"/>
                  </a:lnTo>
                  <a:lnTo>
                    <a:pt x="653135" y="1872488"/>
                  </a:lnTo>
                  <a:lnTo>
                    <a:pt x="654659" y="1870392"/>
                  </a:lnTo>
                  <a:lnTo>
                    <a:pt x="656856" y="1868297"/>
                  </a:lnTo>
                  <a:lnTo>
                    <a:pt x="657631" y="1866023"/>
                  </a:lnTo>
                  <a:lnTo>
                    <a:pt x="658660" y="1864207"/>
                  </a:lnTo>
                  <a:lnTo>
                    <a:pt x="658901" y="1863788"/>
                  </a:lnTo>
                  <a:lnTo>
                    <a:pt x="659231" y="1861388"/>
                  </a:lnTo>
                  <a:lnTo>
                    <a:pt x="659295" y="1860626"/>
                  </a:lnTo>
                  <a:lnTo>
                    <a:pt x="659320" y="1802142"/>
                  </a:lnTo>
                  <a:lnTo>
                    <a:pt x="659549" y="1761223"/>
                  </a:lnTo>
                  <a:lnTo>
                    <a:pt x="659676" y="1701431"/>
                  </a:lnTo>
                  <a:close/>
                </a:path>
                <a:path w="2635884" h="2717800">
                  <a:moveTo>
                    <a:pt x="1076477" y="1732394"/>
                  </a:moveTo>
                  <a:lnTo>
                    <a:pt x="1075817" y="1732191"/>
                  </a:lnTo>
                  <a:lnTo>
                    <a:pt x="1075512" y="1732280"/>
                  </a:lnTo>
                  <a:lnTo>
                    <a:pt x="1075944" y="1732280"/>
                  </a:lnTo>
                  <a:lnTo>
                    <a:pt x="1076477" y="1732394"/>
                  </a:lnTo>
                  <a:close/>
                </a:path>
                <a:path w="2635884" h="2717800">
                  <a:moveTo>
                    <a:pt x="1078966" y="2399830"/>
                  </a:moveTo>
                  <a:lnTo>
                    <a:pt x="1077290" y="2400300"/>
                  </a:lnTo>
                  <a:lnTo>
                    <a:pt x="1078966" y="2400300"/>
                  </a:lnTo>
                  <a:lnTo>
                    <a:pt x="1078966" y="2399830"/>
                  </a:lnTo>
                  <a:close/>
                </a:path>
                <a:path w="2635884" h="2717800">
                  <a:moveTo>
                    <a:pt x="1080947" y="2187168"/>
                  </a:moveTo>
                  <a:lnTo>
                    <a:pt x="1079893" y="2186838"/>
                  </a:lnTo>
                  <a:lnTo>
                    <a:pt x="1080947" y="2187168"/>
                  </a:lnTo>
                  <a:close/>
                </a:path>
                <a:path w="2635884" h="2717800">
                  <a:moveTo>
                    <a:pt x="1083271" y="2187905"/>
                  </a:moveTo>
                  <a:lnTo>
                    <a:pt x="1080947" y="2187168"/>
                  </a:lnTo>
                  <a:lnTo>
                    <a:pt x="1081570" y="2187600"/>
                  </a:lnTo>
                  <a:lnTo>
                    <a:pt x="1082217" y="2188387"/>
                  </a:lnTo>
                  <a:lnTo>
                    <a:pt x="1082929" y="2188857"/>
                  </a:lnTo>
                  <a:lnTo>
                    <a:pt x="1083157" y="2191029"/>
                  </a:lnTo>
                  <a:lnTo>
                    <a:pt x="1083271" y="2187905"/>
                  </a:lnTo>
                  <a:close/>
                </a:path>
                <a:path w="2635884" h="2717800">
                  <a:moveTo>
                    <a:pt x="1325714" y="2636469"/>
                  </a:moveTo>
                  <a:lnTo>
                    <a:pt x="1303566" y="2641600"/>
                  </a:lnTo>
                  <a:lnTo>
                    <a:pt x="1259954" y="2654643"/>
                  </a:lnTo>
                  <a:lnTo>
                    <a:pt x="1325714" y="2636469"/>
                  </a:lnTo>
                  <a:close/>
                </a:path>
                <a:path w="2635884" h="2717800">
                  <a:moveTo>
                    <a:pt x="1368958" y="365125"/>
                  </a:moveTo>
                  <a:lnTo>
                    <a:pt x="1353845" y="369887"/>
                  </a:lnTo>
                  <a:lnTo>
                    <a:pt x="1360589" y="368300"/>
                  </a:lnTo>
                  <a:lnTo>
                    <a:pt x="1368958" y="365125"/>
                  </a:lnTo>
                  <a:close/>
                </a:path>
                <a:path w="2635884" h="2717800">
                  <a:moveTo>
                    <a:pt x="1399133" y="2616200"/>
                  </a:moveTo>
                  <a:lnTo>
                    <a:pt x="1325714" y="2636469"/>
                  </a:lnTo>
                  <a:lnTo>
                    <a:pt x="1358455" y="2628900"/>
                  </a:lnTo>
                  <a:lnTo>
                    <a:pt x="1399133" y="2616200"/>
                  </a:lnTo>
                  <a:close/>
                </a:path>
                <a:path w="2635884" h="2717800">
                  <a:moveTo>
                    <a:pt x="1399133" y="355600"/>
                  </a:moveTo>
                  <a:lnTo>
                    <a:pt x="1394066" y="355600"/>
                  </a:lnTo>
                  <a:lnTo>
                    <a:pt x="1368958" y="365125"/>
                  </a:lnTo>
                  <a:lnTo>
                    <a:pt x="1399133" y="355600"/>
                  </a:lnTo>
                  <a:close/>
                </a:path>
                <a:path w="2635884" h="2717800">
                  <a:moveTo>
                    <a:pt x="1409166" y="1975789"/>
                  </a:moveTo>
                  <a:lnTo>
                    <a:pt x="1406791" y="1970773"/>
                  </a:lnTo>
                  <a:lnTo>
                    <a:pt x="1406321" y="1970735"/>
                  </a:lnTo>
                  <a:lnTo>
                    <a:pt x="1406321" y="1968500"/>
                  </a:lnTo>
                  <a:lnTo>
                    <a:pt x="1400848" y="1968500"/>
                  </a:lnTo>
                  <a:lnTo>
                    <a:pt x="1400962" y="1971281"/>
                  </a:lnTo>
                  <a:lnTo>
                    <a:pt x="1399197" y="1971865"/>
                  </a:lnTo>
                  <a:lnTo>
                    <a:pt x="1397241" y="1971941"/>
                  </a:lnTo>
                  <a:lnTo>
                    <a:pt x="1397241" y="2276322"/>
                  </a:lnTo>
                  <a:lnTo>
                    <a:pt x="1394574" y="2276322"/>
                  </a:lnTo>
                  <a:lnTo>
                    <a:pt x="1393558" y="2276322"/>
                  </a:lnTo>
                  <a:lnTo>
                    <a:pt x="1394802" y="2276284"/>
                  </a:lnTo>
                  <a:lnTo>
                    <a:pt x="1394574" y="2276322"/>
                  </a:lnTo>
                  <a:lnTo>
                    <a:pt x="1394841" y="2276284"/>
                  </a:lnTo>
                  <a:lnTo>
                    <a:pt x="1397076" y="2276284"/>
                  </a:lnTo>
                  <a:lnTo>
                    <a:pt x="1397241" y="2276322"/>
                  </a:lnTo>
                  <a:lnTo>
                    <a:pt x="1397241" y="1971941"/>
                  </a:lnTo>
                  <a:lnTo>
                    <a:pt x="1390700" y="2052421"/>
                  </a:lnTo>
                  <a:lnTo>
                    <a:pt x="1389748" y="2129510"/>
                  </a:lnTo>
                  <a:lnTo>
                    <a:pt x="1389227" y="2202688"/>
                  </a:lnTo>
                  <a:lnTo>
                    <a:pt x="1388922" y="2273858"/>
                  </a:lnTo>
                  <a:lnTo>
                    <a:pt x="1101001" y="2189010"/>
                  </a:lnTo>
                  <a:lnTo>
                    <a:pt x="1086827" y="2184895"/>
                  </a:lnTo>
                  <a:lnTo>
                    <a:pt x="1086040" y="2063267"/>
                  </a:lnTo>
                  <a:lnTo>
                    <a:pt x="1093660" y="2057400"/>
                  </a:lnTo>
                  <a:lnTo>
                    <a:pt x="1397762" y="1968500"/>
                  </a:lnTo>
                  <a:lnTo>
                    <a:pt x="1397152" y="1968500"/>
                  </a:lnTo>
                  <a:lnTo>
                    <a:pt x="1087602" y="2054542"/>
                  </a:lnTo>
                  <a:lnTo>
                    <a:pt x="1087996" y="1907501"/>
                  </a:lnTo>
                  <a:lnTo>
                    <a:pt x="1088288" y="1749552"/>
                  </a:lnTo>
                  <a:lnTo>
                    <a:pt x="1397152" y="1663700"/>
                  </a:lnTo>
                  <a:lnTo>
                    <a:pt x="1399438" y="1663700"/>
                  </a:lnTo>
                  <a:lnTo>
                    <a:pt x="1400632" y="1651000"/>
                  </a:lnTo>
                  <a:lnTo>
                    <a:pt x="1406067" y="1651000"/>
                  </a:lnTo>
                  <a:lnTo>
                    <a:pt x="1405953" y="1333500"/>
                  </a:lnTo>
                  <a:lnTo>
                    <a:pt x="1405940" y="1320800"/>
                  </a:lnTo>
                  <a:lnTo>
                    <a:pt x="1397152" y="1320800"/>
                  </a:lnTo>
                  <a:lnTo>
                    <a:pt x="1087602" y="1406829"/>
                  </a:lnTo>
                  <a:lnTo>
                    <a:pt x="1087996" y="1261872"/>
                  </a:lnTo>
                  <a:lnTo>
                    <a:pt x="1088288" y="1101839"/>
                  </a:lnTo>
                  <a:lnTo>
                    <a:pt x="1397152" y="1016000"/>
                  </a:lnTo>
                  <a:lnTo>
                    <a:pt x="1398371" y="1016000"/>
                  </a:lnTo>
                  <a:lnTo>
                    <a:pt x="1399298" y="1003300"/>
                  </a:lnTo>
                  <a:lnTo>
                    <a:pt x="1405534" y="1003300"/>
                  </a:lnTo>
                  <a:lnTo>
                    <a:pt x="1405343" y="685800"/>
                  </a:lnTo>
                  <a:lnTo>
                    <a:pt x="1405318" y="673100"/>
                  </a:lnTo>
                  <a:lnTo>
                    <a:pt x="1397152" y="673100"/>
                  </a:lnTo>
                  <a:lnTo>
                    <a:pt x="1087602" y="759129"/>
                  </a:lnTo>
                  <a:lnTo>
                    <a:pt x="1087996" y="614667"/>
                  </a:lnTo>
                  <a:lnTo>
                    <a:pt x="1088288" y="453720"/>
                  </a:lnTo>
                  <a:lnTo>
                    <a:pt x="1353845" y="369887"/>
                  </a:lnTo>
                  <a:lnTo>
                    <a:pt x="1306893" y="381000"/>
                  </a:lnTo>
                  <a:lnTo>
                    <a:pt x="1242339" y="393700"/>
                  </a:lnTo>
                  <a:lnTo>
                    <a:pt x="1176312" y="419100"/>
                  </a:lnTo>
                  <a:lnTo>
                    <a:pt x="1118158" y="431800"/>
                  </a:lnTo>
                  <a:lnTo>
                    <a:pt x="1086091" y="441553"/>
                  </a:lnTo>
                  <a:lnTo>
                    <a:pt x="1085456" y="440410"/>
                  </a:lnTo>
                  <a:lnTo>
                    <a:pt x="1084059" y="438594"/>
                  </a:lnTo>
                  <a:lnTo>
                    <a:pt x="1082611" y="436803"/>
                  </a:lnTo>
                  <a:lnTo>
                    <a:pt x="1082598" y="455523"/>
                  </a:lnTo>
                  <a:lnTo>
                    <a:pt x="1082205" y="480618"/>
                  </a:lnTo>
                  <a:lnTo>
                    <a:pt x="1081138" y="538543"/>
                  </a:lnTo>
                  <a:lnTo>
                    <a:pt x="1081087" y="457200"/>
                  </a:lnTo>
                  <a:lnTo>
                    <a:pt x="1081087" y="455993"/>
                  </a:lnTo>
                  <a:lnTo>
                    <a:pt x="1082598" y="455523"/>
                  </a:lnTo>
                  <a:lnTo>
                    <a:pt x="1082598" y="436803"/>
                  </a:lnTo>
                  <a:lnTo>
                    <a:pt x="814400" y="355904"/>
                  </a:lnTo>
                  <a:lnTo>
                    <a:pt x="756818" y="339178"/>
                  </a:lnTo>
                  <a:lnTo>
                    <a:pt x="1073797" y="436841"/>
                  </a:lnTo>
                  <a:lnTo>
                    <a:pt x="1076642" y="437959"/>
                  </a:lnTo>
                  <a:lnTo>
                    <a:pt x="1078052" y="439305"/>
                  </a:lnTo>
                  <a:lnTo>
                    <a:pt x="1079563" y="440296"/>
                  </a:lnTo>
                  <a:lnTo>
                    <a:pt x="1080630" y="442175"/>
                  </a:lnTo>
                  <a:lnTo>
                    <a:pt x="1081303" y="443001"/>
                  </a:lnTo>
                  <a:lnTo>
                    <a:pt x="1080211" y="443344"/>
                  </a:lnTo>
                  <a:lnTo>
                    <a:pt x="1080211" y="456272"/>
                  </a:lnTo>
                  <a:lnTo>
                    <a:pt x="1080173" y="457200"/>
                  </a:lnTo>
                  <a:lnTo>
                    <a:pt x="1077290" y="457200"/>
                  </a:lnTo>
                  <a:lnTo>
                    <a:pt x="1080211" y="456272"/>
                  </a:lnTo>
                  <a:lnTo>
                    <a:pt x="1080211" y="443344"/>
                  </a:lnTo>
                  <a:lnTo>
                    <a:pt x="1076363" y="444500"/>
                  </a:lnTo>
                  <a:lnTo>
                    <a:pt x="1071079" y="444500"/>
                  </a:lnTo>
                  <a:lnTo>
                    <a:pt x="1070914" y="457200"/>
                  </a:lnTo>
                  <a:lnTo>
                    <a:pt x="1071549" y="762685"/>
                  </a:lnTo>
                  <a:lnTo>
                    <a:pt x="1067079" y="761314"/>
                  </a:lnTo>
                  <a:lnTo>
                    <a:pt x="768299" y="669239"/>
                  </a:lnTo>
                  <a:lnTo>
                    <a:pt x="759726" y="666584"/>
                  </a:lnTo>
                  <a:lnTo>
                    <a:pt x="759739" y="665657"/>
                  </a:lnTo>
                  <a:lnTo>
                    <a:pt x="760323" y="617740"/>
                  </a:lnTo>
                  <a:lnTo>
                    <a:pt x="761276" y="561822"/>
                  </a:lnTo>
                  <a:lnTo>
                    <a:pt x="762215" y="514794"/>
                  </a:lnTo>
                  <a:lnTo>
                    <a:pt x="764425" y="411937"/>
                  </a:lnTo>
                  <a:lnTo>
                    <a:pt x="765454" y="360540"/>
                  </a:lnTo>
                  <a:lnTo>
                    <a:pt x="764743" y="355904"/>
                  </a:lnTo>
                  <a:lnTo>
                    <a:pt x="764514" y="357009"/>
                  </a:lnTo>
                  <a:lnTo>
                    <a:pt x="764273" y="357708"/>
                  </a:lnTo>
                  <a:lnTo>
                    <a:pt x="763714" y="358533"/>
                  </a:lnTo>
                  <a:lnTo>
                    <a:pt x="763219" y="358940"/>
                  </a:lnTo>
                  <a:lnTo>
                    <a:pt x="762609" y="359892"/>
                  </a:lnTo>
                  <a:lnTo>
                    <a:pt x="761085" y="360095"/>
                  </a:lnTo>
                  <a:lnTo>
                    <a:pt x="760196" y="360540"/>
                  </a:lnTo>
                  <a:lnTo>
                    <a:pt x="759333" y="360184"/>
                  </a:lnTo>
                  <a:lnTo>
                    <a:pt x="757262" y="359537"/>
                  </a:lnTo>
                  <a:lnTo>
                    <a:pt x="757262" y="665810"/>
                  </a:lnTo>
                  <a:lnTo>
                    <a:pt x="756818" y="665683"/>
                  </a:lnTo>
                  <a:lnTo>
                    <a:pt x="757262" y="665810"/>
                  </a:lnTo>
                  <a:lnTo>
                    <a:pt x="757262" y="359537"/>
                  </a:lnTo>
                  <a:lnTo>
                    <a:pt x="755167" y="358863"/>
                  </a:lnTo>
                  <a:lnTo>
                    <a:pt x="757529" y="357365"/>
                  </a:lnTo>
                  <a:lnTo>
                    <a:pt x="757313" y="354926"/>
                  </a:lnTo>
                  <a:lnTo>
                    <a:pt x="757085" y="354291"/>
                  </a:lnTo>
                  <a:lnTo>
                    <a:pt x="756894" y="353402"/>
                  </a:lnTo>
                  <a:lnTo>
                    <a:pt x="756208" y="352869"/>
                  </a:lnTo>
                  <a:lnTo>
                    <a:pt x="754341" y="351142"/>
                  </a:lnTo>
                  <a:lnTo>
                    <a:pt x="754037" y="350850"/>
                  </a:lnTo>
                  <a:lnTo>
                    <a:pt x="752017" y="351142"/>
                  </a:lnTo>
                  <a:lnTo>
                    <a:pt x="751078" y="347916"/>
                  </a:lnTo>
                  <a:lnTo>
                    <a:pt x="750227" y="348881"/>
                  </a:lnTo>
                  <a:lnTo>
                    <a:pt x="749681" y="349758"/>
                  </a:lnTo>
                  <a:lnTo>
                    <a:pt x="746213" y="399097"/>
                  </a:lnTo>
                  <a:lnTo>
                    <a:pt x="744588" y="451485"/>
                  </a:lnTo>
                  <a:lnTo>
                    <a:pt x="744067" y="506463"/>
                  </a:lnTo>
                  <a:lnTo>
                    <a:pt x="744207" y="566267"/>
                  </a:lnTo>
                  <a:lnTo>
                    <a:pt x="744423" y="607174"/>
                  </a:lnTo>
                  <a:lnTo>
                    <a:pt x="744524" y="666419"/>
                  </a:lnTo>
                  <a:lnTo>
                    <a:pt x="744842" y="668820"/>
                  </a:lnTo>
                  <a:lnTo>
                    <a:pt x="746125" y="671055"/>
                  </a:lnTo>
                  <a:lnTo>
                    <a:pt x="746887" y="673328"/>
                  </a:lnTo>
                  <a:lnTo>
                    <a:pt x="749084" y="675424"/>
                  </a:lnTo>
                  <a:lnTo>
                    <a:pt x="750620" y="677519"/>
                  </a:lnTo>
                  <a:lnTo>
                    <a:pt x="751992" y="678192"/>
                  </a:lnTo>
                  <a:lnTo>
                    <a:pt x="753643" y="679335"/>
                  </a:lnTo>
                  <a:lnTo>
                    <a:pt x="755040" y="680021"/>
                  </a:lnTo>
                  <a:lnTo>
                    <a:pt x="1038326" y="763524"/>
                  </a:lnTo>
                  <a:lnTo>
                    <a:pt x="1071575" y="773290"/>
                  </a:lnTo>
                  <a:lnTo>
                    <a:pt x="1071587" y="774700"/>
                  </a:lnTo>
                  <a:lnTo>
                    <a:pt x="1077214" y="774700"/>
                  </a:lnTo>
                  <a:lnTo>
                    <a:pt x="1077976" y="774890"/>
                  </a:lnTo>
                  <a:lnTo>
                    <a:pt x="1079182" y="774433"/>
                  </a:lnTo>
                  <a:lnTo>
                    <a:pt x="1080947" y="774192"/>
                  </a:lnTo>
                  <a:lnTo>
                    <a:pt x="1082167" y="773734"/>
                  </a:lnTo>
                  <a:lnTo>
                    <a:pt x="1083183" y="773061"/>
                  </a:lnTo>
                  <a:lnTo>
                    <a:pt x="1122984" y="762000"/>
                  </a:lnTo>
                  <a:lnTo>
                    <a:pt x="1396072" y="686092"/>
                  </a:lnTo>
                  <a:lnTo>
                    <a:pt x="1396593" y="914400"/>
                  </a:lnTo>
                  <a:lnTo>
                    <a:pt x="1396733" y="1003300"/>
                  </a:lnTo>
                  <a:lnTo>
                    <a:pt x="1397152" y="1003300"/>
                  </a:lnTo>
                  <a:lnTo>
                    <a:pt x="1159840" y="1066800"/>
                  </a:lnTo>
                  <a:lnTo>
                    <a:pt x="1086358" y="1089228"/>
                  </a:lnTo>
                  <a:lnTo>
                    <a:pt x="1085456" y="1087615"/>
                  </a:lnTo>
                  <a:lnTo>
                    <a:pt x="1084059" y="1085799"/>
                  </a:lnTo>
                  <a:lnTo>
                    <a:pt x="1082611" y="1083995"/>
                  </a:lnTo>
                  <a:lnTo>
                    <a:pt x="1082586" y="1103426"/>
                  </a:lnTo>
                  <a:lnTo>
                    <a:pt x="1082205" y="1127823"/>
                  </a:lnTo>
                  <a:lnTo>
                    <a:pt x="1081887" y="1144917"/>
                  </a:lnTo>
                  <a:lnTo>
                    <a:pt x="1081874" y="1104900"/>
                  </a:lnTo>
                  <a:lnTo>
                    <a:pt x="1081874" y="1103617"/>
                  </a:lnTo>
                  <a:lnTo>
                    <a:pt x="1082586" y="1103426"/>
                  </a:lnTo>
                  <a:lnTo>
                    <a:pt x="1082586" y="1083983"/>
                  </a:lnTo>
                  <a:lnTo>
                    <a:pt x="1081684" y="1083106"/>
                  </a:lnTo>
                  <a:lnTo>
                    <a:pt x="1081684" y="1090650"/>
                  </a:lnTo>
                  <a:lnTo>
                    <a:pt x="1080833" y="1090917"/>
                  </a:lnTo>
                  <a:lnTo>
                    <a:pt x="1080833" y="1103909"/>
                  </a:lnTo>
                  <a:lnTo>
                    <a:pt x="1080782" y="1104900"/>
                  </a:lnTo>
                  <a:lnTo>
                    <a:pt x="1077290" y="1104900"/>
                  </a:lnTo>
                  <a:lnTo>
                    <a:pt x="1080833" y="1103909"/>
                  </a:lnTo>
                  <a:lnTo>
                    <a:pt x="1080833" y="1090917"/>
                  </a:lnTo>
                  <a:lnTo>
                    <a:pt x="1076579" y="1092200"/>
                  </a:lnTo>
                  <a:lnTo>
                    <a:pt x="1073581" y="1092200"/>
                  </a:lnTo>
                  <a:lnTo>
                    <a:pt x="1074229" y="1410690"/>
                  </a:lnTo>
                  <a:lnTo>
                    <a:pt x="1067092" y="1408518"/>
                  </a:lnTo>
                  <a:lnTo>
                    <a:pt x="768299" y="1316443"/>
                  </a:lnTo>
                  <a:lnTo>
                    <a:pt x="759726" y="1313776"/>
                  </a:lnTo>
                  <a:lnTo>
                    <a:pt x="759739" y="1312849"/>
                  </a:lnTo>
                  <a:lnTo>
                    <a:pt x="760323" y="1264945"/>
                  </a:lnTo>
                  <a:lnTo>
                    <a:pt x="761276" y="1209014"/>
                  </a:lnTo>
                  <a:lnTo>
                    <a:pt x="762215" y="1161999"/>
                  </a:lnTo>
                  <a:lnTo>
                    <a:pt x="764425" y="1059141"/>
                  </a:lnTo>
                  <a:lnTo>
                    <a:pt x="765454" y="1007732"/>
                  </a:lnTo>
                  <a:lnTo>
                    <a:pt x="764743" y="1003096"/>
                  </a:lnTo>
                  <a:lnTo>
                    <a:pt x="764514" y="1004214"/>
                  </a:lnTo>
                  <a:lnTo>
                    <a:pt x="764273" y="1004912"/>
                  </a:lnTo>
                  <a:lnTo>
                    <a:pt x="763714" y="1005725"/>
                  </a:lnTo>
                  <a:lnTo>
                    <a:pt x="763219" y="1006132"/>
                  </a:lnTo>
                  <a:lnTo>
                    <a:pt x="762609" y="1007084"/>
                  </a:lnTo>
                  <a:lnTo>
                    <a:pt x="761085" y="1007300"/>
                  </a:lnTo>
                  <a:lnTo>
                    <a:pt x="760196" y="1007732"/>
                  </a:lnTo>
                  <a:lnTo>
                    <a:pt x="759333" y="1007389"/>
                  </a:lnTo>
                  <a:lnTo>
                    <a:pt x="757250" y="1006729"/>
                  </a:lnTo>
                  <a:lnTo>
                    <a:pt x="757250" y="1313014"/>
                  </a:lnTo>
                  <a:lnTo>
                    <a:pt x="756818" y="1312875"/>
                  </a:lnTo>
                  <a:lnTo>
                    <a:pt x="757250" y="1313014"/>
                  </a:lnTo>
                  <a:lnTo>
                    <a:pt x="757250" y="1006729"/>
                  </a:lnTo>
                  <a:lnTo>
                    <a:pt x="755167" y="1006055"/>
                  </a:lnTo>
                  <a:lnTo>
                    <a:pt x="756412" y="1005268"/>
                  </a:lnTo>
                  <a:lnTo>
                    <a:pt x="758786" y="1006741"/>
                  </a:lnTo>
                  <a:lnTo>
                    <a:pt x="760044" y="1005420"/>
                  </a:lnTo>
                  <a:lnTo>
                    <a:pt x="759167" y="1002055"/>
                  </a:lnTo>
                  <a:lnTo>
                    <a:pt x="758456" y="999718"/>
                  </a:lnTo>
                  <a:lnTo>
                    <a:pt x="758456" y="998372"/>
                  </a:lnTo>
                  <a:lnTo>
                    <a:pt x="758825" y="995286"/>
                  </a:lnTo>
                  <a:lnTo>
                    <a:pt x="761339" y="996276"/>
                  </a:lnTo>
                  <a:lnTo>
                    <a:pt x="764019" y="995514"/>
                  </a:lnTo>
                  <a:lnTo>
                    <a:pt x="764235" y="995616"/>
                  </a:lnTo>
                  <a:lnTo>
                    <a:pt x="764400" y="996340"/>
                  </a:lnTo>
                  <a:lnTo>
                    <a:pt x="764260" y="996518"/>
                  </a:lnTo>
                  <a:lnTo>
                    <a:pt x="764120" y="996797"/>
                  </a:lnTo>
                  <a:lnTo>
                    <a:pt x="763905" y="997013"/>
                  </a:lnTo>
                  <a:lnTo>
                    <a:pt x="763625" y="997165"/>
                  </a:lnTo>
                  <a:lnTo>
                    <a:pt x="769912" y="995514"/>
                  </a:lnTo>
                  <a:lnTo>
                    <a:pt x="770826" y="995286"/>
                  </a:lnTo>
                  <a:lnTo>
                    <a:pt x="778903" y="993178"/>
                  </a:lnTo>
                  <a:lnTo>
                    <a:pt x="1073797" y="1084046"/>
                  </a:lnTo>
                  <a:lnTo>
                    <a:pt x="1076642" y="1085151"/>
                  </a:lnTo>
                  <a:lnTo>
                    <a:pt x="1078052" y="1086497"/>
                  </a:lnTo>
                  <a:lnTo>
                    <a:pt x="1079563" y="1087501"/>
                  </a:lnTo>
                  <a:lnTo>
                    <a:pt x="1080630" y="1089380"/>
                  </a:lnTo>
                  <a:lnTo>
                    <a:pt x="1081684" y="1090650"/>
                  </a:lnTo>
                  <a:lnTo>
                    <a:pt x="1081684" y="1083106"/>
                  </a:lnTo>
                  <a:lnTo>
                    <a:pt x="1081316" y="1082751"/>
                  </a:lnTo>
                  <a:lnTo>
                    <a:pt x="1080630" y="1082268"/>
                  </a:lnTo>
                  <a:lnTo>
                    <a:pt x="1093660" y="1078687"/>
                  </a:lnTo>
                  <a:lnTo>
                    <a:pt x="1382903" y="999236"/>
                  </a:lnTo>
                  <a:lnTo>
                    <a:pt x="1389100" y="1001026"/>
                  </a:lnTo>
                  <a:lnTo>
                    <a:pt x="1387449" y="1000506"/>
                  </a:lnTo>
                  <a:lnTo>
                    <a:pt x="1386332" y="999718"/>
                  </a:lnTo>
                  <a:lnTo>
                    <a:pt x="1385404" y="998537"/>
                  </a:lnTo>
                  <a:lnTo>
                    <a:pt x="1391983" y="996734"/>
                  </a:lnTo>
                  <a:lnTo>
                    <a:pt x="1392313" y="996734"/>
                  </a:lnTo>
                  <a:lnTo>
                    <a:pt x="1393431" y="996010"/>
                  </a:lnTo>
                  <a:lnTo>
                    <a:pt x="1393659" y="995349"/>
                  </a:lnTo>
                  <a:lnTo>
                    <a:pt x="1394333" y="994498"/>
                  </a:lnTo>
                  <a:lnTo>
                    <a:pt x="1394155" y="993952"/>
                  </a:lnTo>
                  <a:lnTo>
                    <a:pt x="1394066" y="992454"/>
                  </a:lnTo>
                  <a:lnTo>
                    <a:pt x="1393583" y="992111"/>
                  </a:lnTo>
                  <a:lnTo>
                    <a:pt x="1393164" y="991552"/>
                  </a:lnTo>
                  <a:lnTo>
                    <a:pt x="1392682" y="991222"/>
                  </a:lnTo>
                  <a:lnTo>
                    <a:pt x="1385608" y="989037"/>
                  </a:lnTo>
                  <a:lnTo>
                    <a:pt x="1386306" y="988136"/>
                  </a:lnTo>
                  <a:lnTo>
                    <a:pt x="1387436" y="987348"/>
                  </a:lnTo>
                  <a:lnTo>
                    <a:pt x="1389075" y="986815"/>
                  </a:lnTo>
                  <a:lnTo>
                    <a:pt x="1383601" y="988415"/>
                  </a:lnTo>
                  <a:lnTo>
                    <a:pt x="1364716" y="982586"/>
                  </a:lnTo>
                  <a:lnTo>
                    <a:pt x="1364716" y="993914"/>
                  </a:lnTo>
                  <a:lnTo>
                    <a:pt x="1075715" y="1078014"/>
                  </a:lnTo>
                  <a:lnTo>
                    <a:pt x="830516" y="1006627"/>
                  </a:lnTo>
                  <a:lnTo>
                    <a:pt x="830516" y="1007795"/>
                  </a:lnTo>
                  <a:lnTo>
                    <a:pt x="814387" y="1003096"/>
                  </a:lnTo>
                  <a:lnTo>
                    <a:pt x="779602" y="993000"/>
                  </a:lnTo>
                  <a:lnTo>
                    <a:pt x="781240" y="992568"/>
                  </a:lnTo>
                  <a:lnTo>
                    <a:pt x="830516" y="1007795"/>
                  </a:lnTo>
                  <a:lnTo>
                    <a:pt x="830516" y="1006627"/>
                  </a:lnTo>
                  <a:lnTo>
                    <a:pt x="781761" y="992428"/>
                  </a:lnTo>
                  <a:lnTo>
                    <a:pt x="799833" y="987704"/>
                  </a:lnTo>
                  <a:lnTo>
                    <a:pt x="823722" y="981468"/>
                  </a:lnTo>
                  <a:lnTo>
                    <a:pt x="1078623" y="909497"/>
                  </a:lnTo>
                  <a:lnTo>
                    <a:pt x="1364716" y="993914"/>
                  </a:lnTo>
                  <a:lnTo>
                    <a:pt x="1364716" y="982586"/>
                  </a:lnTo>
                  <a:lnTo>
                    <a:pt x="1126642" y="909002"/>
                  </a:lnTo>
                  <a:lnTo>
                    <a:pt x="1081049" y="894905"/>
                  </a:lnTo>
                  <a:lnTo>
                    <a:pt x="1080350" y="894588"/>
                  </a:lnTo>
                  <a:lnTo>
                    <a:pt x="1080350" y="909002"/>
                  </a:lnTo>
                  <a:lnTo>
                    <a:pt x="1079169" y="909320"/>
                  </a:lnTo>
                  <a:lnTo>
                    <a:pt x="1080287" y="909015"/>
                  </a:lnTo>
                  <a:lnTo>
                    <a:pt x="1080350" y="894588"/>
                  </a:lnTo>
                  <a:lnTo>
                    <a:pt x="1079881" y="894359"/>
                  </a:lnTo>
                  <a:lnTo>
                    <a:pt x="1077442" y="894549"/>
                  </a:lnTo>
                  <a:lnTo>
                    <a:pt x="1024864" y="909332"/>
                  </a:lnTo>
                  <a:lnTo>
                    <a:pt x="760971" y="981494"/>
                  </a:lnTo>
                  <a:lnTo>
                    <a:pt x="759269" y="982256"/>
                  </a:lnTo>
                  <a:lnTo>
                    <a:pt x="756221" y="983348"/>
                  </a:lnTo>
                  <a:lnTo>
                    <a:pt x="749896" y="993584"/>
                  </a:lnTo>
                  <a:lnTo>
                    <a:pt x="749985" y="995616"/>
                  </a:lnTo>
                  <a:lnTo>
                    <a:pt x="750049" y="996391"/>
                  </a:lnTo>
                  <a:lnTo>
                    <a:pt x="749681" y="996962"/>
                  </a:lnTo>
                  <a:lnTo>
                    <a:pt x="746213" y="1046289"/>
                  </a:lnTo>
                  <a:lnTo>
                    <a:pt x="744588" y="1098677"/>
                  </a:lnTo>
                  <a:lnTo>
                    <a:pt x="744067" y="1153655"/>
                  </a:lnTo>
                  <a:lnTo>
                    <a:pt x="744207" y="1213459"/>
                  </a:lnTo>
                  <a:lnTo>
                    <a:pt x="744423" y="1254379"/>
                  </a:lnTo>
                  <a:lnTo>
                    <a:pt x="744524" y="1313611"/>
                  </a:lnTo>
                  <a:lnTo>
                    <a:pt x="744842" y="1316024"/>
                  </a:lnTo>
                  <a:lnTo>
                    <a:pt x="746125" y="1318247"/>
                  </a:lnTo>
                  <a:lnTo>
                    <a:pt x="746887" y="1320520"/>
                  </a:lnTo>
                  <a:lnTo>
                    <a:pt x="749084" y="1322628"/>
                  </a:lnTo>
                  <a:lnTo>
                    <a:pt x="750620" y="1324711"/>
                  </a:lnTo>
                  <a:lnTo>
                    <a:pt x="751992" y="1325384"/>
                  </a:lnTo>
                  <a:lnTo>
                    <a:pt x="1038313" y="1410728"/>
                  </a:lnTo>
                  <a:lnTo>
                    <a:pt x="1074242" y="1421231"/>
                  </a:lnTo>
                  <a:lnTo>
                    <a:pt x="1074254" y="1422400"/>
                  </a:lnTo>
                  <a:lnTo>
                    <a:pt x="1077290" y="1422400"/>
                  </a:lnTo>
                  <a:lnTo>
                    <a:pt x="1080947" y="1421384"/>
                  </a:lnTo>
                  <a:lnTo>
                    <a:pt x="1123022" y="1409700"/>
                  </a:lnTo>
                  <a:lnTo>
                    <a:pt x="1397457" y="1333500"/>
                  </a:lnTo>
                  <a:lnTo>
                    <a:pt x="1398752" y="1333500"/>
                  </a:lnTo>
                  <a:lnTo>
                    <a:pt x="1399413" y="1651000"/>
                  </a:lnTo>
                  <a:lnTo>
                    <a:pt x="1380832" y="1651000"/>
                  </a:lnTo>
                  <a:lnTo>
                    <a:pt x="1087208" y="1736940"/>
                  </a:lnTo>
                  <a:lnTo>
                    <a:pt x="1086345" y="1734807"/>
                  </a:lnTo>
                  <a:lnTo>
                    <a:pt x="1085456" y="1733245"/>
                  </a:lnTo>
                  <a:lnTo>
                    <a:pt x="1084059" y="1731429"/>
                  </a:lnTo>
                  <a:lnTo>
                    <a:pt x="1083068" y="1730209"/>
                  </a:lnTo>
                  <a:lnTo>
                    <a:pt x="1093660" y="1727288"/>
                  </a:lnTo>
                  <a:lnTo>
                    <a:pt x="1382903" y="1647837"/>
                  </a:lnTo>
                  <a:lnTo>
                    <a:pt x="1389100" y="1649628"/>
                  </a:lnTo>
                  <a:lnTo>
                    <a:pt x="1387449" y="1649120"/>
                  </a:lnTo>
                  <a:lnTo>
                    <a:pt x="1386332" y="1648320"/>
                  </a:lnTo>
                  <a:lnTo>
                    <a:pt x="1385404" y="1647151"/>
                  </a:lnTo>
                  <a:lnTo>
                    <a:pt x="1391983" y="1645335"/>
                  </a:lnTo>
                  <a:lnTo>
                    <a:pt x="1392313" y="1645335"/>
                  </a:lnTo>
                  <a:lnTo>
                    <a:pt x="1393431" y="1644611"/>
                  </a:lnTo>
                  <a:lnTo>
                    <a:pt x="1393659" y="1643951"/>
                  </a:lnTo>
                  <a:lnTo>
                    <a:pt x="1394333" y="1643100"/>
                  </a:lnTo>
                  <a:lnTo>
                    <a:pt x="1394155" y="1642554"/>
                  </a:lnTo>
                  <a:lnTo>
                    <a:pt x="1394066" y="1641055"/>
                  </a:lnTo>
                  <a:lnTo>
                    <a:pt x="1393583" y="1640713"/>
                  </a:lnTo>
                  <a:lnTo>
                    <a:pt x="1393164" y="1640154"/>
                  </a:lnTo>
                  <a:lnTo>
                    <a:pt x="1392682" y="1639824"/>
                  </a:lnTo>
                  <a:lnTo>
                    <a:pt x="1385608" y="1637639"/>
                  </a:lnTo>
                  <a:lnTo>
                    <a:pt x="1386306" y="1636737"/>
                  </a:lnTo>
                  <a:lnTo>
                    <a:pt x="1387436" y="1635950"/>
                  </a:lnTo>
                  <a:lnTo>
                    <a:pt x="1389075" y="1635417"/>
                  </a:lnTo>
                  <a:lnTo>
                    <a:pt x="1383601" y="1637017"/>
                  </a:lnTo>
                  <a:lnTo>
                    <a:pt x="1364716" y="1631188"/>
                  </a:lnTo>
                  <a:lnTo>
                    <a:pt x="1364716" y="1642516"/>
                  </a:lnTo>
                  <a:lnTo>
                    <a:pt x="1082548" y="1724647"/>
                  </a:lnTo>
                  <a:lnTo>
                    <a:pt x="1082548" y="1751139"/>
                  </a:lnTo>
                  <a:lnTo>
                    <a:pt x="1082357" y="1763534"/>
                  </a:lnTo>
                  <a:lnTo>
                    <a:pt x="1082357" y="1752600"/>
                  </a:lnTo>
                  <a:lnTo>
                    <a:pt x="1082357" y="1751190"/>
                  </a:lnTo>
                  <a:lnTo>
                    <a:pt x="1082548" y="1751139"/>
                  </a:lnTo>
                  <a:lnTo>
                    <a:pt x="1082548" y="1724647"/>
                  </a:lnTo>
                  <a:lnTo>
                    <a:pt x="1082344" y="1724710"/>
                  </a:lnTo>
                  <a:lnTo>
                    <a:pt x="1082344" y="1738363"/>
                  </a:lnTo>
                  <a:lnTo>
                    <a:pt x="1081849" y="1738515"/>
                  </a:lnTo>
                  <a:lnTo>
                    <a:pt x="1081849" y="1751330"/>
                  </a:lnTo>
                  <a:lnTo>
                    <a:pt x="1081836" y="1752600"/>
                  </a:lnTo>
                  <a:lnTo>
                    <a:pt x="1077290" y="1752600"/>
                  </a:lnTo>
                  <a:lnTo>
                    <a:pt x="1081849" y="1751330"/>
                  </a:lnTo>
                  <a:lnTo>
                    <a:pt x="1081849" y="1738515"/>
                  </a:lnTo>
                  <a:lnTo>
                    <a:pt x="1077099" y="1739900"/>
                  </a:lnTo>
                  <a:lnTo>
                    <a:pt x="1076274" y="1739900"/>
                  </a:lnTo>
                  <a:lnTo>
                    <a:pt x="1076896" y="2052764"/>
                  </a:lnTo>
                  <a:lnTo>
                    <a:pt x="1076871" y="2054148"/>
                  </a:lnTo>
                  <a:lnTo>
                    <a:pt x="1076744" y="2055088"/>
                  </a:lnTo>
                  <a:lnTo>
                    <a:pt x="1076439" y="2055431"/>
                  </a:lnTo>
                  <a:lnTo>
                    <a:pt x="1076236" y="2055876"/>
                  </a:lnTo>
                  <a:lnTo>
                    <a:pt x="1075690" y="2056066"/>
                  </a:lnTo>
                  <a:lnTo>
                    <a:pt x="1075309" y="2056358"/>
                  </a:lnTo>
                  <a:lnTo>
                    <a:pt x="1074496" y="2056269"/>
                  </a:lnTo>
                  <a:lnTo>
                    <a:pt x="1074356" y="2056358"/>
                  </a:lnTo>
                  <a:lnTo>
                    <a:pt x="1067130" y="2054148"/>
                  </a:lnTo>
                  <a:lnTo>
                    <a:pt x="768286" y="1962073"/>
                  </a:lnTo>
                  <a:lnTo>
                    <a:pt x="759726" y="1959419"/>
                  </a:lnTo>
                  <a:lnTo>
                    <a:pt x="759739" y="1958492"/>
                  </a:lnTo>
                  <a:lnTo>
                    <a:pt x="760323" y="1910575"/>
                  </a:lnTo>
                  <a:lnTo>
                    <a:pt x="761276" y="1854657"/>
                  </a:lnTo>
                  <a:lnTo>
                    <a:pt x="762215" y="1807629"/>
                  </a:lnTo>
                  <a:lnTo>
                    <a:pt x="764425" y="1704771"/>
                  </a:lnTo>
                  <a:lnTo>
                    <a:pt x="765454" y="1653362"/>
                  </a:lnTo>
                  <a:lnTo>
                    <a:pt x="764743" y="1648739"/>
                  </a:lnTo>
                  <a:lnTo>
                    <a:pt x="764514" y="1649844"/>
                  </a:lnTo>
                  <a:lnTo>
                    <a:pt x="764273" y="1650542"/>
                  </a:lnTo>
                  <a:lnTo>
                    <a:pt x="763714" y="1651368"/>
                  </a:lnTo>
                  <a:lnTo>
                    <a:pt x="763219" y="1651762"/>
                  </a:lnTo>
                  <a:lnTo>
                    <a:pt x="762609" y="1652727"/>
                  </a:lnTo>
                  <a:lnTo>
                    <a:pt x="761085" y="1652930"/>
                  </a:lnTo>
                  <a:lnTo>
                    <a:pt x="760196" y="1653362"/>
                  </a:lnTo>
                  <a:lnTo>
                    <a:pt x="759828" y="1653235"/>
                  </a:lnTo>
                  <a:lnTo>
                    <a:pt x="759167" y="1650657"/>
                  </a:lnTo>
                  <a:lnTo>
                    <a:pt x="758456" y="1648320"/>
                  </a:lnTo>
                  <a:lnTo>
                    <a:pt x="758456" y="1646974"/>
                  </a:lnTo>
                  <a:lnTo>
                    <a:pt x="758825" y="1643888"/>
                  </a:lnTo>
                  <a:lnTo>
                    <a:pt x="761339" y="1644878"/>
                  </a:lnTo>
                  <a:lnTo>
                    <a:pt x="764019" y="1644116"/>
                  </a:lnTo>
                  <a:lnTo>
                    <a:pt x="764235" y="1644218"/>
                  </a:lnTo>
                  <a:lnTo>
                    <a:pt x="764400" y="1644942"/>
                  </a:lnTo>
                  <a:lnTo>
                    <a:pt x="764260" y="1645119"/>
                  </a:lnTo>
                  <a:lnTo>
                    <a:pt x="764120" y="1645399"/>
                  </a:lnTo>
                  <a:lnTo>
                    <a:pt x="763905" y="1645615"/>
                  </a:lnTo>
                  <a:lnTo>
                    <a:pt x="763625" y="1645767"/>
                  </a:lnTo>
                  <a:lnTo>
                    <a:pt x="769912" y="1644116"/>
                  </a:lnTo>
                  <a:lnTo>
                    <a:pt x="770826" y="1643888"/>
                  </a:lnTo>
                  <a:lnTo>
                    <a:pt x="781240" y="1641170"/>
                  </a:lnTo>
                  <a:lnTo>
                    <a:pt x="1075817" y="1732191"/>
                  </a:lnTo>
                  <a:lnTo>
                    <a:pt x="1077595" y="1731708"/>
                  </a:lnTo>
                  <a:lnTo>
                    <a:pt x="1078052" y="1732127"/>
                  </a:lnTo>
                  <a:lnTo>
                    <a:pt x="1079563" y="1733118"/>
                  </a:lnTo>
                  <a:lnTo>
                    <a:pt x="1080630" y="1734997"/>
                  </a:lnTo>
                  <a:lnTo>
                    <a:pt x="1081836" y="1736458"/>
                  </a:lnTo>
                  <a:lnTo>
                    <a:pt x="1082027" y="1737474"/>
                  </a:lnTo>
                  <a:lnTo>
                    <a:pt x="1082344" y="1738363"/>
                  </a:lnTo>
                  <a:lnTo>
                    <a:pt x="1082344" y="1724710"/>
                  </a:lnTo>
                  <a:lnTo>
                    <a:pt x="1077912" y="1725993"/>
                  </a:lnTo>
                  <a:lnTo>
                    <a:pt x="1077493" y="1725701"/>
                  </a:lnTo>
                  <a:lnTo>
                    <a:pt x="1075918" y="1724926"/>
                  </a:lnTo>
                  <a:lnTo>
                    <a:pt x="1073797" y="1724279"/>
                  </a:lnTo>
                  <a:lnTo>
                    <a:pt x="860971" y="1662303"/>
                  </a:lnTo>
                  <a:lnTo>
                    <a:pt x="860971" y="1664106"/>
                  </a:lnTo>
                  <a:lnTo>
                    <a:pt x="781761" y="1641030"/>
                  </a:lnTo>
                  <a:lnTo>
                    <a:pt x="784110" y="1640420"/>
                  </a:lnTo>
                  <a:lnTo>
                    <a:pt x="860971" y="1664106"/>
                  </a:lnTo>
                  <a:lnTo>
                    <a:pt x="860971" y="1662303"/>
                  </a:lnTo>
                  <a:lnTo>
                    <a:pt x="814400" y="1648739"/>
                  </a:lnTo>
                  <a:lnTo>
                    <a:pt x="784974" y="1640192"/>
                  </a:lnTo>
                  <a:lnTo>
                    <a:pt x="799833" y="1636306"/>
                  </a:lnTo>
                  <a:lnTo>
                    <a:pt x="823722" y="1630070"/>
                  </a:lnTo>
                  <a:lnTo>
                    <a:pt x="1078611" y="1558099"/>
                  </a:lnTo>
                  <a:lnTo>
                    <a:pt x="1364716" y="1642516"/>
                  </a:lnTo>
                  <a:lnTo>
                    <a:pt x="1364716" y="1631188"/>
                  </a:lnTo>
                  <a:lnTo>
                    <a:pt x="1126629" y="1557604"/>
                  </a:lnTo>
                  <a:lnTo>
                    <a:pt x="1081049" y="1543519"/>
                  </a:lnTo>
                  <a:lnTo>
                    <a:pt x="1080350" y="1543189"/>
                  </a:lnTo>
                  <a:lnTo>
                    <a:pt x="1080350" y="1557604"/>
                  </a:lnTo>
                  <a:lnTo>
                    <a:pt x="1079169" y="1557921"/>
                  </a:lnTo>
                  <a:lnTo>
                    <a:pt x="1080287" y="1557616"/>
                  </a:lnTo>
                  <a:lnTo>
                    <a:pt x="1080350" y="1543189"/>
                  </a:lnTo>
                  <a:lnTo>
                    <a:pt x="1079881" y="1542961"/>
                  </a:lnTo>
                  <a:lnTo>
                    <a:pt x="1077442" y="1543151"/>
                  </a:lnTo>
                  <a:lnTo>
                    <a:pt x="1024864" y="1557934"/>
                  </a:lnTo>
                  <a:lnTo>
                    <a:pt x="760971" y="1630095"/>
                  </a:lnTo>
                  <a:lnTo>
                    <a:pt x="759269" y="1630857"/>
                  </a:lnTo>
                  <a:lnTo>
                    <a:pt x="757262" y="1631594"/>
                  </a:lnTo>
                  <a:lnTo>
                    <a:pt x="757262" y="1958644"/>
                  </a:lnTo>
                  <a:lnTo>
                    <a:pt x="756818" y="1958517"/>
                  </a:lnTo>
                  <a:lnTo>
                    <a:pt x="757262" y="1958644"/>
                  </a:lnTo>
                  <a:lnTo>
                    <a:pt x="757262" y="1631594"/>
                  </a:lnTo>
                  <a:lnTo>
                    <a:pt x="749896" y="1642186"/>
                  </a:lnTo>
                  <a:lnTo>
                    <a:pt x="749681" y="1642592"/>
                  </a:lnTo>
                  <a:lnTo>
                    <a:pt x="746213" y="1691932"/>
                  </a:lnTo>
                  <a:lnTo>
                    <a:pt x="744588" y="1744319"/>
                  </a:lnTo>
                  <a:lnTo>
                    <a:pt x="744067" y="1799297"/>
                  </a:lnTo>
                  <a:lnTo>
                    <a:pt x="744207" y="1859089"/>
                  </a:lnTo>
                  <a:lnTo>
                    <a:pt x="744423" y="1900008"/>
                  </a:lnTo>
                  <a:lnTo>
                    <a:pt x="744524" y="1959254"/>
                  </a:lnTo>
                  <a:lnTo>
                    <a:pt x="744791" y="1961311"/>
                  </a:lnTo>
                  <a:lnTo>
                    <a:pt x="744867" y="1961680"/>
                  </a:lnTo>
                  <a:lnTo>
                    <a:pt x="746125" y="1963877"/>
                  </a:lnTo>
                  <a:lnTo>
                    <a:pt x="746887" y="1966163"/>
                  </a:lnTo>
                  <a:lnTo>
                    <a:pt x="749084" y="1968258"/>
                  </a:lnTo>
                  <a:lnTo>
                    <a:pt x="750620" y="1970354"/>
                  </a:lnTo>
                  <a:lnTo>
                    <a:pt x="751992" y="1971027"/>
                  </a:lnTo>
                  <a:lnTo>
                    <a:pt x="1038313" y="2056358"/>
                  </a:lnTo>
                  <a:lnTo>
                    <a:pt x="1075207" y="2067039"/>
                  </a:lnTo>
                  <a:lnTo>
                    <a:pt x="1076921" y="2067471"/>
                  </a:lnTo>
                  <a:lnTo>
                    <a:pt x="1076934" y="2070100"/>
                  </a:lnTo>
                  <a:lnTo>
                    <a:pt x="1077175" y="2070100"/>
                  </a:lnTo>
                  <a:lnTo>
                    <a:pt x="1081366" y="2066874"/>
                  </a:lnTo>
                  <a:lnTo>
                    <a:pt x="1082167" y="2066569"/>
                  </a:lnTo>
                  <a:lnTo>
                    <a:pt x="1083551" y="2065655"/>
                  </a:lnTo>
                  <a:lnTo>
                    <a:pt x="1084910" y="2064677"/>
                  </a:lnTo>
                  <a:lnTo>
                    <a:pt x="1085710" y="2063737"/>
                  </a:lnTo>
                  <a:lnTo>
                    <a:pt x="1085888" y="2063381"/>
                  </a:lnTo>
                  <a:lnTo>
                    <a:pt x="1083360" y="2183904"/>
                  </a:lnTo>
                  <a:lnTo>
                    <a:pt x="1080935" y="2183219"/>
                  </a:lnTo>
                  <a:lnTo>
                    <a:pt x="1082776" y="2183790"/>
                  </a:lnTo>
                  <a:lnTo>
                    <a:pt x="1083348" y="2184196"/>
                  </a:lnTo>
                  <a:lnTo>
                    <a:pt x="1083271" y="2187905"/>
                  </a:lnTo>
                  <a:lnTo>
                    <a:pt x="1086764" y="2189010"/>
                  </a:lnTo>
                  <a:lnTo>
                    <a:pt x="1093292" y="2191067"/>
                  </a:lnTo>
                  <a:lnTo>
                    <a:pt x="1357972" y="2276157"/>
                  </a:lnTo>
                  <a:lnTo>
                    <a:pt x="1364907" y="2278443"/>
                  </a:lnTo>
                  <a:lnTo>
                    <a:pt x="1364716" y="2278392"/>
                  </a:lnTo>
                  <a:lnTo>
                    <a:pt x="1364716" y="2289721"/>
                  </a:lnTo>
                  <a:lnTo>
                    <a:pt x="1075715" y="2373820"/>
                  </a:lnTo>
                  <a:lnTo>
                    <a:pt x="792314" y="2291296"/>
                  </a:lnTo>
                  <a:lnTo>
                    <a:pt x="792314" y="2291791"/>
                  </a:lnTo>
                  <a:lnTo>
                    <a:pt x="780859" y="2288463"/>
                  </a:lnTo>
                  <a:lnTo>
                    <a:pt x="781240" y="2288362"/>
                  </a:lnTo>
                  <a:lnTo>
                    <a:pt x="792314" y="2291791"/>
                  </a:lnTo>
                  <a:lnTo>
                    <a:pt x="792314" y="2291296"/>
                  </a:lnTo>
                  <a:lnTo>
                    <a:pt x="781761" y="2288222"/>
                  </a:lnTo>
                  <a:lnTo>
                    <a:pt x="799846" y="2283510"/>
                  </a:lnTo>
                  <a:lnTo>
                    <a:pt x="823722" y="2277275"/>
                  </a:lnTo>
                  <a:lnTo>
                    <a:pt x="1078623" y="2205304"/>
                  </a:lnTo>
                  <a:lnTo>
                    <a:pt x="1076960" y="2204821"/>
                  </a:lnTo>
                  <a:lnTo>
                    <a:pt x="1078014" y="2205126"/>
                  </a:lnTo>
                  <a:lnTo>
                    <a:pt x="1078623" y="2205304"/>
                  </a:lnTo>
                  <a:lnTo>
                    <a:pt x="1364716" y="2289721"/>
                  </a:lnTo>
                  <a:lnTo>
                    <a:pt x="1364716" y="2278392"/>
                  </a:lnTo>
                  <a:lnTo>
                    <a:pt x="1126642" y="2204796"/>
                  </a:lnTo>
                  <a:lnTo>
                    <a:pt x="1081049" y="2190712"/>
                  </a:lnTo>
                  <a:lnTo>
                    <a:pt x="1079881" y="2190165"/>
                  </a:lnTo>
                  <a:lnTo>
                    <a:pt x="1077442" y="2190343"/>
                  </a:lnTo>
                  <a:lnTo>
                    <a:pt x="1025969" y="2204821"/>
                  </a:lnTo>
                  <a:lnTo>
                    <a:pt x="760971" y="2277300"/>
                  </a:lnTo>
                  <a:lnTo>
                    <a:pt x="759269" y="2278062"/>
                  </a:lnTo>
                  <a:lnTo>
                    <a:pt x="758063" y="2278507"/>
                  </a:lnTo>
                  <a:lnTo>
                    <a:pt x="758063" y="2302091"/>
                  </a:lnTo>
                  <a:lnTo>
                    <a:pt x="757237" y="2301824"/>
                  </a:lnTo>
                  <a:lnTo>
                    <a:pt x="757237" y="2608110"/>
                  </a:lnTo>
                  <a:lnTo>
                    <a:pt x="756818" y="2607970"/>
                  </a:lnTo>
                  <a:lnTo>
                    <a:pt x="757237" y="2608110"/>
                  </a:lnTo>
                  <a:lnTo>
                    <a:pt x="757237" y="2301824"/>
                  </a:lnTo>
                  <a:lnTo>
                    <a:pt x="755167" y="2301151"/>
                  </a:lnTo>
                  <a:lnTo>
                    <a:pt x="755853" y="2300719"/>
                  </a:lnTo>
                  <a:lnTo>
                    <a:pt x="758063" y="2302091"/>
                  </a:lnTo>
                  <a:lnTo>
                    <a:pt x="758063" y="2278507"/>
                  </a:lnTo>
                  <a:lnTo>
                    <a:pt x="749896" y="2289378"/>
                  </a:lnTo>
                  <a:lnTo>
                    <a:pt x="749998" y="2291575"/>
                  </a:lnTo>
                  <a:lnTo>
                    <a:pt x="749681" y="2292058"/>
                  </a:lnTo>
                  <a:lnTo>
                    <a:pt x="746213" y="2341384"/>
                  </a:lnTo>
                  <a:lnTo>
                    <a:pt x="744588" y="2393772"/>
                  </a:lnTo>
                  <a:lnTo>
                    <a:pt x="744067" y="2448763"/>
                  </a:lnTo>
                  <a:lnTo>
                    <a:pt x="744207" y="2508554"/>
                  </a:lnTo>
                  <a:lnTo>
                    <a:pt x="744423" y="2549474"/>
                  </a:lnTo>
                  <a:lnTo>
                    <a:pt x="744524" y="2608719"/>
                  </a:lnTo>
                  <a:lnTo>
                    <a:pt x="744842" y="2611120"/>
                  </a:lnTo>
                  <a:lnTo>
                    <a:pt x="746125" y="2613355"/>
                  </a:lnTo>
                  <a:lnTo>
                    <a:pt x="746887" y="2615628"/>
                  </a:lnTo>
                  <a:lnTo>
                    <a:pt x="749084" y="2617724"/>
                  </a:lnTo>
                  <a:lnTo>
                    <a:pt x="750620" y="2619819"/>
                  </a:lnTo>
                  <a:lnTo>
                    <a:pt x="751992" y="2620492"/>
                  </a:lnTo>
                  <a:lnTo>
                    <a:pt x="1038313" y="2705824"/>
                  </a:lnTo>
                  <a:lnTo>
                    <a:pt x="1075207" y="2716492"/>
                  </a:lnTo>
                  <a:lnTo>
                    <a:pt x="1077976" y="2717190"/>
                  </a:lnTo>
                  <a:lnTo>
                    <a:pt x="1079182" y="2716733"/>
                  </a:lnTo>
                  <a:lnTo>
                    <a:pt x="1080947" y="2716479"/>
                  </a:lnTo>
                  <a:lnTo>
                    <a:pt x="1082167" y="2716034"/>
                  </a:lnTo>
                  <a:lnTo>
                    <a:pt x="1087602" y="2705824"/>
                  </a:lnTo>
                  <a:lnTo>
                    <a:pt x="1080985" y="2705824"/>
                  </a:lnTo>
                  <a:lnTo>
                    <a:pt x="1087602" y="2705811"/>
                  </a:lnTo>
                  <a:lnTo>
                    <a:pt x="1087602" y="2705100"/>
                  </a:lnTo>
                  <a:lnTo>
                    <a:pt x="1091209" y="2705100"/>
                  </a:lnTo>
                  <a:lnTo>
                    <a:pt x="1259954" y="2654643"/>
                  </a:lnTo>
                  <a:lnTo>
                    <a:pt x="1087602" y="2702255"/>
                  </a:lnTo>
                  <a:lnTo>
                    <a:pt x="1087996" y="2556980"/>
                  </a:lnTo>
                  <a:lnTo>
                    <a:pt x="1088288" y="2397239"/>
                  </a:lnTo>
                  <a:lnTo>
                    <a:pt x="1397152" y="2311400"/>
                  </a:lnTo>
                  <a:lnTo>
                    <a:pt x="1399501" y="2311400"/>
                  </a:lnTo>
                  <a:lnTo>
                    <a:pt x="1400771" y="2298700"/>
                  </a:lnTo>
                  <a:lnTo>
                    <a:pt x="1397863" y="2298700"/>
                  </a:lnTo>
                  <a:lnTo>
                    <a:pt x="1086637" y="2385009"/>
                  </a:lnTo>
                  <a:lnTo>
                    <a:pt x="1086345" y="2384272"/>
                  </a:lnTo>
                  <a:lnTo>
                    <a:pt x="1085456" y="2382710"/>
                  </a:lnTo>
                  <a:lnTo>
                    <a:pt x="1084059" y="2380894"/>
                  </a:lnTo>
                  <a:lnTo>
                    <a:pt x="1082611" y="2379103"/>
                  </a:lnTo>
                  <a:lnTo>
                    <a:pt x="1081900" y="2378430"/>
                  </a:lnTo>
                  <a:lnTo>
                    <a:pt x="1081900" y="2386330"/>
                  </a:lnTo>
                  <a:lnTo>
                    <a:pt x="1077290" y="2387600"/>
                  </a:lnTo>
                  <a:lnTo>
                    <a:pt x="1078941" y="2387600"/>
                  </a:lnTo>
                  <a:lnTo>
                    <a:pt x="1078966" y="2399830"/>
                  </a:lnTo>
                  <a:lnTo>
                    <a:pt x="1081443" y="2399144"/>
                  </a:lnTo>
                  <a:lnTo>
                    <a:pt x="1081379" y="2400300"/>
                  </a:lnTo>
                  <a:lnTo>
                    <a:pt x="1078966" y="2400300"/>
                  </a:lnTo>
                  <a:lnTo>
                    <a:pt x="1079347" y="2575610"/>
                  </a:lnTo>
                  <a:lnTo>
                    <a:pt x="1077087" y="2693416"/>
                  </a:lnTo>
                  <a:lnTo>
                    <a:pt x="1076871" y="2703614"/>
                  </a:lnTo>
                  <a:lnTo>
                    <a:pt x="1076744" y="2704554"/>
                  </a:lnTo>
                  <a:lnTo>
                    <a:pt x="1076439" y="2704896"/>
                  </a:lnTo>
                  <a:lnTo>
                    <a:pt x="1076236" y="2705341"/>
                  </a:lnTo>
                  <a:lnTo>
                    <a:pt x="1075690" y="2705531"/>
                  </a:lnTo>
                  <a:lnTo>
                    <a:pt x="1075309" y="2705811"/>
                  </a:lnTo>
                  <a:lnTo>
                    <a:pt x="1074496" y="2705735"/>
                  </a:lnTo>
                  <a:lnTo>
                    <a:pt x="1074356" y="2705811"/>
                  </a:lnTo>
                  <a:lnTo>
                    <a:pt x="1067079" y="2703614"/>
                  </a:lnTo>
                  <a:lnTo>
                    <a:pt x="768311" y="2611539"/>
                  </a:lnTo>
                  <a:lnTo>
                    <a:pt x="759726" y="2608872"/>
                  </a:lnTo>
                  <a:lnTo>
                    <a:pt x="759739" y="2607957"/>
                  </a:lnTo>
                  <a:lnTo>
                    <a:pt x="760323" y="2560040"/>
                  </a:lnTo>
                  <a:lnTo>
                    <a:pt x="761276" y="2504109"/>
                  </a:lnTo>
                  <a:lnTo>
                    <a:pt x="762215" y="2457094"/>
                  </a:lnTo>
                  <a:lnTo>
                    <a:pt x="764425" y="2354237"/>
                  </a:lnTo>
                  <a:lnTo>
                    <a:pt x="765454" y="2302827"/>
                  </a:lnTo>
                  <a:lnTo>
                    <a:pt x="764743" y="2298204"/>
                  </a:lnTo>
                  <a:lnTo>
                    <a:pt x="764514" y="2299309"/>
                  </a:lnTo>
                  <a:lnTo>
                    <a:pt x="764273" y="2300008"/>
                  </a:lnTo>
                  <a:lnTo>
                    <a:pt x="763714" y="2300821"/>
                  </a:lnTo>
                  <a:lnTo>
                    <a:pt x="763219" y="2301227"/>
                  </a:lnTo>
                  <a:lnTo>
                    <a:pt x="762609" y="2302192"/>
                  </a:lnTo>
                  <a:lnTo>
                    <a:pt x="761085" y="2302395"/>
                  </a:lnTo>
                  <a:lnTo>
                    <a:pt x="760196" y="2302827"/>
                  </a:lnTo>
                  <a:lnTo>
                    <a:pt x="759333" y="2302497"/>
                  </a:lnTo>
                  <a:lnTo>
                    <a:pt x="758939" y="2302383"/>
                  </a:lnTo>
                  <a:lnTo>
                    <a:pt x="760044" y="2301214"/>
                  </a:lnTo>
                  <a:lnTo>
                    <a:pt x="759167" y="2297849"/>
                  </a:lnTo>
                  <a:lnTo>
                    <a:pt x="758456" y="2295525"/>
                  </a:lnTo>
                  <a:lnTo>
                    <a:pt x="758456" y="2294178"/>
                  </a:lnTo>
                  <a:lnTo>
                    <a:pt x="758825" y="2291080"/>
                  </a:lnTo>
                  <a:lnTo>
                    <a:pt x="761339" y="2292083"/>
                  </a:lnTo>
                  <a:lnTo>
                    <a:pt x="764019" y="2291321"/>
                  </a:lnTo>
                  <a:lnTo>
                    <a:pt x="764235" y="2291410"/>
                  </a:lnTo>
                  <a:lnTo>
                    <a:pt x="764400" y="2292146"/>
                  </a:lnTo>
                  <a:lnTo>
                    <a:pt x="764260" y="2292312"/>
                  </a:lnTo>
                  <a:lnTo>
                    <a:pt x="764120" y="2292604"/>
                  </a:lnTo>
                  <a:lnTo>
                    <a:pt x="763905" y="2292807"/>
                  </a:lnTo>
                  <a:lnTo>
                    <a:pt x="763625" y="2292959"/>
                  </a:lnTo>
                  <a:lnTo>
                    <a:pt x="769912" y="2291321"/>
                  </a:lnTo>
                  <a:lnTo>
                    <a:pt x="770826" y="2291080"/>
                  </a:lnTo>
                  <a:lnTo>
                    <a:pt x="780122" y="2288654"/>
                  </a:lnTo>
                  <a:lnTo>
                    <a:pt x="1073797" y="2379141"/>
                  </a:lnTo>
                  <a:lnTo>
                    <a:pt x="1076642" y="2380259"/>
                  </a:lnTo>
                  <a:lnTo>
                    <a:pt x="1078052" y="2381605"/>
                  </a:lnTo>
                  <a:lnTo>
                    <a:pt x="1079563" y="2382596"/>
                  </a:lnTo>
                  <a:lnTo>
                    <a:pt x="1080630" y="2384475"/>
                  </a:lnTo>
                  <a:lnTo>
                    <a:pt x="1081836" y="2385923"/>
                  </a:lnTo>
                  <a:lnTo>
                    <a:pt x="1081900" y="2386330"/>
                  </a:lnTo>
                  <a:lnTo>
                    <a:pt x="1081900" y="2378430"/>
                  </a:lnTo>
                  <a:lnTo>
                    <a:pt x="1081328" y="2377884"/>
                  </a:lnTo>
                  <a:lnTo>
                    <a:pt x="1093660" y="2374493"/>
                  </a:lnTo>
                  <a:lnTo>
                    <a:pt x="1382890" y="2295029"/>
                  </a:lnTo>
                  <a:lnTo>
                    <a:pt x="1389100" y="2296833"/>
                  </a:lnTo>
                  <a:lnTo>
                    <a:pt x="1387449" y="2296312"/>
                  </a:lnTo>
                  <a:lnTo>
                    <a:pt x="1386332" y="2295525"/>
                  </a:lnTo>
                  <a:lnTo>
                    <a:pt x="1385404" y="2294344"/>
                  </a:lnTo>
                  <a:lnTo>
                    <a:pt x="1391983" y="2292527"/>
                  </a:lnTo>
                  <a:lnTo>
                    <a:pt x="1392313" y="2292527"/>
                  </a:lnTo>
                  <a:lnTo>
                    <a:pt x="1393431" y="2291804"/>
                  </a:lnTo>
                  <a:lnTo>
                    <a:pt x="1393659" y="2291156"/>
                  </a:lnTo>
                  <a:lnTo>
                    <a:pt x="1394333" y="2290292"/>
                  </a:lnTo>
                  <a:lnTo>
                    <a:pt x="1394155" y="2289746"/>
                  </a:lnTo>
                  <a:lnTo>
                    <a:pt x="1394066" y="2288248"/>
                  </a:lnTo>
                  <a:lnTo>
                    <a:pt x="1393583" y="2287917"/>
                  </a:lnTo>
                  <a:lnTo>
                    <a:pt x="1394396" y="2288146"/>
                  </a:lnTo>
                  <a:lnTo>
                    <a:pt x="1394625" y="2288349"/>
                  </a:lnTo>
                  <a:lnTo>
                    <a:pt x="1396466" y="2288451"/>
                  </a:lnTo>
                  <a:lnTo>
                    <a:pt x="1397330" y="2288082"/>
                  </a:lnTo>
                  <a:lnTo>
                    <a:pt x="1398536" y="2287930"/>
                  </a:lnTo>
                  <a:lnTo>
                    <a:pt x="1399400" y="2286914"/>
                  </a:lnTo>
                  <a:lnTo>
                    <a:pt x="1400416" y="2286254"/>
                  </a:lnTo>
                  <a:lnTo>
                    <a:pt x="1400594" y="2285530"/>
                  </a:lnTo>
                  <a:lnTo>
                    <a:pt x="1400987" y="2284755"/>
                  </a:lnTo>
                  <a:lnTo>
                    <a:pt x="1401152" y="2284031"/>
                  </a:lnTo>
                  <a:lnTo>
                    <a:pt x="1401165" y="2283193"/>
                  </a:lnTo>
                  <a:lnTo>
                    <a:pt x="1401279" y="2276462"/>
                  </a:lnTo>
                  <a:lnTo>
                    <a:pt x="1401940" y="2234806"/>
                  </a:lnTo>
                  <a:lnTo>
                    <a:pt x="1402080" y="2298700"/>
                  </a:lnTo>
                  <a:lnTo>
                    <a:pt x="1406410" y="2298700"/>
                  </a:lnTo>
                  <a:lnTo>
                    <a:pt x="1406347" y="2072563"/>
                  </a:lnTo>
                  <a:lnTo>
                    <a:pt x="1407731" y="2026945"/>
                  </a:lnTo>
                  <a:lnTo>
                    <a:pt x="1409166" y="1975789"/>
                  </a:lnTo>
                  <a:close/>
                </a:path>
                <a:path w="2635884" h="2717800">
                  <a:moveTo>
                    <a:pt x="2620657" y="2413"/>
                  </a:moveTo>
                  <a:lnTo>
                    <a:pt x="2582926" y="12700"/>
                  </a:lnTo>
                  <a:lnTo>
                    <a:pt x="1744395" y="254000"/>
                  </a:lnTo>
                  <a:lnTo>
                    <a:pt x="1497774" y="317500"/>
                  </a:lnTo>
                  <a:lnTo>
                    <a:pt x="1399133" y="355600"/>
                  </a:lnTo>
                  <a:lnTo>
                    <a:pt x="1404594" y="355600"/>
                  </a:lnTo>
                  <a:lnTo>
                    <a:pt x="1540129" y="317500"/>
                  </a:lnTo>
                  <a:lnTo>
                    <a:pt x="2035683" y="190500"/>
                  </a:lnTo>
                  <a:lnTo>
                    <a:pt x="2086597" y="165100"/>
                  </a:lnTo>
                  <a:lnTo>
                    <a:pt x="2337511" y="101600"/>
                  </a:lnTo>
                  <a:lnTo>
                    <a:pt x="2386330" y="76200"/>
                  </a:lnTo>
                  <a:lnTo>
                    <a:pt x="2528392" y="38100"/>
                  </a:lnTo>
                  <a:lnTo>
                    <a:pt x="2618524" y="12700"/>
                  </a:lnTo>
                  <a:lnTo>
                    <a:pt x="2620657" y="2413"/>
                  </a:lnTo>
                  <a:close/>
                </a:path>
                <a:path w="2635884" h="2717800">
                  <a:moveTo>
                    <a:pt x="2629547" y="0"/>
                  </a:moveTo>
                  <a:lnTo>
                    <a:pt x="2621153" y="0"/>
                  </a:lnTo>
                  <a:lnTo>
                    <a:pt x="2620657" y="2413"/>
                  </a:lnTo>
                  <a:lnTo>
                    <a:pt x="2629547" y="0"/>
                  </a:lnTo>
                  <a:close/>
                </a:path>
                <a:path w="2635884" h="2717800">
                  <a:moveTo>
                    <a:pt x="2635377" y="2260600"/>
                  </a:moveTo>
                  <a:lnTo>
                    <a:pt x="1399133" y="2616200"/>
                  </a:lnTo>
                  <a:lnTo>
                    <a:pt x="1596923" y="2565400"/>
                  </a:lnTo>
                  <a:lnTo>
                    <a:pt x="1844167" y="2489200"/>
                  </a:lnTo>
                  <a:lnTo>
                    <a:pt x="2635377" y="2260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5424015" y="6361095"/>
              <a:ext cx="2461895" cy="701040"/>
            </a:xfrm>
            <a:custGeom>
              <a:avLst/>
              <a:gdLst/>
              <a:ahLst/>
              <a:cxnLst/>
              <a:rect l="l" t="t" r="r" b="b"/>
              <a:pathLst>
                <a:path w="2461895" h="701040">
                  <a:moveTo>
                    <a:pt x="2461611" y="700458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5848299" y="4217943"/>
              <a:ext cx="2211705" cy="2705100"/>
            </a:xfrm>
            <a:custGeom>
              <a:avLst/>
              <a:gdLst/>
              <a:ahLst/>
              <a:cxnLst/>
              <a:rect l="l" t="t" r="r" b="b"/>
              <a:pathLst>
                <a:path w="2211704" h="2705100">
                  <a:moveTo>
                    <a:pt x="1556397" y="1422400"/>
                  </a:moveTo>
                  <a:lnTo>
                    <a:pt x="1555927" y="1409700"/>
                  </a:lnTo>
                  <a:lnTo>
                    <a:pt x="1554924" y="1409700"/>
                  </a:lnTo>
                  <a:lnTo>
                    <a:pt x="1554416" y="1092200"/>
                  </a:lnTo>
                  <a:lnTo>
                    <a:pt x="1552917" y="1092200"/>
                  </a:lnTo>
                  <a:lnTo>
                    <a:pt x="1552943" y="1409700"/>
                  </a:lnTo>
                  <a:lnTo>
                    <a:pt x="1553692" y="1409700"/>
                  </a:lnTo>
                  <a:lnTo>
                    <a:pt x="1554213" y="1422400"/>
                  </a:lnTo>
                  <a:lnTo>
                    <a:pt x="1556397" y="1422400"/>
                  </a:lnTo>
                  <a:close/>
                </a:path>
                <a:path w="2211704" h="2705100">
                  <a:moveTo>
                    <a:pt x="1558429" y="2705100"/>
                  </a:moveTo>
                  <a:lnTo>
                    <a:pt x="1553298" y="2703639"/>
                  </a:lnTo>
                  <a:lnTo>
                    <a:pt x="1553298" y="2705100"/>
                  </a:lnTo>
                  <a:lnTo>
                    <a:pt x="1558429" y="2705100"/>
                  </a:lnTo>
                  <a:close/>
                </a:path>
                <a:path w="2211704" h="2705100">
                  <a:moveTo>
                    <a:pt x="1559267" y="1079500"/>
                  </a:moveTo>
                  <a:lnTo>
                    <a:pt x="1555686" y="1079500"/>
                  </a:lnTo>
                  <a:lnTo>
                    <a:pt x="1554772" y="1092200"/>
                  </a:lnTo>
                  <a:lnTo>
                    <a:pt x="1558607" y="1092200"/>
                  </a:lnTo>
                  <a:lnTo>
                    <a:pt x="1559267" y="1079500"/>
                  </a:lnTo>
                  <a:close/>
                </a:path>
                <a:path w="2211704" h="2705100">
                  <a:moveTo>
                    <a:pt x="1876717" y="1179347"/>
                  </a:moveTo>
                  <a:lnTo>
                    <a:pt x="1562379" y="1079500"/>
                  </a:lnTo>
                  <a:lnTo>
                    <a:pt x="1561223" y="1079500"/>
                  </a:lnTo>
                  <a:lnTo>
                    <a:pt x="1876717" y="1179347"/>
                  </a:lnTo>
                  <a:close/>
                </a:path>
                <a:path w="2211704" h="2705100">
                  <a:moveTo>
                    <a:pt x="1877695" y="1179664"/>
                  </a:moveTo>
                  <a:lnTo>
                    <a:pt x="1877314" y="952500"/>
                  </a:lnTo>
                  <a:lnTo>
                    <a:pt x="1877199" y="863600"/>
                  </a:lnTo>
                  <a:lnTo>
                    <a:pt x="1876704" y="863600"/>
                  </a:lnTo>
                  <a:lnTo>
                    <a:pt x="1876717" y="1179347"/>
                  </a:lnTo>
                  <a:lnTo>
                    <a:pt x="1877695" y="1179664"/>
                  </a:lnTo>
                  <a:close/>
                </a:path>
                <a:path w="2211704" h="2705100">
                  <a:moveTo>
                    <a:pt x="1877707" y="1181100"/>
                  </a:moveTo>
                  <a:lnTo>
                    <a:pt x="1877695" y="1179664"/>
                  </a:lnTo>
                  <a:lnTo>
                    <a:pt x="1876717" y="1179347"/>
                  </a:lnTo>
                  <a:lnTo>
                    <a:pt x="1876717" y="1181100"/>
                  </a:lnTo>
                  <a:lnTo>
                    <a:pt x="1877707" y="1181100"/>
                  </a:lnTo>
                  <a:close/>
                </a:path>
                <a:path w="2211704" h="2705100">
                  <a:moveTo>
                    <a:pt x="1881797" y="2476360"/>
                  </a:moveTo>
                  <a:lnTo>
                    <a:pt x="1881289" y="2159000"/>
                  </a:lnTo>
                  <a:lnTo>
                    <a:pt x="1876945" y="2159000"/>
                  </a:lnTo>
                  <a:lnTo>
                    <a:pt x="1876996" y="2474836"/>
                  </a:lnTo>
                  <a:lnTo>
                    <a:pt x="1562379" y="2374900"/>
                  </a:lnTo>
                  <a:lnTo>
                    <a:pt x="1556816" y="2374900"/>
                  </a:lnTo>
                  <a:lnTo>
                    <a:pt x="1555915" y="2387600"/>
                  </a:lnTo>
                  <a:lnTo>
                    <a:pt x="1553235" y="2387600"/>
                  </a:lnTo>
                  <a:lnTo>
                    <a:pt x="1553337" y="2703639"/>
                  </a:lnTo>
                  <a:lnTo>
                    <a:pt x="1558544" y="2705100"/>
                  </a:lnTo>
                  <a:lnTo>
                    <a:pt x="1559013" y="2705100"/>
                  </a:lnTo>
                  <a:lnTo>
                    <a:pt x="1558505" y="2387600"/>
                  </a:lnTo>
                  <a:lnTo>
                    <a:pt x="1562379" y="2387600"/>
                  </a:lnTo>
                  <a:lnTo>
                    <a:pt x="1876996" y="2475039"/>
                  </a:lnTo>
                  <a:lnTo>
                    <a:pt x="1876996" y="2476500"/>
                  </a:lnTo>
                  <a:lnTo>
                    <a:pt x="1881797" y="2476500"/>
                  </a:lnTo>
                  <a:lnTo>
                    <a:pt x="1881733" y="2476360"/>
                  </a:lnTo>
                  <a:close/>
                </a:path>
                <a:path w="2211704" h="2705100">
                  <a:moveTo>
                    <a:pt x="1882241" y="2159000"/>
                  </a:moveTo>
                  <a:lnTo>
                    <a:pt x="1637538" y="2082800"/>
                  </a:lnTo>
                  <a:lnTo>
                    <a:pt x="1562379" y="2070100"/>
                  </a:lnTo>
                  <a:lnTo>
                    <a:pt x="1882241" y="2159000"/>
                  </a:lnTo>
                  <a:close/>
                </a:path>
                <a:path w="2211704" h="2705100">
                  <a:moveTo>
                    <a:pt x="1882241" y="1828800"/>
                  </a:moveTo>
                  <a:lnTo>
                    <a:pt x="1879752" y="1828012"/>
                  </a:lnTo>
                  <a:lnTo>
                    <a:pt x="1879358" y="1587500"/>
                  </a:lnTo>
                  <a:lnTo>
                    <a:pt x="1879244" y="1511300"/>
                  </a:lnTo>
                  <a:lnTo>
                    <a:pt x="1876780" y="1511300"/>
                  </a:lnTo>
                  <a:lnTo>
                    <a:pt x="1876818" y="1827072"/>
                  </a:lnTo>
                  <a:lnTo>
                    <a:pt x="1562379" y="1727200"/>
                  </a:lnTo>
                  <a:lnTo>
                    <a:pt x="1555775" y="1727200"/>
                  </a:lnTo>
                  <a:lnTo>
                    <a:pt x="1554848" y="1739900"/>
                  </a:lnTo>
                  <a:lnTo>
                    <a:pt x="1553044" y="1739900"/>
                  </a:lnTo>
                  <a:lnTo>
                    <a:pt x="1553083" y="2057400"/>
                  </a:lnTo>
                  <a:lnTo>
                    <a:pt x="1553819" y="2057400"/>
                  </a:lnTo>
                  <a:lnTo>
                    <a:pt x="1554340" y="2070100"/>
                  </a:lnTo>
                  <a:lnTo>
                    <a:pt x="1558036" y="2070100"/>
                  </a:lnTo>
                  <a:lnTo>
                    <a:pt x="1557693" y="2057400"/>
                  </a:lnTo>
                  <a:lnTo>
                    <a:pt x="1556981" y="2057400"/>
                  </a:lnTo>
                  <a:lnTo>
                    <a:pt x="1556461" y="1739900"/>
                  </a:lnTo>
                  <a:lnTo>
                    <a:pt x="1561515" y="1739900"/>
                  </a:lnTo>
                  <a:lnTo>
                    <a:pt x="1876818" y="1827301"/>
                  </a:lnTo>
                  <a:lnTo>
                    <a:pt x="1876818" y="1828800"/>
                  </a:lnTo>
                  <a:lnTo>
                    <a:pt x="1879752" y="1828800"/>
                  </a:lnTo>
                  <a:lnTo>
                    <a:pt x="1879752" y="1828114"/>
                  </a:lnTo>
                  <a:lnTo>
                    <a:pt x="1882241" y="1828800"/>
                  </a:lnTo>
                  <a:close/>
                </a:path>
                <a:path w="2211704" h="2705100">
                  <a:moveTo>
                    <a:pt x="1882241" y="1511300"/>
                  </a:moveTo>
                  <a:lnTo>
                    <a:pt x="1562379" y="1422400"/>
                  </a:lnTo>
                  <a:lnTo>
                    <a:pt x="1647367" y="1447800"/>
                  </a:lnTo>
                  <a:lnTo>
                    <a:pt x="1882241" y="1511300"/>
                  </a:lnTo>
                  <a:close/>
                </a:path>
                <a:path w="2211704" h="2705100">
                  <a:moveTo>
                    <a:pt x="1885683" y="848741"/>
                  </a:moveTo>
                  <a:lnTo>
                    <a:pt x="1885378" y="848652"/>
                  </a:lnTo>
                  <a:lnTo>
                    <a:pt x="1884718" y="848855"/>
                  </a:lnTo>
                  <a:lnTo>
                    <a:pt x="1885264" y="848741"/>
                  </a:lnTo>
                  <a:lnTo>
                    <a:pt x="1885683" y="848741"/>
                  </a:lnTo>
                  <a:close/>
                </a:path>
                <a:path w="2211704" h="2705100">
                  <a:moveTo>
                    <a:pt x="1886242" y="848893"/>
                  </a:moveTo>
                  <a:lnTo>
                    <a:pt x="1885721" y="848741"/>
                  </a:lnTo>
                  <a:lnTo>
                    <a:pt x="1886242" y="848893"/>
                  </a:lnTo>
                  <a:close/>
                </a:path>
                <a:path w="2211704" h="2705100">
                  <a:moveTo>
                    <a:pt x="2211222" y="760349"/>
                  </a:moveTo>
                  <a:lnTo>
                    <a:pt x="2201938" y="747344"/>
                  </a:lnTo>
                  <a:lnTo>
                    <a:pt x="2200224" y="746556"/>
                  </a:lnTo>
                  <a:lnTo>
                    <a:pt x="2179434" y="740879"/>
                  </a:lnTo>
                  <a:lnTo>
                    <a:pt x="2179434" y="757491"/>
                  </a:lnTo>
                  <a:lnTo>
                    <a:pt x="2149830" y="766089"/>
                  </a:lnTo>
                  <a:lnTo>
                    <a:pt x="1885480" y="843089"/>
                  </a:lnTo>
                  <a:lnTo>
                    <a:pt x="1596491" y="758990"/>
                  </a:lnTo>
                  <a:lnTo>
                    <a:pt x="1882571" y="674573"/>
                  </a:lnTo>
                  <a:lnTo>
                    <a:pt x="2137562" y="746556"/>
                  </a:lnTo>
                  <a:lnTo>
                    <a:pt x="2179434" y="757491"/>
                  </a:lnTo>
                  <a:lnTo>
                    <a:pt x="2179434" y="740879"/>
                  </a:lnTo>
                  <a:lnTo>
                    <a:pt x="1935226" y="674077"/>
                  </a:lnTo>
                  <a:lnTo>
                    <a:pt x="1895513" y="662927"/>
                  </a:lnTo>
                  <a:lnTo>
                    <a:pt x="1895716" y="660958"/>
                  </a:lnTo>
                  <a:lnTo>
                    <a:pt x="1895843" y="660361"/>
                  </a:lnTo>
                  <a:lnTo>
                    <a:pt x="1895983" y="660285"/>
                  </a:lnTo>
                  <a:lnTo>
                    <a:pt x="1896021" y="660019"/>
                  </a:lnTo>
                  <a:lnTo>
                    <a:pt x="1896833" y="654900"/>
                  </a:lnTo>
                  <a:lnTo>
                    <a:pt x="1896033" y="604062"/>
                  </a:lnTo>
                  <a:lnTo>
                    <a:pt x="1894243" y="498843"/>
                  </a:lnTo>
                  <a:lnTo>
                    <a:pt x="1893506" y="451370"/>
                  </a:lnTo>
                  <a:lnTo>
                    <a:pt x="1892858" y="400494"/>
                  </a:lnTo>
                  <a:lnTo>
                    <a:pt x="1892477" y="355371"/>
                  </a:lnTo>
                  <a:lnTo>
                    <a:pt x="1892427" y="349618"/>
                  </a:lnTo>
                  <a:lnTo>
                    <a:pt x="1886864" y="341337"/>
                  </a:lnTo>
                  <a:lnTo>
                    <a:pt x="1886864" y="660501"/>
                  </a:lnTo>
                  <a:lnTo>
                    <a:pt x="1886127" y="660285"/>
                  </a:lnTo>
                  <a:lnTo>
                    <a:pt x="1886496" y="660146"/>
                  </a:lnTo>
                  <a:lnTo>
                    <a:pt x="1886813" y="660019"/>
                  </a:lnTo>
                  <a:lnTo>
                    <a:pt x="1886864" y="660501"/>
                  </a:lnTo>
                  <a:lnTo>
                    <a:pt x="1886864" y="341337"/>
                  </a:lnTo>
                  <a:lnTo>
                    <a:pt x="1886597" y="341210"/>
                  </a:lnTo>
                  <a:lnTo>
                    <a:pt x="1885111" y="340918"/>
                  </a:lnTo>
                  <a:lnTo>
                    <a:pt x="1884502" y="340652"/>
                  </a:lnTo>
                  <a:lnTo>
                    <a:pt x="1881606" y="340817"/>
                  </a:lnTo>
                  <a:lnTo>
                    <a:pt x="1881390" y="340944"/>
                  </a:lnTo>
                  <a:lnTo>
                    <a:pt x="1881390" y="659434"/>
                  </a:lnTo>
                  <a:lnTo>
                    <a:pt x="1880158" y="659980"/>
                  </a:lnTo>
                  <a:lnTo>
                    <a:pt x="1577594" y="753478"/>
                  </a:lnTo>
                  <a:lnTo>
                    <a:pt x="1573415" y="752271"/>
                  </a:lnTo>
                  <a:lnTo>
                    <a:pt x="1573428" y="747268"/>
                  </a:lnTo>
                  <a:lnTo>
                    <a:pt x="1880209" y="652348"/>
                  </a:lnTo>
                  <a:lnTo>
                    <a:pt x="1852510" y="660400"/>
                  </a:lnTo>
                  <a:lnTo>
                    <a:pt x="1573441" y="741680"/>
                  </a:lnTo>
                  <a:lnTo>
                    <a:pt x="1573644" y="498843"/>
                  </a:lnTo>
                  <a:lnTo>
                    <a:pt x="1573707" y="448805"/>
                  </a:lnTo>
                  <a:lnTo>
                    <a:pt x="1573707" y="447268"/>
                  </a:lnTo>
                  <a:lnTo>
                    <a:pt x="1592618" y="441744"/>
                  </a:lnTo>
                  <a:lnTo>
                    <a:pt x="1877529" y="357619"/>
                  </a:lnTo>
                  <a:lnTo>
                    <a:pt x="1877555" y="349618"/>
                  </a:lnTo>
                  <a:lnTo>
                    <a:pt x="1877555" y="350354"/>
                  </a:lnTo>
                  <a:lnTo>
                    <a:pt x="1877529" y="357619"/>
                  </a:lnTo>
                  <a:lnTo>
                    <a:pt x="1877390" y="386448"/>
                  </a:lnTo>
                  <a:lnTo>
                    <a:pt x="1877314" y="400494"/>
                  </a:lnTo>
                  <a:lnTo>
                    <a:pt x="1876767" y="451370"/>
                  </a:lnTo>
                  <a:lnTo>
                    <a:pt x="1876374" y="506437"/>
                  </a:lnTo>
                  <a:lnTo>
                    <a:pt x="1876666" y="562648"/>
                  </a:lnTo>
                  <a:lnTo>
                    <a:pt x="1878190" y="615099"/>
                  </a:lnTo>
                  <a:lnTo>
                    <a:pt x="1881390" y="659434"/>
                  </a:lnTo>
                  <a:lnTo>
                    <a:pt x="1881390" y="340944"/>
                  </a:lnTo>
                  <a:lnTo>
                    <a:pt x="1881035" y="341147"/>
                  </a:lnTo>
                  <a:lnTo>
                    <a:pt x="1567688" y="438111"/>
                  </a:lnTo>
                  <a:lnTo>
                    <a:pt x="1567688" y="743356"/>
                  </a:lnTo>
                  <a:lnTo>
                    <a:pt x="1567091" y="743534"/>
                  </a:lnTo>
                  <a:lnTo>
                    <a:pt x="1567256" y="736600"/>
                  </a:lnTo>
                  <a:lnTo>
                    <a:pt x="1567434" y="726300"/>
                  </a:lnTo>
                  <a:lnTo>
                    <a:pt x="1567688" y="743356"/>
                  </a:lnTo>
                  <a:lnTo>
                    <a:pt x="1567688" y="438111"/>
                  </a:lnTo>
                  <a:lnTo>
                    <a:pt x="1564792" y="439000"/>
                  </a:lnTo>
                  <a:lnTo>
                    <a:pt x="1564335" y="439331"/>
                  </a:lnTo>
                  <a:lnTo>
                    <a:pt x="1563903" y="439902"/>
                  </a:lnTo>
                  <a:lnTo>
                    <a:pt x="1563636" y="440080"/>
                  </a:lnTo>
                  <a:lnTo>
                    <a:pt x="1563243" y="441388"/>
                  </a:lnTo>
                  <a:lnTo>
                    <a:pt x="1563357" y="443471"/>
                  </a:lnTo>
                  <a:lnTo>
                    <a:pt x="1563370" y="444500"/>
                  </a:lnTo>
                  <a:lnTo>
                    <a:pt x="1563154" y="444500"/>
                  </a:lnTo>
                  <a:lnTo>
                    <a:pt x="1561973" y="431800"/>
                  </a:lnTo>
                  <a:lnTo>
                    <a:pt x="1558429" y="431800"/>
                  </a:lnTo>
                  <a:lnTo>
                    <a:pt x="10312" y="1028"/>
                  </a:lnTo>
                  <a:lnTo>
                    <a:pt x="10312" y="0"/>
                  </a:lnTo>
                  <a:lnTo>
                    <a:pt x="6629" y="0"/>
                  </a:lnTo>
                  <a:lnTo>
                    <a:pt x="0" y="0"/>
                  </a:lnTo>
                  <a:lnTo>
                    <a:pt x="3581" y="2260600"/>
                  </a:lnTo>
                  <a:lnTo>
                    <a:pt x="3733" y="2260600"/>
                  </a:lnTo>
                  <a:lnTo>
                    <a:pt x="3886" y="2273300"/>
                  </a:lnTo>
                  <a:lnTo>
                    <a:pt x="6629" y="2273300"/>
                  </a:lnTo>
                  <a:lnTo>
                    <a:pt x="1553298" y="2703639"/>
                  </a:lnTo>
                  <a:lnTo>
                    <a:pt x="11353" y="2261946"/>
                  </a:lnTo>
                  <a:lnTo>
                    <a:pt x="11353" y="2273300"/>
                  </a:lnTo>
                  <a:lnTo>
                    <a:pt x="11353" y="2261946"/>
                  </a:lnTo>
                  <a:lnTo>
                    <a:pt x="11226" y="1986229"/>
                  </a:lnTo>
                  <a:lnTo>
                    <a:pt x="11226" y="2261920"/>
                  </a:lnTo>
                  <a:lnTo>
                    <a:pt x="6629" y="2260600"/>
                  </a:lnTo>
                  <a:lnTo>
                    <a:pt x="11214" y="2260600"/>
                  </a:lnTo>
                  <a:lnTo>
                    <a:pt x="11226" y="2261920"/>
                  </a:lnTo>
                  <a:lnTo>
                    <a:pt x="11226" y="1986229"/>
                  </a:lnTo>
                  <a:lnTo>
                    <a:pt x="10312" y="1054"/>
                  </a:lnTo>
                  <a:lnTo>
                    <a:pt x="1558429" y="444500"/>
                  </a:lnTo>
                  <a:lnTo>
                    <a:pt x="1556486" y="444500"/>
                  </a:lnTo>
                  <a:lnTo>
                    <a:pt x="1556169" y="495300"/>
                  </a:lnTo>
                  <a:lnTo>
                    <a:pt x="1555356" y="546100"/>
                  </a:lnTo>
                  <a:lnTo>
                    <a:pt x="1554594" y="596900"/>
                  </a:lnTo>
                  <a:lnTo>
                    <a:pt x="1554429" y="647700"/>
                  </a:lnTo>
                  <a:lnTo>
                    <a:pt x="1555369" y="698500"/>
                  </a:lnTo>
                  <a:lnTo>
                    <a:pt x="1557959" y="749300"/>
                  </a:lnTo>
                  <a:lnTo>
                    <a:pt x="1562023" y="749300"/>
                  </a:lnTo>
                  <a:lnTo>
                    <a:pt x="1563408" y="762000"/>
                  </a:lnTo>
                  <a:lnTo>
                    <a:pt x="1566659" y="762000"/>
                  </a:lnTo>
                  <a:lnTo>
                    <a:pt x="1566926" y="750506"/>
                  </a:lnTo>
                  <a:lnTo>
                    <a:pt x="1567053" y="750658"/>
                  </a:lnTo>
                  <a:lnTo>
                    <a:pt x="1567497" y="751001"/>
                  </a:lnTo>
                  <a:lnTo>
                    <a:pt x="1567573" y="751332"/>
                  </a:lnTo>
                  <a:lnTo>
                    <a:pt x="1567738" y="751700"/>
                  </a:lnTo>
                  <a:lnTo>
                    <a:pt x="1567815" y="752005"/>
                  </a:lnTo>
                  <a:lnTo>
                    <a:pt x="1567776" y="749858"/>
                  </a:lnTo>
                  <a:lnTo>
                    <a:pt x="1567776" y="749020"/>
                  </a:lnTo>
                  <a:lnTo>
                    <a:pt x="1566951" y="749274"/>
                  </a:lnTo>
                  <a:lnTo>
                    <a:pt x="1567065" y="744562"/>
                  </a:lnTo>
                  <a:lnTo>
                    <a:pt x="1567713" y="744689"/>
                  </a:lnTo>
                  <a:lnTo>
                    <a:pt x="1567776" y="749020"/>
                  </a:lnTo>
                  <a:lnTo>
                    <a:pt x="1571967" y="747712"/>
                  </a:lnTo>
                  <a:lnTo>
                    <a:pt x="1572577" y="748855"/>
                  </a:lnTo>
                  <a:lnTo>
                    <a:pt x="1573263" y="749681"/>
                  </a:lnTo>
                  <a:lnTo>
                    <a:pt x="1573339" y="752005"/>
                  </a:lnTo>
                  <a:lnTo>
                    <a:pt x="1573377" y="752259"/>
                  </a:lnTo>
                  <a:lnTo>
                    <a:pt x="1572120" y="751890"/>
                  </a:lnTo>
                  <a:lnTo>
                    <a:pt x="1573377" y="752297"/>
                  </a:lnTo>
                  <a:lnTo>
                    <a:pt x="1573415" y="752462"/>
                  </a:lnTo>
                  <a:lnTo>
                    <a:pt x="1573415" y="752309"/>
                  </a:lnTo>
                  <a:lnTo>
                    <a:pt x="1573758" y="752411"/>
                  </a:lnTo>
                  <a:lnTo>
                    <a:pt x="1574901" y="753198"/>
                  </a:lnTo>
                  <a:lnTo>
                    <a:pt x="1575600" y="754100"/>
                  </a:lnTo>
                  <a:lnTo>
                    <a:pt x="1568513" y="756285"/>
                  </a:lnTo>
                  <a:lnTo>
                    <a:pt x="1568030" y="756627"/>
                  </a:lnTo>
                  <a:lnTo>
                    <a:pt x="1567611" y="757174"/>
                  </a:lnTo>
                  <a:lnTo>
                    <a:pt x="1567141" y="757516"/>
                  </a:lnTo>
                  <a:lnTo>
                    <a:pt x="1567040" y="759015"/>
                  </a:lnTo>
                  <a:lnTo>
                    <a:pt x="1566875" y="759561"/>
                  </a:lnTo>
                  <a:lnTo>
                    <a:pt x="1567535" y="760412"/>
                  </a:lnTo>
                  <a:lnTo>
                    <a:pt x="1567776" y="761072"/>
                  </a:lnTo>
                  <a:lnTo>
                    <a:pt x="1568894" y="761809"/>
                  </a:lnTo>
                  <a:lnTo>
                    <a:pt x="1569212" y="761796"/>
                  </a:lnTo>
                  <a:lnTo>
                    <a:pt x="1575803" y="763612"/>
                  </a:lnTo>
                  <a:lnTo>
                    <a:pt x="1574863" y="764794"/>
                  </a:lnTo>
                  <a:lnTo>
                    <a:pt x="1573745" y="765581"/>
                  </a:lnTo>
                  <a:lnTo>
                    <a:pt x="1572107" y="766089"/>
                  </a:lnTo>
                  <a:lnTo>
                    <a:pt x="1578305" y="764298"/>
                  </a:lnTo>
                  <a:lnTo>
                    <a:pt x="1885378" y="848652"/>
                  </a:lnTo>
                  <a:lnTo>
                    <a:pt x="1901253" y="843749"/>
                  </a:lnTo>
                  <a:lnTo>
                    <a:pt x="2179967" y="757631"/>
                  </a:lnTo>
                  <a:lnTo>
                    <a:pt x="2197570" y="762228"/>
                  </a:lnTo>
                  <a:lnTo>
                    <a:pt x="2197290" y="762076"/>
                  </a:lnTo>
                  <a:lnTo>
                    <a:pt x="2197074" y="761873"/>
                  </a:lnTo>
                  <a:lnTo>
                    <a:pt x="2196947" y="761580"/>
                  </a:lnTo>
                  <a:lnTo>
                    <a:pt x="2196795" y="761403"/>
                  </a:lnTo>
                  <a:lnTo>
                    <a:pt x="2196973" y="760679"/>
                  </a:lnTo>
                  <a:lnTo>
                    <a:pt x="2197176" y="760590"/>
                  </a:lnTo>
                  <a:lnTo>
                    <a:pt x="2199868" y="761352"/>
                  </a:lnTo>
                  <a:lnTo>
                    <a:pt x="2201786" y="760590"/>
                  </a:lnTo>
                  <a:lnTo>
                    <a:pt x="2202383" y="760349"/>
                  </a:lnTo>
                  <a:lnTo>
                    <a:pt x="2202738" y="763435"/>
                  </a:lnTo>
                  <a:lnTo>
                    <a:pt x="2202751" y="764794"/>
                  </a:lnTo>
                  <a:lnTo>
                    <a:pt x="2202027" y="767118"/>
                  </a:lnTo>
                  <a:lnTo>
                    <a:pt x="2201151" y="770483"/>
                  </a:lnTo>
                  <a:lnTo>
                    <a:pt x="2211184" y="760996"/>
                  </a:lnTo>
                  <a:lnTo>
                    <a:pt x="2211222" y="760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013776" y="3851485"/>
              <a:ext cx="1678305" cy="3190875"/>
            </a:xfrm>
            <a:custGeom>
              <a:avLst/>
              <a:gdLst/>
              <a:ahLst/>
              <a:cxnLst/>
              <a:rect l="l" t="t" r="r" b="b"/>
              <a:pathLst>
                <a:path w="1678304" h="3190875">
                  <a:moveTo>
                    <a:pt x="1493761" y="6896"/>
                  </a:moveTo>
                  <a:lnTo>
                    <a:pt x="1491703" y="0"/>
                  </a:lnTo>
                  <a:lnTo>
                    <a:pt x="75730" y="422300"/>
                  </a:lnTo>
                  <a:lnTo>
                    <a:pt x="75438" y="421132"/>
                  </a:lnTo>
                  <a:lnTo>
                    <a:pt x="73469" y="399173"/>
                  </a:lnTo>
                  <a:lnTo>
                    <a:pt x="73609" y="396633"/>
                  </a:lnTo>
                  <a:lnTo>
                    <a:pt x="73825" y="394055"/>
                  </a:lnTo>
                  <a:lnTo>
                    <a:pt x="74117" y="391464"/>
                  </a:lnTo>
                  <a:lnTo>
                    <a:pt x="74472" y="388861"/>
                  </a:lnTo>
                  <a:lnTo>
                    <a:pt x="74891" y="386232"/>
                  </a:lnTo>
                  <a:lnTo>
                    <a:pt x="0" y="448640"/>
                  </a:lnTo>
                  <a:lnTo>
                    <a:pt x="96850" y="459828"/>
                  </a:lnTo>
                  <a:lnTo>
                    <a:pt x="95046" y="457860"/>
                  </a:lnTo>
                  <a:lnTo>
                    <a:pt x="93319" y="455879"/>
                  </a:lnTo>
                  <a:lnTo>
                    <a:pt x="77787" y="429196"/>
                  </a:lnTo>
                  <a:lnTo>
                    <a:pt x="1493761" y="6896"/>
                  </a:lnTo>
                  <a:close/>
                </a:path>
                <a:path w="1678304" h="3190875">
                  <a:moveTo>
                    <a:pt x="1677911" y="2737396"/>
                  </a:moveTo>
                  <a:lnTo>
                    <a:pt x="1675853" y="2730500"/>
                  </a:lnTo>
                  <a:lnTo>
                    <a:pt x="259892" y="3152800"/>
                  </a:lnTo>
                  <a:lnTo>
                    <a:pt x="259600" y="3151632"/>
                  </a:lnTo>
                  <a:lnTo>
                    <a:pt x="257632" y="3129673"/>
                  </a:lnTo>
                  <a:lnTo>
                    <a:pt x="257771" y="3127133"/>
                  </a:lnTo>
                  <a:lnTo>
                    <a:pt x="257987" y="3124568"/>
                  </a:lnTo>
                  <a:lnTo>
                    <a:pt x="258267" y="3121977"/>
                  </a:lnTo>
                  <a:lnTo>
                    <a:pt x="258622" y="3119361"/>
                  </a:lnTo>
                  <a:lnTo>
                    <a:pt x="259054" y="3116732"/>
                  </a:lnTo>
                  <a:lnTo>
                    <a:pt x="184150" y="3179140"/>
                  </a:lnTo>
                  <a:lnTo>
                    <a:pt x="281012" y="3190341"/>
                  </a:lnTo>
                  <a:lnTo>
                    <a:pt x="279209" y="3188373"/>
                  </a:lnTo>
                  <a:lnTo>
                    <a:pt x="277482" y="3186379"/>
                  </a:lnTo>
                  <a:lnTo>
                    <a:pt x="261950" y="3159696"/>
                  </a:lnTo>
                  <a:lnTo>
                    <a:pt x="1677911" y="273739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 descr="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dirty="0" sz="850" spc="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4226450" y="-38945"/>
            <a:ext cx="2677795" cy="52197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u="sng" sz="16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dirty="0" u="sng" sz="1600" spc="-1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355"/>
              </a:spcBef>
            </a:pPr>
            <a:r>
              <a:rPr dirty="0" sz="850" spc="-1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108083" y="327757"/>
            <a:ext cx="295592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dirty="0" sz="850" spc="2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dirty="0" sz="850" spc="30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850" spc="27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dirty="0" sz="850" spc="2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-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1440" y="5628833"/>
            <a:ext cx="1125863" cy="112586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736813" y="5773104"/>
            <a:ext cx="5486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426072" y="4805239"/>
            <a:ext cx="1489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dirty="0" sz="1600" spc="-30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2033366" y="5081738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1" y="28608"/>
                </a:lnTo>
                <a:lnTo>
                  <a:pt x="132434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2" y="343749"/>
                </a:lnTo>
                <a:lnTo>
                  <a:pt x="95930" y="381198"/>
                </a:lnTo>
                <a:lnTo>
                  <a:pt x="112863" y="420037"/>
                </a:lnTo>
                <a:lnTo>
                  <a:pt x="123691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0" y="273704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4670931" y="2665263"/>
            <a:ext cx="5803900" cy="4546600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/>
              <a:cs typeface="Times New Roman"/>
            </a:endParaRPr>
          </a:p>
          <a:p>
            <a:pPr algn="ctr" marL="429259">
              <a:lnSpc>
                <a:spcPct val="100000"/>
              </a:lnSpc>
            </a:pP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dirty="0" sz="1400" spc="-45" b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649992" y="855084"/>
            <a:ext cx="4206240" cy="12319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6364" marR="118745">
              <a:lnSpc>
                <a:spcPts val="1560"/>
              </a:lnSpc>
              <a:spcBef>
                <a:spcPts val="25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dirty="0" sz="1400" spc="-4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dirty="0" sz="1400" spc="-4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dirty="0" sz="1400" spc="-3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dirty="0" sz="1400" spc="-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algn="ctr" marL="12700" marR="5080" indent="-635">
              <a:lnSpc>
                <a:spcPts val="1560"/>
              </a:lnSpc>
              <a:spcBef>
                <a:spcPts val="1575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1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44005" y="1176140"/>
            <a:ext cx="3823335" cy="3049905"/>
            <a:chOff x="344005" y="1176140"/>
            <a:chExt cx="3823335" cy="3049905"/>
          </a:xfrm>
        </p:grpSpPr>
        <p:sp>
          <p:nvSpPr>
            <p:cNvPr id="9" name="object 9" descr=""/>
            <p:cNvSpPr/>
            <p:nvPr/>
          </p:nvSpPr>
          <p:spPr>
            <a:xfrm>
              <a:off x="2027544" y="3607297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36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027544" y="3607297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36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3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024567" y="3267233"/>
              <a:ext cx="656590" cy="133350"/>
            </a:xfrm>
            <a:custGeom>
              <a:avLst/>
              <a:gdLst/>
              <a:ahLst/>
              <a:cxnLst/>
              <a:rect l="l" t="t" r="r" b="b"/>
              <a:pathLst>
                <a:path w="656589" h="133350">
                  <a:moveTo>
                    <a:pt x="326516" y="0"/>
                  </a:moveTo>
                  <a:lnTo>
                    <a:pt x="0" y="94785"/>
                  </a:lnTo>
                  <a:lnTo>
                    <a:pt x="329468" y="133189"/>
                  </a:lnTo>
                  <a:lnTo>
                    <a:pt x="655988" y="38404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024567" y="3267233"/>
              <a:ext cx="656590" cy="133350"/>
            </a:xfrm>
            <a:custGeom>
              <a:avLst/>
              <a:gdLst/>
              <a:ahLst/>
              <a:cxnLst/>
              <a:rect l="l" t="t" r="r" b="b"/>
              <a:pathLst>
                <a:path w="656589" h="133350">
                  <a:moveTo>
                    <a:pt x="655988" y="38404"/>
                  </a:moveTo>
                  <a:lnTo>
                    <a:pt x="329468" y="133189"/>
                  </a:lnTo>
                  <a:lnTo>
                    <a:pt x="0" y="94785"/>
                  </a:lnTo>
                  <a:lnTo>
                    <a:pt x="326516" y="0"/>
                  </a:lnTo>
                  <a:lnTo>
                    <a:pt x="655988" y="3840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027544" y="2944379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38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027544" y="2944379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38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3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024567" y="2613062"/>
              <a:ext cx="656590" cy="125730"/>
            </a:xfrm>
            <a:custGeom>
              <a:avLst/>
              <a:gdLst/>
              <a:ahLst/>
              <a:cxnLst/>
              <a:rect l="l" t="t" r="r" b="b"/>
              <a:pathLst>
                <a:path w="656589" h="125730">
                  <a:moveTo>
                    <a:pt x="326516" y="0"/>
                  </a:moveTo>
                  <a:lnTo>
                    <a:pt x="0" y="94788"/>
                  </a:lnTo>
                  <a:lnTo>
                    <a:pt x="329468" y="125255"/>
                  </a:lnTo>
                  <a:lnTo>
                    <a:pt x="655988" y="30471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024567" y="2613062"/>
              <a:ext cx="656590" cy="125730"/>
            </a:xfrm>
            <a:custGeom>
              <a:avLst/>
              <a:gdLst/>
              <a:ahLst/>
              <a:cxnLst/>
              <a:rect l="l" t="t" r="r" b="b"/>
              <a:pathLst>
                <a:path w="656589" h="125730">
                  <a:moveTo>
                    <a:pt x="655988" y="30471"/>
                  </a:moveTo>
                  <a:lnTo>
                    <a:pt x="329468" y="125255"/>
                  </a:lnTo>
                  <a:lnTo>
                    <a:pt x="0" y="94788"/>
                  </a:lnTo>
                  <a:lnTo>
                    <a:pt x="326516" y="0"/>
                  </a:lnTo>
                  <a:lnTo>
                    <a:pt x="655988" y="3047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027544" y="229020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41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027544" y="229020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41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795" y="1279235"/>
              <a:ext cx="1899320" cy="2743127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354036" y="1996142"/>
              <a:ext cx="327025" cy="538480"/>
            </a:xfrm>
            <a:custGeom>
              <a:avLst/>
              <a:gdLst/>
              <a:ahLst/>
              <a:cxnLst/>
              <a:rect l="l" t="t" r="r" b="b"/>
              <a:pathLst>
                <a:path w="327025" h="538480">
                  <a:moveTo>
                    <a:pt x="326519" y="0"/>
                  </a:moveTo>
                  <a:lnTo>
                    <a:pt x="0" y="94783"/>
                  </a:lnTo>
                  <a:lnTo>
                    <a:pt x="0" y="538016"/>
                  </a:lnTo>
                  <a:lnTo>
                    <a:pt x="326519" y="443231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354036" y="1996142"/>
              <a:ext cx="327025" cy="538480"/>
            </a:xfrm>
            <a:custGeom>
              <a:avLst/>
              <a:gdLst/>
              <a:ahLst/>
              <a:cxnLst/>
              <a:rect l="l" t="t" r="r" b="b"/>
              <a:pathLst>
                <a:path w="327025" h="538480">
                  <a:moveTo>
                    <a:pt x="326519" y="0"/>
                  </a:moveTo>
                  <a:lnTo>
                    <a:pt x="0" y="94783"/>
                  </a:lnTo>
                  <a:lnTo>
                    <a:pt x="0" y="538016"/>
                  </a:lnTo>
                  <a:lnTo>
                    <a:pt x="326519" y="443231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364647" y="2015139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6"/>
                  </a:moveTo>
                  <a:lnTo>
                    <a:pt x="240798" y="409940"/>
                  </a:lnTo>
                  <a:lnTo>
                    <a:pt x="247010" y="336277"/>
                  </a:lnTo>
                  <a:lnTo>
                    <a:pt x="268355" y="256410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23"/>
                  </a:moveTo>
                  <a:lnTo>
                    <a:pt x="187731" y="413689"/>
                  </a:lnTo>
                  <a:lnTo>
                    <a:pt x="188857" y="367971"/>
                  </a:lnTo>
                  <a:lnTo>
                    <a:pt x="191348" y="312109"/>
                  </a:lnTo>
                  <a:lnTo>
                    <a:pt x="195733" y="250318"/>
                  </a:lnTo>
                  <a:lnTo>
                    <a:pt x="202539" y="186815"/>
                  </a:lnTo>
                  <a:lnTo>
                    <a:pt x="212295" y="125815"/>
                  </a:lnTo>
                  <a:lnTo>
                    <a:pt x="225527" y="71535"/>
                  </a:lnTo>
                  <a:lnTo>
                    <a:pt x="242765" y="28191"/>
                  </a:lnTo>
                  <a:lnTo>
                    <a:pt x="264536" y="0"/>
                  </a:lnTo>
                </a:path>
                <a:path w="314325" h="511175">
                  <a:moveTo>
                    <a:pt x="93817" y="483976"/>
                  </a:moveTo>
                  <a:lnTo>
                    <a:pt x="93844" y="420892"/>
                  </a:lnTo>
                  <a:lnTo>
                    <a:pt x="101886" y="277379"/>
                  </a:lnTo>
                  <a:lnTo>
                    <a:pt x="129884" y="122049"/>
                  </a:lnTo>
                  <a:lnTo>
                    <a:pt x="189779" y="23511"/>
                  </a:lnTo>
                </a:path>
                <a:path w="314325" h="511175">
                  <a:moveTo>
                    <a:pt x="228" y="510774"/>
                  </a:moveTo>
                  <a:lnTo>
                    <a:pt x="0" y="446952"/>
                  </a:lnTo>
                  <a:lnTo>
                    <a:pt x="8303" y="301741"/>
                  </a:lnTo>
                  <a:lnTo>
                    <a:pt x="38620" y="144524"/>
                  </a:lnTo>
                  <a:lnTo>
                    <a:pt x="104434" y="44683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024567" y="1959062"/>
              <a:ext cx="656590" cy="129539"/>
            </a:xfrm>
            <a:custGeom>
              <a:avLst/>
              <a:gdLst/>
              <a:ahLst/>
              <a:cxnLst/>
              <a:rect l="l" t="t" r="r" b="b"/>
              <a:pathLst>
                <a:path w="656589" h="129539">
                  <a:moveTo>
                    <a:pt x="326516" y="0"/>
                  </a:moveTo>
                  <a:lnTo>
                    <a:pt x="0" y="94783"/>
                  </a:lnTo>
                  <a:lnTo>
                    <a:pt x="329468" y="129218"/>
                  </a:lnTo>
                  <a:lnTo>
                    <a:pt x="655988" y="34433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024567" y="1959062"/>
              <a:ext cx="656590" cy="129539"/>
            </a:xfrm>
            <a:custGeom>
              <a:avLst/>
              <a:gdLst/>
              <a:ahLst/>
              <a:cxnLst/>
              <a:rect l="l" t="t" r="r" b="b"/>
              <a:pathLst>
                <a:path w="656589" h="129539">
                  <a:moveTo>
                    <a:pt x="655988" y="34433"/>
                  </a:moveTo>
                  <a:lnTo>
                    <a:pt x="329468" y="129218"/>
                  </a:lnTo>
                  <a:lnTo>
                    <a:pt x="0" y="94783"/>
                  </a:lnTo>
                  <a:lnTo>
                    <a:pt x="326516" y="0"/>
                  </a:lnTo>
                  <a:lnTo>
                    <a:pt x="655988" y="3443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027544" y="1636202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8"/>
                  </a:lnTo>
                  <a:lnTo>
                    <a:pt x="0" y="415027"/>
                  </a:lnTo>
                  <a:lnTo>
                    <a:pt x="326516" y="320241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027544" y="1636202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41"/>
                  </a:moveTo>
                  <a:lnTo>
                    <a:pt x="0" y="415027"/>
                  </a:lnTo>
                  <a:lnTo>
                    <a:pt x="994" y="94788"/>
                  </a:lnTo>
                  <a:lnTo>
                    <a:pt x="327510" y="0"/>
                  </a:lnTo>
                  <a:lnTo>
                    <a:pt x="326516" y="3202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16" y="1178772"/>
              <a:ext cx="1902089" cy="551246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52969" y="1179740"/>
              <a:ext cx="1902460" cy="2842895"/>
            </a:xfrm>
            <a:custGeom>
              <a:avLst/>
              <a:gdLst/>
              <a:ahLst/>
              <a:cxnLst/>
              <a:rect l="l" t="t" r="r" b="b"/>
              <a:pathLst>
                <a:path w="1902460" h="2842895">
                  <a:moveTo>
                    <a:pt x="326517" y="0"/>
                  </a:moveTo>
                  <a:lnTo>
                    <a:pt x="0" y="94785"/>
                  </a:lnTo>
                  <a:lnTo>
                    <a:pt x="1575569" y="551251"/>
                  </a:lnTo>
                  <a:lnTo>
                    <a:pt x="1902085" y="456462"/>
                  </a:lnTo>
                  <a:lnTo>
                    <a:pt x="326517" y="0"/>
                  </a:lnTo>
                  <a:close/>
                </a:path>
                <a:path w="1902460" h="2842895">
                  <a:moveTo>
                    <a:pt x="1572581" y="876308"/>
                  </a:moveTo>
                  <a:lnTo>
                    <a:pt x="1899793" y="909847"/>
                  </a:lnTo>
                  <a:lnTo>
                    <a:pt x="1899793" y="1357102"/>
                  </a:lnTo>
                  <a:lnTo>
                    <a:pt x="1572581" y="1203524"/>
                  </a:lnTo>
                  <a:lnTo>
                    <a:pt x="1572581" y="1530742"/>
                  </a:lnTo>
                  <a:lnTo>
                    <a:pt x="1901775" y="1574205"/>
                  </a:lnTo>
                  <a:lnTo>
                    <a:pt x="1901775" y="2021461"/>
                  </a:lnTo>
                  <a:lnTo>
                    <a:pt x="1572581" y="1857956"/>
                  </a:lnTo>
                  <a:lnTo>
                    <a:pt x="1572581" y="2185884"/>
                  </a:lnTo>
                  <a:lnTo>
                    <a:pt x="1899793" y="2219422"/>
                  </a:lnTo>
                  <a:lnTo>
                    <a:pt x="1899793" y="2666674"/>
                  </a:lnTo>
                  <a:lnTo>
                    <a:pt x="1572581" y="2513098"/>
                  </a:lnTo>
                  <a:lnTo>
                    <a:pt x="1572581" y="2842618"/>
                  </a:lnTo>
                  <a:lnTo>
                    <a:pt x="474" y="2393014"/>
                  </a:lnTo>
                  <a:lnTo>
                    <a:pt x="474" y="99490"/>
                  </a:lnTo>
                  <a:lnTo>
                    <a:pt x="1572581" y="549090"/>
                  </a:lnTo>
                  <a:lnTo>
                    <a:pt x="1572581" y="8763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47605" y="3545795"/>
              <a:ext cx="2160270" cy="614680"/>
            </a:xfrm>
            <a:custGeom>
              <a:avLst/>
              <a:gdLst/>
              <a:ahLst/>
              <a:cxnLst/>
              <a:rect l="l" t="t" r="r" b="b"/>
              <a:pathLst>
                <a:path w="2160270" h="614679">
                  <a:moveTo>
                    <a:pt x="2159877" y="614598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2354036" y="2647144"/>
              <a:ext cx="327025" cy="551815"/>
            </a:xfrm>
            <a:custGeom>
              <a:avLst/>
              <a:gdLst/>
              <a:ahLst/>
              <a:cxnLst/>
              <a:rect l="l" t="t" r="r" b="b"/>
              <a:pathLst>
                <a:path w="327025" h="551814">
                  <a:moveTo>
                    <a:pt x="326519" y="0"/>
                  </a:moveTo>
                  <a:lnTo>
                    <a:pt x="0" y="94787"/>
                  </a:lnTo>
                  <a:lnTo>
                    <a:pt x="0" y="551249"/>
                  </a:lnTo>
                  <a:lnTo>
                    <a:pt x="326519" y="456465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354036" y="2647144"/>
              <a:ext cx="327025" cy="551815"/>
            </a:xfrm>
            <a:custGeom>
              <a:avLst/>
              <a:gdLst/>
              <a:ahLst/>
              <a:cxnLst/>
              <a:rect l="l" t="t" r="r" b="b"/>
              <a:pathLst>
                <a:path w="327025" h="551814">
                  <a:moveTo>
                    <a:pt x="326519" y="0"/>
                  </a:moveTo>
                  <a:lnTo>
                    <a:pt x="0" y="94787"/>
                  </a:lnTo>
                  <a:lnTo>
                    <a:pt x="0" y="551249"/>
                  </a:lnTo>
                  <a:lnTo>
                    <a:pt x="326519" y="456465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364647" y="2666144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2"/>
                  </a:moveTo>
                  <a:lnTo>
                    <a:pt x="240798" y="409937"/>
                  </a:lnTo>
                  <a:lnTo>
                    <a:pt x="247010" y="336273"/>
                  </a:lnTo>
                  <a:lnTo>
                    <a:pt x="268355" y="256408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19"/>
                  </a:moveTo>
                  <a:lnTo>
                    <a:pt x="187731" y="413685"/>
                  </a:lnTo>
                  <a:lnTo>
                    <a:pt x="188857" y="367968"/>
                  </a:lnTo>
                  <a:lnTo>
                    <a:pt x="191348" y="312106"/>
                  </a:lnTo>
                  <a:lnTo>
                    <a:pt x="195733" y="250315"/>
                  </a:lnTo>
                  <a:lnTo>
                    <a:pt x="202539" y="186812"/>
                  </a:lnTo>
                  <a:lnTo>
                    <a:pt x="212295" y="125812"/>
                  </a:lnTo>
                  <a:lnTo>
                    <a:pt x="225527" y="71533"/>
                  </a:lnTo>
                  <a:lnTo>
                    <a:pt x="242765" y="28190"/>
                  </a:lnTo>
                  <a:lnTo>
                    <a:pt x="264536" y="0"/>
                  </a:lnTo>
                </a:path>
                <a:path w="314325" h="511175">
                  <a:moveTo>
                    <a:pt x="93817" y="483974"/>
                  </a:moveTo>
                  <a:lnTo>
                    <a:pt x="93844" y="420889"/>
                  </a:lnTo>
                  <a:lnTo>
                    <a:pt x="101886" y="277377"/>
                  </a:lnTo>
                  <a:lnTo>
                    <a:pt x="129884" y="122046"/>
                  </a:lnTo>
                  <a:lnTo>
                    <a:pt x="189779" y="23508"/>
                  </a:lnTo>
                </a:path>
                <a:path w="314325" h="511175">
                  <a:moveTo>
                    <a:pt x="228" y="510772"/>
                  </a:moveTo>
                  <a:lnTo>
                    <a:pt x="0" y="446950"/>
                  </a:lnTo>
                  <a:lnTo>
                    <a:pt x="8303" y="301738"/>
                  </a:lnTo>
                  <a:lnTo>
                    <a:pt x="38620" y="144520"/>
                  </a:lnTo>
                  <a:lnTo>
                    <a:pt x="104434" y="44679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354036" y="3304148"/>
              <a:ext cx="327025" cy="544195"/>
            </a:xfrm>
            <a:custGeom>
              <a:avLst/>
              <a:gdLst/>
              <a:ahLst/>
              <a:cxnLst/>
              <a:rect l="l" t="t" r="r" b="b"/>
              <a:pathLst>
                <a:path w="327025" h="544195">
                  <a:moveTo>
                    <a:pt x="326519" y="0"/>
                  </a:moveTo>
                  <a:lnTo>
                    <a:pt x="0" y="94783"/>
                  </a:lnTo>
                  <a:lnTo>
                    <a:pt x="0" y="543966"/>
                  </a:lnTo>
                  <a:lnTo>
                    <a:pt x="326519" y="449182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354036" y="3304148"/>
              <a:ext cx="327025" cy="544195"/>
            </a:xfrm>
            <a:custGeom>
              <a:avLst/>
              <a:gdLst/>
              <a:ahLst/>
              <a:cxnLst/>
              <a:rect l="l" t="t" r="r" b="b"/>
              <a:pathLst>
                <a:path w="327025" h="544195">
                  <a:moveTo>
                    <a:pt x="326519" y="0"/>
                  </a:moveTo>
                  <a:lnTo>
                    <a:pt x="0" y="94783"/>
                  </a:lnTo>
                  <a:lnTo>
                    <a:pt x="0" y="543966"/>
                  </a:lnTo>
                  <a:lnTo>
                    <a:pt x="326519" y="449182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364647" y="3323145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2"/>
                  </a:moveTo>
                  <a:lnTo>
                    <a:pt x="240798" y="409937"/>
                  </a:lnTo>
                  <a:lnTo>
                    <a:pt x="247010" y="336273"/>
                  </a:lnTo>
                  <a:lnTo>
                    <a:pt x="268355" y="256408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19"/>
                  </a:moveTo>
                  <a:lnTo>
                    <a:pt x="187731" y="413687"/>
                  </a:lnTo>
                  <a:lnTo>
                    <a:pt x="188857" y="367970"/>
                  </a:lnTo>
                  <a:lnTo>
                    <a:pt x="191348" y="312108"/>
                  </a:lnTo>
                  <a:lnTo>
                    <a:pt x="195733" y="250318"/>
                  </a:lnTo>
                  <a:lnTo>
                    <a:pt x="202539" y="186815"/>
                  </a:lnTo>
                  <a:lnTo>
                    <a:pt x="212295" y="125815"/>
                  </a:lnTo>
                  <a:lnTo>
                    <a:pt x="225527" y="71535"/>
                  </a:lnTo>
                  <a:lnTo>
                    <a:pt x="242765" y="28191"/>
                  </a:lnTo>
                  <a:lnTo>
                    <a:pt x="264536" y="0"/>
                  </a:lnTo>
                </a:path>
                <a:path w="314325" h="511175">
                  <a:moveTo>
                    <a:pt x="93817" y="483972"/>
                  </a:moveTo>
                  <a:lnTo>
                    <a:pt x="93844" y="420889"/>
                  </a:lnTo>
                  <a:lnTo>
                    <a:pt x="101886" y="277377"/>
                  </a:lnTo>
                  <a:lnTo>
                    <a:pt x="129884" y="122047"/>
                  </a:lnTo>
                  <a:lnTo>
                    <a:pt x="189779" y="23507"/>
                  </a:lnTo>
                </a:path>
                <a:path w="314325" h="511175">
                  <a:moveTo>
                    <a:pt x="228" y="510772"/>
                  </a:moveTo>
                  <a:lnTo>
                    <a:pt x="0" y="446950"/>
                  </a:lnTo>
                  <a:lnTo>
                    <a:pt x="8303" y="301739"/>
                  </a:lnTo>
                  <a:lnTo>
                    <a:pt x="38620" y="144522"/>
                  </a:lnTo>
                  <a:lnTo>
                    <a:pt x="104434" y="44683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3002" y="1369796"/>
              <a:ext cx="1587908" cy="2745607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2353485" y="1372967"/>
              <a:ext cx="1576705" cy="2745740"/>
            </a:xfrm>
            <a:custGeom>
              <a:avLst/>
              <a:gdLst/>
              <a:ahLst/>
              <a:cxnLst/>
              <a:rect l="l" t="t" r="r" b="b"/>
              <a:pathLst>
                <a:path w="1576704" h="2745740">
                  <a:moveTo>
                    <a:pt x="0" y="452296"/>
                  </a:moveTo>
                  <a:lnTo>
                    <a:pt x="327219" y="358884"/>
                  </a:lnTo>
                  <a:lnTo>
                    <a:pt x="327219" y="358719"/>
                  </a:lnTo>
                  <a:lnTo>
                    <a:pt x="1576464" y="0"/>
                  </a:lnTo>
                  <a:lnTo>
                    <a:pt x="1576464" y="2293466"/>
                  </a:lnTo>
                  <a:lnTo>
                    <a:pt x="327219" y="2652191"/>
                  </a:lnTo>
                  <a:lnTo>
                    <a:pt x="0" y="2745609"/>
                  </a:lnTo>
                  <a:lnTo>
                    <a:pt x="0" y="2477811"/>
                  </a:lnTo>
                  <a:lnTo>
                    <a:pt x="327920" y="2383077"/>
                  </a:lnTo>
                  <a:lnTo>
                    <a:pt x="327219" y="1944479"/>
                  </a:lnTo>
                  <a:lnTo>
                    <a:pt x="0" y="2037891"/>
                  </a:lnTo>
                  <a:lnTo>
                    <a:pt x="0" y="1824595"/>
                  </a:lnTo>
                  <a:lnTo>
                    <a:pt x="327219" y="1731178"/>
                  </a:lnTo>
                  <a:lnTo>
                    <a:pt x="327219" y="1283947"/>
                  </a:lnTo>
                  <a:lnTo>
                    <a:pt x="0" y="1377356"/>
                  </a:lnTo>
                  <a:lnTo>
                    <a:pt x="0" y="1160024"/>
                  </a:lnTo>
                  <a:lnTo>
                    <a:pt x="329126" y="1065442"/>
                  </a:lnTo>
                  <a:lnTo>
                    <a:pt x="327219" y="623206"/>
                  </a:lnTo>
                  <a:lnTo>
                    <a:pt x="0" y="716622"/>
                  </a:lnTo>
                  <a:lnTo>
                    <a:pt x="0" y="45229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2028539" y="3694538"/>
              <a:ext cx="327025" cy="422909"/>
            </a:xfrm>
            <a:custGeom>
              <a:avLst/>
              <a:gdLst/>
              <a:ahLst/>
              <a:cxnLst/>
              <a:rect l="l" t="t" r="r" b="b"/>
              <a:pathLst>
                <a:path w="327025" h="422910">
                  <a:moveTo>
                    <a:pt x="0" y="0"/>
                  </a:moveTo>
                  <a:lnTo>
                    <a:pt x="0" y="327456"/>
                  </a:lnTo>
                  <a:lnTo>
                    <a:pt x="326515" y="422356"/>
                  </a:lnTo>
                  <a:lnTo>
                    <a:pt x="326515" y="156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2028539" y="3694538"/>
              <a:ext cx="327025" cy="422909"/>
            </a:xfrm>
            <a:custGeom>
              <a:avLst/>
              <a:gdLst/>
              <a:ahLst/>
              <a:cxnLst/>
              <a:rect l="l" t="t" r="r" b="b"/>
              <a:pathLst>
                <a:path w="327025" h="422910">
                  <a:moveTo>
                    <a:pt x="0" y="0"/>
                  </a:moveTo>
                  <a:lnTo>
                    <a:pt x="326515" y="156309"/>
                  </a:lnTo>
                  <a:lnTo>
                    <a:pt x="326515" y="422356"/>
                  </a:lnTo>
                  <a:lnTo>
                    <a:pt x="0" y="32745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7015" y="3815258"/>
              <a:ext cx="133084" cy="245948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2154006" y="3760624"/>
              <a:ext cx="192405" cy="342265"/>
            </a:xfrm>
            <a:custGeom>
              <a:avLst/>
              <a:gdLst/>
              <a:ahLst/>
              <a:cxnLst/>
              <a:rect l="l" t="t" r="r" b="b"/>
              <a:pathLst>
                <a:path w="192405" h="342264">
                  <a:moveTo>
                    <a:pt x="96624" y="312569"/>
                  </a:moveTo>
                  <a:lnTo>
                    <a:pt x="96493" y="272604"/>
                  </a:lnTo>
                  <a:lnTo>
                    <a:pt x="88223" y="179948"/>
                  </a:lnTo>
                  <a:lnTo>
                    <a:pt x="59997" y="75460"/>
                  </a:lnTo>
                  <a:lnTo>
                    <a:pt x="0" y="0"/>
                  </a:lnTo>
                </a:path>
                <a:path w="192405" h="342264">
                  <a:moveTo>
                    <a:pt x="191861" y="341718"/>
                  </a:moveTo>
                  <a:lnTo>
                    <a:pt x="192037" y="303558"/>
                  </a:lnTo>
                  <a:lnTo>
                    <a:pt x="183621" y="214799"/>
                  </a:lnTo>
                  <a:lnTo>
                    <a:pt x="153191" y="114018"/>
                  </a:lnTo>
                  <a:lnTo>
                    <a:pt x="87329" y="39797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028539" y="2378324"/>
              <a:ext cx="327025" cy="372745"/>
            </a:xfrm>
            <a:custGeom>
              <a:avLst/>
              <a:gdLst/>
              <a:ahLst/>
              <a:cxnLst/>
              <a:rect l="l" t="t" r="r" b="b"/>
              <a:pathLst>
                <a:path w="327025" h="372744">
                  <a:moveTo>
                    <a:pt x="0" y="0"/>
                  </a:moveTo>
                  <a:lnTo>
                    <a:pt x="0" y="337637"/>
                  </a:lnTo>
                  <a:lnTo>
                    <a:pt x="326515" y="372452"/>
                  </a:lnTo>
                  <a:lnTo>
                    <a:pt x="326515" y="15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028539" y="2378324"/>
              <a:ext cx="327025" cy="372745"/>
            </a:xfrm>
            <a:custGeom>
              <a:avLst/>
              <a:gdLst/>
              <a:ahLst/>
              <a:cxnLst/>
              <a:rect l="l" t="t" r="r" b="b"/>
              <a:pathLst>
                <a:path w="327025" h="372744">
                  <a:moveTo>
                    <a:pt x="0" y="0"/>
                  </a:moveTo>
                  <a:lnTo>
                    <a:pt x="326515" y="154984"/>
                  </a:lnTo>
                  <a:lnTo>
                    <a:pt x="326515" y="372452"/>
                  </a:lnTo>
                  <a:lnTo>
                    <a:pt x="0" y="33763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7015" y="2504965"/>
              <a:ext cx="136392" cy="227232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2032275" y="2393294"/>
              <a:ext cx="314960" cy="355600"/>
            </a:xfrm>
            <a:custGeom>
              <a:avLst/>
              <a:gdLst/>
              <a:ahLst/>
              <a:cxnLst/>
              <a:rect l="l" t="t" r="r" b="b"/>
              <a:pathLst>
                <a:path w="314960" h="355600">
                  <a:moveTo>
                    <a:pt x="218357" y="344263"/>
                  </a:moveTo>
                  <a:lnTo>
                    <a:pt x="213440" y="295808"/>
                  </a:lnTo>
                  <a:lnTo>
                    <a:pt x="187049" y="186359"/>
                  </a:lnTo>
                  <a:lnTo>
                    <a:pt x="121722" y="69797"/>
                  </a:lnTo>
                  <a:lnTo>
                    <a:pt x="0" y="0"/>
                  </a:lnTo>
                </a:path>
                <a:path w="314960" h="355600">
                  <a:moveTo>
                    <a:pt x="314913" y="355525"/>
                  </a:moveTo>
                  <a:lnTo>
                    <a:pt x="313849" y="322886"/>
                  </a:lnTo>
                  <a:lnTo>
                    <a:pt x="302703" y="246274"/>
                  </a:lnTo>
                  <a:lnTo>
                    <a:pt x="269545" y="157641"/>
                  </a:lnTo>
                  <a:lnTo>
                    <a:pt x="202441" y="88941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2028539" y="1732381"/>
              <a:ext cx="327025" cy="362585"/>
            </a:xfrm>
            <a:custGeom>
              <a:avLst/>
              <a:gdLst/>
              <a:ahLst/>
              <a:cxnLst/>
              <a:rect l="l" t="t" r="r" b="b"/>
              <a:pathLst>
                <a:path w="327025" h="362585">
                  <a:moveTo>
                    <a:pt x="0" y="0"/>
                  </a:moveTo>
                  <a:lnTo>
                    <a:pt x="0" y="327312"/>
                  </a:lnTo>
                  <a:lnTo>
                    <a:pt x="326515" y="362127"/>
                  </a:lnTo>
                  <a:lnTo>
                    <a:pt x="326515" y="94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028539" y="1732381"/>
              <a:ext cx="327025" cy="362585"/>
            </a:xfrm>
            <a:custGeom>
              <a:avLst/>
              <a:gdLst/>
              <a:ahLst/>
              <a:cxnLst/>
              <a:rect l="l" t="t" r="r" b="b"/>
              <a:pathLst>
                <a:path w="327025" h="362585">
                  <a:moveTo>
                    <a:pt x="0" y="0"/>
                  </a:moveTo>
                  <a:lnTo>
                    <a:pt x="326515" y="94899"/>
                  </a:lnTo>
                  <a:lnTo>
                    <a:pt x="326515" y="362127"/>
                  </a:lnTo>
                  <a:lnTo>
                    <a:pt x="0" y="32731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9823" y="1837713"/>
              <a:ext cx="130276" cy="237751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2154668" y="1774940"/>
              <a:ext cx="191770" cy="314325"/>
            </a:xfrm>
            <a:custGeom>
              <a:avLst/>
              <a:gdLst/>
              <a:ahLst/>
              <a:cxnLst/>
              <a:rect l="l" t="t" r="r" b="b"/>
              <a:pathLst>
                <a:path w="191769" h="314325">
                  <a:moveTo>
                    <a:pt x="95962" y="306702"/>
                  </a:moveTo>
                  <a:lnTo>
                    <a:pt x="95935" y="266250"/>
                  </a:lnTo>
                  <a:lnTo>
                    <a:pt x="87892" y="173273"/>
                  </a:lnTo>
                  <a:lnTo>
                    <a:pt x="59894" y="70334"/>
                  </a:lnTo>
                  <a:lnTo>
                    <a:pt x="0" y="0"/>
                  </a:lnTo>
                </a:path>
                <a:path w="191769" h="314325">
                  <a:moveTo>
                    <a:pt x="191199" y="313955"/>
                  </a:moveTo>
                  <a:lnTo>
                    <a:pt x="191169" y="275627"/>
                  </a:lnTo>
                  <a:lnTo>
                    <a:pt x="182298" y="187257"/>
                  </a:lnTo>
                  <a:lnTo>
                    <a:pt x="151414" y="88766"/>
                  </a:lnTo>
                  <a:lnTo>
                    <a:pt x="85345" y="20077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31779" y="1274097"/>
              <a:ext cx="1902085" cy="551911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2031425" y="1275069"/>
              <a:ext cx="1902460" cy="552450"/>
            </a:xfrm>
            <a:custGeom>
              <a:avLst/>
              <a:gdLst/>
              <a:ahLst/>
              <a:cxnLst/>
              <a:rect l="l" t="t" r="r" b="b"/>
              <a:pathLst>
                <a:path w="1902460" h="552450">
                  <a:moveTo>
                    <a:pt x="1575572" y="0"/>
                  </a:moveTo>
                  <a:lnTo>
                    <a:pt x="1902089" y="94899"/>
                  </a:lnTo>
                  <a:lnTo>
                    <a:pt x="326519" y="551912"/>
                  </a:lnTo>
                  <a:lnTo>
                    <a:pt x="0" y="457013"/>
                  </a:lnTo>
                  <a:lnTo>
                    <a:pt x="15755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2028539" y="3047810"/>
              <a:ext cx="327025" cy="365760"/>
            </a:xfrm>
            <a:custGeom>
              <a:avLst/>
              <a:gdLst/>
              <a:ahLst/>
              <a:cxnLst/>
              <a:rect l="l" t="t" r="r" b="b"/>
              <a:pathLst>
                <a:path w="327025" h="365760">
                  <a:moveTo>
                    <a:pt x="0" y="0"/>
                  </a:moveTo>
                  <a:lnTo>
                    <a:pt x="0" y="319755"/>
                  </a:lnTo>
                  <a:lnTo>
                    <a:pt x="326515" y="365205"/>
                  </a:lnTo>
                  <a:lnTo>
                    <a:pt x="326515" y="154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028539" y="3047810"/>
              <a:ext cx="327025" cy="365760"/>
            </a:xfrm>
            <a:custGeom>
              <a:avLst/>
              <a:gdLst/>
              <a:ahLst/>
              <a:cxnLst/>
              <a:rect l="l" t="t" r="r" b="b"/>
              <a:pathLst>
                <a:path w="327025" h="365760">
                  <a:moveTo>
                    <a:pt x="0" y="0"/>
                  </a:moveTo>
                  <a:lnTo>
                    <a:pt x="326515" y="154983"/>
                  </a:lnTo>
                  <a:lnTo>
                    <a:pt x="326515" y="365205"/>
                  </a:lnTo>
                  <a:lnTo>
                    <a:pt x="0" y="31975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27015" y="3161887"/>
              <a:ext cx="136392" cy="225898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2032275" y="3063506"/>
              <a:ext cx="312420" cy="346710"/>
            </a:xfrm>
            <a:custGeom>
              <a:avLst/>
              <a:gdLst/>
              <a:ahLst/>
              <a:cxnLst/>
              <a:rect l="l" t="t" r="r" b="b"/>
              <a:pathLst>
                <a:path w="312419" h="346710">
                  <a:moveTo>
                    <a:pt x="213062" y="330973"/>
                  </a:moveTo>
                  <a:lnTo>
                    <a:pt x="208973" y="284593"/>
                  </a:lnTo>
                  <a:lnTo>
                    <a:pt x="184402" y="179712"/>
                  </a:lnTo>
                  <a:lnTo>
                    <a:pt x="120895" y="67718"/>
                  </a:lnTo>
                  <a:lnTo>
                    <a:pt x="0" y="0"/>
                  </a:lnTo>
                </a:path>
                <a:path w="312419" h="346710">
                  <a:moveTo>
                    <a:pt x="312271" y="346218"/>
                  </a:moveTo>
                  <a:lnTo>
                    <a:pt x="311207" y="314826"/>
                  </a:lnTo>
                  <a:lnTo>
                    <a:pt x="300061" y="240954"/>
                  </a:lnTo>
                  <a:lnTo>
                    <a:pt x="266901" y="155063"/>
                  </a:lnTo>
                  <a:lnTo>
                    <a:pt x="199796" y="87609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966755" y="3597292"/>
              <a:ext cx="2197100" cy="625475"/>
            </a:xfrm>
            <a:custGeom>
              <a:avLst/>
              <a:gdLst/>
              <a:ahLst/>
              <a:cxnLst/>
              <a:rect l="l" t="t" r="r" b="b"/>
              <a:pathLst>
                <a:path w="2197100" h="625475">
                  <a:moveTo>
                    <a:pt x="0" y="625111"/>
                  </a:moveTo>
                  <a:lnTo>
                    <a:pt x="219681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 txBox="1"/>
          <p:nvPr/>
        </p:nvSpPr>
        <p:spPr>
          <a:xfrm>
            <a:off x="1114988" y="729011"/>
            <a:ext cx="2429510" cy="584835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u="sng" sz="14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THROUGH</a:t>
            </a:r>
            <a:r>
              <a:rPr dirty="0" u="sng" sz="1400" spc="-2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DOVETAIL</a:t>
            </a:r>
            <a:r>
              <a:rPr dirty="0" u="sng" sz="1400" spc="-5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</a:t>
            </a:r>
            <a:endParaRPr sz="140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520"/>
              </a:spcBef>
            </a:pPr>
            <a:r>
              <a:rPr dirty="0" sz="140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dirty="0" sz="1400" spc="-9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" name="object 58" descr=""/>
          <p:cNvSpPr txBox="1"/>
          <p:nvPr/>
        </p:nvSpPr>
        <p:spPr>
          <a:xfrm rot="20760000">
            <a:off x="3432735" y="1500257"/>
            <a:ext cx="447217" cy="63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95"/>
              </a:lnSpc>
            </a:pPr>
            <a:r>
              <a:rPr dirty="0" sz="500" spc="-10" i="1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500" spc="10" i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baseline="5555" sz="750" i="1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baseline="5555" sz="750" spc="22" i="1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baseline="5555" sz="750" spc="-30" i="1">
                <a:solidFill>
                  <a:srgbClr val="151616"/>
                </a:solidFill>
                <a:latin typeface="Arial"/>
                <a:cs typeface="Arial"/>
              </a:rPr>
              <a:t>2022</a:t>
            </a:r>
            <a:endParaRPr baseline="5555" sz="750">
              <a:latin typeface="Arial"/>
              <a:cs typeface="Arial"/>
            </a:endParaRPr>
          </a:p>
        </p:txBody>
      </p:sp>
      <p:grpSp>
        <p:nvGrpSpPr>
          <p:cNvPr id="59" name="object 59" descr=""/>
          <p:cNvGrpSpPr/>
          <p:nvPr/>
        </p:nvGrpSpPr>
        <p:grpSpPr>
          <a:xfrm>
            <a:off x="5290175" y="3716902"/>
            <a:ext cx="4832350" cy="3255645"/>
            <a:chOff x="5290175" y="3716902"/>
            <a:chExt cx="4832350" cy="3255645"/>
          </a:xfrm>
        </p:grpSpPr>
        <p:sp>
          <p:nvSpPr>
            <p:cNvPr id="60" name="object 60" descr=""/>
            <p:cNvSpPr/>
            <p:nvPr/>
          </p:nvSpPr>
          <p:spPr>
            <a:xfrm>
              <a:off x="5290172" y="3716903"/>
              <a:ext cx="4622800" cy="3199765"/>
            </a:xfrm>
            <a:custGeom>
              <a:avLst/>
              <a:gdLst/>
              <a:ahLst/>
              <a:cxnLst/>
              <a:rect l="l" t="t" r="r" b="b"/>
              <a:pathLst>
                <a:path w="4622800" h="3199765">
                  <a:moveTo>
                    <a:pt x="1691703" y="2405583"/>
                  </a:moveTo>
                  <a:lnTo>
                    <a:pt x="1691195" y="2075383"/>
                  </a:lnTo>
                  <a:lnTo>
                    <a:pt x="1687512" y="2075383"/>
                  </a:lnTo>
                  <a:lnTo>
                    <a:pt x="1687550" y="2405583"/>
                  </a:lnTo>
                  <a:lnTo>
                    <a:pt x="1691703" y="2405583"/>
                  </a:lnTo>
                  <a:close/>
                </a:path>
                <a:path w="4622800" h="3199765">
                  <a:moveTo>
                    <a:pt x="1692173" y="1757883"/>
                  </a:moveTo>
                  <a:lnTo>
                    <a:pt x="1691271" y="1745183"/>
                  </a:lnTo>
                  <a:lnTo>
                    <a:pt x="1689506" y="1745183"/>
                  </a:lnTo>
                  <a:lnTo>
                    <a:pt x="1689011" y="1427683"/>
                  </a:lnTo>
                  <a:lnTo>
                    <a:pt x="1689239" y="1414983"/>
                  </a:lnTo>
                  <a:lnTo>
                    <a:pt x="1687398" y="1414983"/>
                  </a:lnTo>
                  <a:lnTo>
                    <a:pt x="1687398" y="1745183"/>
                  </a:lnTo>
                  <a:lnTo>
                    <a:pt x="1688947" y="1745183"/>
                  </a:lnTo>
                  <a:lnTo>
                    <a:pt x="1689684" y="1757883"/>
                  </a:lnTo>
                  <a:lnTo>
                    <a:pt x="1692173" y="1757883"/>
                  </a:lnTo>
                  <a:close/>
                </a:path>
                <a:path w="4622800" h="3199765">
                  <a:moveTo>
                    <a:pt x="1692935" y="3053283"/>
                  </a:moveTo>
                  <a:lnTo>
                    <a:pt x="1687791" y="3051822"/>
                  </a:lnTo>
                  <a:lnTo>
                    <a:pt x="1687804" y="3053283"/>
                  </a:lnTo>
                  <a:lnTo>
                    <a:pt x="1692935" y="3053283"/>
                  </a:lnTo>
                  <a:close/>
                </a:path>
                <a:path w="4622800" h="3199765">
                  <a:moveTo>
                    <a:pt x="1698675" y="1097483"/>
                  </a:moveTo>
                  <a:lnTo>
                    <a:pt x="1697951" y="1084783"/>
                  </a:lnTo>
                  <a:lnTo>
                    <a:pt x="1697507" y="1084783"/>
                  </a:lnTo>
                  <a:lnTo>
                    <a:pt x="1697685" y="1097483"/>
                  </a:lnTo>
                  <a:lnTo>
                    <a:pt x="1698675" y="1097483"/>
                  </a:lnTo>
                  <a:close/>
                </a:path>
                <a:path w="4622800" h="3199765">
                  <a:moveTo>
                    <a:pt x="2017445" y="2952712"/>
                  </a:moveTo>
                  <a:lnTo>
                    <a:pt x="2014410" y="2953677"/>
                  </a:lnTo>
                  <a:lnTo>
                    <a:pt x="2014562" y="2957817"/>
                  </a:lnTo>
                  <a:lnTo>
                    <a:pt x="2014880" y="2954921"/>
                  </a:lnTo>
                  <a:lnTo>
                    <a:pt x="2015782" y="2954324"/>
                  </a:lnTo>
                  <a:lnTo>
                    <a:pt x="2016658" y="2953245"/>
                  </a:lnTo>
                  <a:lnTo>
                    <a:pt x="2017445" y="2952712"/>
                  </a:lnTo>
                  <a:close/>
                </a:path>
                <a:path w="4622800" h="3199765">
                  <a:moveTo>
                    <a:pt x="2018830" y="2952280"/>
                  </a:moveTo>
                  <a:lnTo>
                    <a:pt x="2017496" y="2952673"/>
                  </a:lnTo>
                  <a:lnTo>
                    <a:pt x="2018830" y="2952280"/>
                  </a:lnTo>
                  <a:close/>
                </a:path>
                <a:path w="4622800" h="3199765">
                  <a:moveTo>
                    <a:pt x="2020189" y="2888183"/>
                  </a:moveTo>
                  <a:close/>
                </a:path>
                <a:path w="4622800" h="3199765">
                  <a:moveTo>
                    <a:pt x="2020493" y="2227478"/>
                  </a:moveTo>
                  <a:lnTo>
                    <a:pt x="2019388" y="2215083"/>
                  </a:lnTo>
                  <a:lnTo>
                    <a:pt x="2018525" y="2224735"/>
                  </a:lnTo>
                  <a:lnTo>
                    <a:pt x="2018474" y="2226526"/>
                  </a:lnTo>
                  <a:lnTo>
                    <a:pt x="2020493" y="2227478"/>
                  </a:lnTo>
                  <a:close/>
                </a:path>
                <a:path w="4622800" h="3199765">
                  <a:moveTo>
                    <a:pt x="2020519" y="2227757"/>
                  </a:moveTo>
                  <a:lnTo>
                    <a:pt x="2018334" y="2226729"/>
                  </a:lnTo>
                  <a:lnTo>
                    <a:pt x="2018245" y="2227783"/>
                  </a:lnTo>
                  <a:lnTo>
                    <a:pt x="2020519" y="2227783"/>
                  </a:lnTo>
                  <a:close/>
                </a:path>
                <a:path w="4622800" h="3199765">
                  <a:moveTo>
                    <a:pt x="2020671" y="1783283"/>
                  </a:moveTo>
                  <a:lnTo>
                    <a:pt x="1784375" y="1757883"/>
                  </a:lnTo>
                  <a:lnTo>
                    <a:pt x="1698625" y="1757883"/>
                  </a:lnTo>
                  <a:lnTo>
                    <a:pt x="2014639" y="1795208"/>
                  </a:lnTo>
                  <a:lnTo>
                    <a:pt x="2014677" y="2224735"/>
                  </a:lnTo>
                  <a:lnTo>
                    <a:pt x="1698625" y="2075383"/>
                  </a:lnTo>
                  <a:lnTo>
                    <a:pt x="1697951" y="2075383"/>
                  </a:lnTo>
                  <a:lnTo>
                    <a:pt x="2014677" y="2225002"/>
                  </a:lnTo>
                  <a:lnTo>
                    <a:pt x="2014677" y="2227783"/>
                  </a:lnTo>
                  <a:lnTo>
                    <a:pt x="2017903" y="2227783"/>
                  </a:lnTo>
                  <a:lnTo>
                    <a:pt x="2017788" y="2226475"/>
                  </a:lnTo>
                  <a:lnTo>
                    <a:pt x="2018334" y="2226729"/>
                  </a:lnTo>
                  <a:lnTo>
                    <a:pt x="2018360" y="2226475"/>
                  </a:lnTo>
                  <a:lnTo>
                    <a:pt x="2017903" y="2226259"/>
                  </a:lnTo>
                  <a:lnTo>
                    <a:pt x="2017369" y="1897583"/>
                  </a:lnTo>
                  <a:lnTo>
                    <a:pt x="2017242" y="1795526"/>
                  </a:lnTo>
                  <a:lnTo>
                    <a:pt x="2019604" y="1795792"/>
                  </a:lnTo>
                  <a:lnTo>
                    <a:pt x="2018753" y="1783283"/>
                  </a:lnTo>
                  <a:lnTo>
                    <a:pt x="2020671" y="1783283"/>
                  </a:lnTo>
                  <a:close/>
                </a:path>
                <a:path w="4622800" h="3199765">
                  <a:moveTo>
                    <a:pt x="2021116" y="2443683"/>
                  </a:moveTo>
                  <a:lnTo>
                    <a:pt x="2017560" y="2443403"/>
                  </a:lnTo>
                  <a:lnTo>
                    <a:pt x="2020277" y="2443683"/>
                  </a:lnTo>
                  <a:lnTo>
                    <a:pt x="2021116" y="2443683"/>
                  </a:lnTo>
                  <a:close/>
                </a:path>
                <a:path w="4622800" h="3199765">
                  <a:moveTo>
                    <a:pt x="2021128" y="2227783"/>
                  </a:moveTo>
                  <a:lnTo>
                    <a:pt x="2020493" y="2227478"/>
                  </a:lnTo>
                  <a:lnTo>
                    <a:pt x="2020557" y="2227783"/>
                  </a:lnTo>
                  <a:lnTo>
                    <a:pt x="2021128" y="2227783"/>
                  </a:lnTo>
                  <a:close/>
                </a:path>
                <a:path w="4622800" h="3199765">
                  <a:moveTo>
                    <a:pt x="2021141" y="1795983"/>
                  </a:moveTo>
                  <a:lnTo>
                    <a:pt x="2019604" y="1795792"/>
                  </a:lnTo>
                  <a:lnTo>
                    <a:pt x="2019617" y="1795983"/>
                  </a:lnTo>
                  <a:lnTo>
                    <a:pt x="2021141" y="1795983"/>
                  </a:lnTo>
                  <a:close/>
                </a:path>
                <a:path w="4622800" h="3199765">
                  <a:moveTo>
                    <a:pt x="2021141" y="1567383"/>
                  </a:moveTo>
                  <a:lnTo>
                    <a:pt x="2015718" y="1564817"/>
                  </a:lnTo>
                  <a:lnTo>
                    <a:pt x="2015185" y="1249883"/>
                  </a:lnTo>
                  <a:lnTo>
                    <a:pt x="2015058" y="1135583"/>
                  </a:lnTo>
                  <a:lnTo>
                    <a:pt x="2014677" y="1135583"/>
                  </a:lnTo>
                  <a:lnTo>
                    <a:pt x="2014575" y="1134808"/>
                  </a:lnTo>
                  <a:lnTo>
                    <a:pt x="2014562" y="1564271"/>
                  </a:lnTo>
                  <a:lnTo>
                    <a:pt x="1698637" y="1414983"/>
                  </a:lnTo>
                  <a:lnTo>
                    <a:pt x="1698345" y="1414983"/>
                  </a:lnTo>
                  <a:lnTo>
                    <a:pt x="2014562" y="1564373"/>
                  </a:lnTo>
                  <a:lnTo>
                    <a:pt x="2014562" y="1567383"/>
                  </a:lnTo>
                  <a:lnTo>
                    <a:pt x="2015718" y="1567383"/>
                  </a:lnTo>
                  <a:lnTo>
                    <a:pt x="2015718" y="1564906"/>
                  </a:lnTo>
                  <a:lnTo>
                    <a:pt x="2020951" y="1567383"/>
                  </a:lnTo>
                  <a:lnTo>
                    <a:pt x="2021141" y="1567383"/>
                  </a:lnTo>
                  <a:close/>
                </a:path>
                <a:path w="4622800" h="3199765">
                  <a:moveTo>
                    <a:pt x="2022957" y="1765096"/>
                  </a:moveTo>
                  <a:lnTo>
                    <a:pt x="2022754" y="1765084"/>
                  </a:lnTo>
                  <a:lnTo>
                    <a:pt x="2022360" y="1765198"/>
                  </a:lnTo>
                  <a:lnTo>
                    <a:pt x="2022957" y="1765096"/>
                  </a:lnTo>
                  <a:close/>
                </a:path>
                <a:path w="4622800" h="3199765">
                  <a:moveTo>
                    <a:pt x="2023008" y="1115047"/>
                  </a:moveTo>
                  <a:lnTo>
                    <a:pt x="2022792" y="1115021"/>
                  </a:lnTo>
                  <a:lnTo>
                    <a:pt x="2022386" y="1115148"/>
                  </a:lnTo>
                  <a:lnTo>
                    <a:pt x="2022729" y="1115060"/>
                  </a:lnTo>
                  <a:lnTo>
                    <a:pt x="2023008" y="1115047"/>
                  </a:lnTo>
                  <a:close/>
                </a:path>
                <a:path w="4622800" h="3199765">
                  <a:moveTo>
                    <a:pt x="2023033" y="2427173"/>
                  </a:moveTo>
                  <a:lnTo>
                    <a:pt x="2022830" y="2427160"/>
                  </a:lnTo>
                  <a:lnTo>
                    <a:pt x="2022411" y="2427287"/>
                  </a:lnTo>
                  <a:lnTo>
                    <a:pt x="2022792" y="2427198"/>
                  </a:lnTo>
                  <a:lnTo>
                    <a:pt x="2023033" y="2427173"/>
                  </a:lnTo>
                  <a:close/>
                </a:path>
                <a:path w="4622800" h="3199765">
                  <a:moveTo>
                    <a:pt x="2023414" y="1115085"/>
                  </a:moveTo>
                  <a:lnTo>
                    <a:pt x="2023071" y="1115034"/>
                  </a:lnTo>
                  <a:lnTo>
                    <a:pt x="2023414" y="1115085"/>
                  </a:lnTo>
                  <a:close/>
                </a:path>
                <a:path w="4622800" h="3199765">
                  <a:moveTo>
                    <a:pt x="2023465" y="2427224"/>
                  </a:moveTo>
                  <a:lnTo>
                    <a:pt x="2023084" y="2427173"/>
                  </a:lnTo>
                  <a:lnTo>
                    <a:pt x="2023465" y="2427224"/>
                  </a:lnTo>
                  <a:close/>
                </a:path>
                <a:path w="4622800" h="3199765">
                  <a:moveTo>
                    <a:pt x="2347328" y="1679587"/>
                  </a:moveTo>
                  <a:lnTo>
                    <a:pt x="2335225" y="1663319"/>
                  </a:lnTo>
                  <a:lnTo>
                    <a:pt x="2334260" y="1663090"/>
                  </a:lnTo>
                  <a:lnTo>
                    <a:pt x="2304910" y="1660969"/>
                  </a:lnTo>
                  <a:lnTo>
                    <a:pt x="2304910" y="1677187"/>
                  </a:lnTo>
                  <a:lnTo>
                    <a:pt x="2022322" y="1759508"/>
                  </a:lnTo>
                  <a:lnTo>
                    <a:pt x="1749933" y="1734908"/>
                  </a:lnTo>
                  <a:lnTo>
                    <a:pt x="1945030" y="1677250"/>
                  </a:lnTo>
                  <a:lnTo>
                    <a:pt x="2021103" y="1654822"/>
                  </a:lnTo>
                  <a:lnTo>
                    <a:pt x="2021395" y="1654733"/>
                  </a:lnTo>
                  <a:lnTo>
                    <a:pt x="2244153" y="1673110"/>
                  </a:lnTo>
                  <a:lnTo>
                    <a:pt x="2304910" y="1677187"/>
                  </a:lnTo>
                  <a:lnTo>
                    <a:pt x="2304910" y="1660969"/>
                  </a:lnTo>
                  <a:lnTo>
                    <a:pt x="2214537" y="1654416"/>
                  </a:lnTo>
                  <a:lnTo>
                    <a:pt x="2022487" y="1639849"/>
                  </a:lnTo>
                  <a:lnTo>
                    <a:pt x="2022487" y="1654416"/>
                  </a:lnTo>
                  <a:lnTo>
                    <a:pt x="2021205" y="1654721"/>
                  </a:lnTo>
                  <a:lnTo>
                    <a:pt x="2020773" y="1654822"/>
                  </a:lnTo>
                  <a:lnTo>
                    <a:pt x="2020201" y="1654632"/>
                  </a:lnTo>
                  <a:lnTo>
                    <a:pt x="2021205" y="1654721"/>
                  </a:lnTo>
                  <a:lnTo>
                    <a:pt x="2021560" y="1654632"/>
                  </a:lnTo>
                  <a:lnTo>
                    <a:pt x="2022487" y="1654416"/>
                  </a:lnTo>
                  <a:lnTo>
                    <a:pt x="2022487" y="1639849"/>
                  </a:lnTo>
                  <a:lnTo>
                    <a:pt x="2020976" y="1639722"/>
                  </a:lnTo>
                  <a:lnTo>
                    <a:pt x="2018703" y="1639798"/>
                  </a:lnTo>
                  <a:lnTo>
                    <a:pt x="2018271" y="1640116"/>
                  </a:lnTo>
                  <a:lnTo>
                    <a:pt x="1720710" y="1732267"/>
                  </a:lnTo>
                  <a:lnTo>
                    <a:pt x="1710677" y="1731352"/>
                  </a:lnTo>
                  <a:lnTo>
                    <a:pt x="1712544" y="1731581"/>
                  </a:lnTo>
                  <a:lnTo>
                    <a:pt x="1713890" y="1732203"/>
                  </a:lnTo>
                  <a:lnTo>
                    <a:pt x="1715262" y="1733511"/>
                  </a:lnTo>
                  <a:lnTo>
                    <a:pt x="1715579" y="1733854"/>
                  </a:lnTo>
                  <a:lnTo>
                    <a:pt x="1709127" y="1735848"/>
                  </a:lnTo>
                  <a:lnTo>
                    <a:pt x="1708378" y="1736102"/>
                  </a:lnTo>
                  <a:lnTo>
                    <a:pt x="1707896" y="1736458"/>
                  </a:lnTo>
                  <a:lnTo>
                    <a:pt x="1707451" y="1737093"/>
                  </a:lnTo>
                  <a:lnTo>
                    <a:pt x="1707057" y="1737753"/>
                  </a:lnTo>
                  <a:lnTo>
                    <a:pt x="1706981" y="1739099"/>
                  </a:lnTo>
                  <a:lnTo>
                    <a:pt x="1707083" y="1739849"/>
                  </a:lnTo>
                  <a:lnTo>
                    <a:pt x="1707349" y="1740382"/>
                  </a:lnTo>
                  <a:lnTo>
                    <a:pt x="1707883" y="1740928"/>
                  </a:lnTo>
                  <a:lnTo>
                    <a:pt x="1708035" y="1741246"/>
                  </a:lnTo>
                  <a:lnTo>
                    <a:pt x="1709356" y="1741805"/>
                  </a:lnTo>
                  <a:lnTo>
                    <a:pt x="1709712" y="1741728"/>
                  </a:lnTo>
                  <a:lnTo>
                    <a:pt x="1716646" y="1742249"/>
                  </a:lnTo>
                  <a:lnTo>
                    <a:pt x="1716163" y="1742998"/>
                  </a:lnTo>
                  <a:lnTo>
                    <a:pt x="1715046" y="1744548"/>
                  </a:lnTo>
                  <a:lnTo>
                    <a:pt x="1713890" y="1745399"/>
                  </a:lnTo>
                  <a:lnTo>
                    <a:pt x="1712074" y="1745983"/>
                  </a:lnTo>
                  <a:lnTo>
                    <a:pt x="1723263" y="1742744"/>
                  </a:lnTo>
                  <a:lnTo>
                    <a:pt x="2022754" y="1765084"/>
                  </a:lnTo>
                  <a:lnTo>
                    <a:pt x="2039378" y="1759927"/>
                  </a:lnTo>
                  <a:lnTo>
                    <a:pt x="2040318" y="1759635"/>
                  </a:lnTo>
                  <a:lnTo>
                    <a:pt x="2306282" y="1677276"/>
                  </a:lnTo>
                  <a:lnTo>
                    <a:pt x="2333752" y="1679130"/>
                  </a:lnTo>
                  <a:lnTo>
                    <a:pt x="2333371" y="1679016"/>
                  </a:lnTo>
                  <a:lnTo>
                    <a:pt x="2333142" y="1678863"/>
                  </a:lnTo>
                  <a:lnTo>
                    <a:pt x="2332913" y="1678546"/>
                  </a:lnTo>
                  <a:lnTo>
                    <a:pt x="2332647" y="1678343"/>
                  </a:lnTo>
                  <a:lnTo>
                    <a:pt x="2332761" y="1677530"/>
                  </a:lnTo>
                  <a:lnTo>
                    <a:pt x="2333015" y="1677276"/>
                  </a:lnTo>
                  <a:lnTo>
                    <a:pt x="2335657" y="1678178"/>
                  </a:lnTo>
                  <a:lnTo>
                    <a:pt x="2337790" y="1677276"/>
                  </a:lnTo>
                  <a:lnTo>
                    <a:pt x="2338667" y="1680794"/>
                  </a:lnTo>
                  <a:lnTo>
                    <a:pt x="2337955" y="1683677"/>
                  </a:lnTo>
                  <a:lnTo>
                    <a:pt x="2337168" y="1687372"/>
                  </a:lnTo>
                  <a:lnTo>
                    <a:pt x="2338578" y="1688757"/>
                  </a:lnTo>
                  <a:lnTo>
                    <a:pt x="2344458" y="1684705"/>
                  </a:lnTo>
                  <a:lnTo>
                    <a:pt x="2346553" y="1682115"/>
                  </a:lnTo>
                  <a:lnTo>
                    <a:pt x="2347328" y="1679587"/>
                  </a:lnTo>
                  <a:close/>
                </a:path>
                <a:path w="4622800" h="3199765">
                  <a:moveTo>
                    <a:pt x="2347785" y="1027087"/>
                  </a:moveTo>
                  <a:lnTo>
                    <a:pt x="2335860" y="1013167"/>
                  </a:lnTo>
                  <a:lnTo>
                    <a:pt x="2334857" y="1012913"/>
                  </a:lnTo>
                  <a:lnTo>
                    <a:pt x="2306091" y="1010488"/>
                  </a:lnTo>
                  <a:lnTo>
                    <a:pt x="2306091" y="1026820"/>
                  </a:lnTo>
                  <a:lnTo>
                    <a:pt x="2022894" y="1109306"/>
                  </a:lnTo>
                  <a:lnTo>
                    <a:pt x="2022894" y="1109510"/>
                  </a:lnTo>
                  <a:lnTo>
                    <a:pt x="2021865" y="1109611"/>
                  </a:lnTo>
                  <a:lnTo>
                    <a:pt x="2022894" y="1109510"/>
                  </a:lnTo>
                  <a:lnTo>
                    <a:pt x="2022894" y="1109306"/>
                  </a:lnTo>
                  <a:lnTo>
                    <a:pt x="2022386" y="1109446"/>
                  </a:lnTo>
                  <a:lnTo>
                    <a:pt x="1748256" y="1081392"/>
                  </a:lnTo>
                  <a:lnTo>
                    <a:pt x="1932063" y="1027087"/>
                  </a:lnTo>
                  <a:lnTo>
                    <a:pt x="2021065" y="1000836"/>
                  </a:lnTo>
                  <a:lnTo>
                    <a:pt x="2021332" y="1000747"/>
                  </a:lnTo>
                  <a:lnTo>
                    <a:pt x="2277326" y="1024636"/>
                  </a:lnTo>
                  <a:lnTo>
                    <a:pt x="2306091" y="1026820"/>
                  </a:lnTo>
                  <a:lnTo>
                    <a:pt x="2306091" y="1010488"/>
                  </a:lnTo>
                  <a:lnTo>
                    <a:pt x="2186813" y="1000417"/>
                  </a:lnTo>
                  <a:lnTo>
                    <a:pt x="2033841" y="986866"/>
                  </a:lnTo>
                  <a:lnTo>
                    <a:pt x="2033892" y="986675"/>
                  </a:lnTo>
                  <a:lnTo>
                    <a:pt x="2034044" y="986599"/>
                  </a:lnTo>
                  <a:lnTo>
                    <a:pt x="2034082" y="986332"/>
                  </a:lnTo>
                  <a:lnTo>
                    <a:pt x="2034895" y="981176"/>
                  </a:lnTo>
                  <a:lnTo>
                    <a:pt x="2034095" y="929792"/>
                  </a:lnTo>
                  <a:lnTo>
                    <a:pt x="2032279" y="823455"/>
                  </a:lnTo>
                  <a:lnTo>
                    <a:pt x="2031530" y="775500"/>
                  </a:lnTo>
                  <a:lnTo>
                    <a:pt x="2030882" y="724090"/>
                  </a:lnTo>
                  <a:lnTo>
                    <a:pt x="2030488" y="678497"/>
                  </a:lnTo>
                  <a:lnTo>
                    <a:pt x="2030437" y="672680"/>
                  </a:lnTo>
                  <a:lnTo>
                    <a:pt x="2023046" y="663879"/>
                  </a:lnTo>
                  <a:lnTo>
                    <a:pt x="2022436" y="663613"/>
                  </a:lnTo>
                  <a:lnTo>
                    <a:pt x="2019503" y="663778"/>
                  </a:lnTo>
                  <a:lnTo>
                    <a:pt x="2018931" y="664121"/>
                  </a:lnTo>
                  <a:lnTo>
                    <a:pt x="1702295" y="762101"/>
                  </a:lnTo>
                  <a:lnTo>
                    <a:pt x="1702295" y="1070533"/>
                  </a:lnTo>
                  <a:lnTo>
                    <a:pt x="1701584" y="1070749"/>
                  </a:lnTo>
                  <a:lnTo>
                    <a:pt x="1701863" y="1059383"/>
                  </a:lnTo>
                  <a:lnTo>
                    <a:pt x="1702003" y="1051026"/>
                  </a:lnTo>
                  <a:lnTo>
                    <a:pt x="1702295" y="1070533"/>
                  </a:lnTo>
                  <a:lnTo>
                    <a:pt x="1702295" y="762101"/>
                  </a:lnTo>
                  <a:lnTo>
                    <a:pt x="1699361" y="763003"/>
                  </a:lnTo>
                  <a:lnTo>
                    <a:pt x="1698904" y="763320"/>
                  </a:lnTo>
                  <a:lnTo>
                    <a:pt x="1698472" y="763892"/>
                  </a:lnTo>
                  <a:lnTo>
                    <a:pt x="1698205" y="764082"/>
                  </a:lnTo>
                  <a:lnTo>
                    <a:pt x="1697799" y="765416"/>
                  </a:lnTo>
                  <a:lnTo>
                    <a:pt x="1697901" y="767283"/>
                  </a:lnTo>
                  <a:lnTo>
                    <a:pt x="1695958" y="767283"/>
                  </a:lnTo>
                  <a:lnTo>
                    <a:pt x="1693633" y="754583"/>
                  </a:lnTo>
                  <a:lnTo>
                    <a:pt x="1692935" y="754583"/>
                  </a:lnTo>
                  <a:lnTo>
                    <a:pt x="124815" y="310083"/>
                  </a:lnTo>
                  <a:lnTo>
                    <a:pt x="118922" y="310083"/>
                  </a:lnTo>
                  <a:lnTo>
                    <a:pt x="118313" y="322783"/>
                  </a:lnTo>
                  <a:lnTo>
                    <a:pt x="118008" y="322783"/>
                  </a:lnTo>
                  <a:lnTo>
                    <a:pt x="121475" y="2601417"/>
                  </a:lnTo>
                  <a:lnTo>
                    <a:pt x="15849" y="2570632"/>
                  </a:lnTo>
                  <a:lnTo>
                    <a:pt x="1447" y="2568054"/>
                  </a:lnTo>
                  <a:lnTo>
                    <a:pt x="0" y="2569794"/>
                  </a:lnTo>
                  <a:lnTo>
                    <a:pt x="3187" y="2573451"/>
                  </a:lnTo>
                  <a:lnTo>
                    <a:pt x="2705" y="2576601"/>
                  </a:lnTo>
                  <a:lnTo>
                    <a:pt x="50749" y="2591714"/>
                  </a:lnTo>
                  <a:lnTo>
                    <a:pt x="195795" y="2636583"/>
                  </a:lnTo>
                  <a:lnTo>
                    <a:pt x="342023" y="2680855"/>
                  </a:lnTo>
                  <a:lnTo>
                    <a:pt x="538543" y="2739059"/>
                  </a:lnTo>
                  <a:lnTo>
                    <a:pt x="736447" y="2796413"/>
                  </a:lnTo>
                  <a:lnTo>
                    <a:pt x="985164" y="2867139"/>
                  </a:lnTo>
                  <a:lnTo>
                    <a:pt x="2174925" y="3199676"/>
                  </a:lnTo>
                  <a:lnTo>
                    <a:pt x="936472" y="2838856"/>
                  </a:lnTo>
                  <a:lnTo>
                    <a:pt x="1687791" y="3051822"/>
                  </a:lnTo>
                  <a:lnTo>
                    <a:pt x="933132" y="2837891"/>
                  </a:lnTo>
                  <a:lnTo>
                    <a:pt x="129527" y="2603766"/>
                  </a:lnTo>
                  <a:lnTo>
                    <a:pt x="128485" y="323824"/>
                  </a:lnTo>
                  <a:lnTo>
                    <a:pt x="1692935" y="767283"/>
                  </a:lnTo>
                  <a:lnTo>
                    <a:pt x="1691005" y="767283"/>
                  </a:lnTo>
                  <a:lnTo>
                    <a:pt x="1690674" y="818083"/>
                  </a:lnTo>
                  <a:lnTo>
                    <a:pt x="1689862" y="868883"/>
                  </a:lnTo>
                  <a:lnTo>
                    <a:pt x="1689087" y="919683"/>
                  </a:lnTo>
                  <a:lnTo>
                    <a:pt x="1688909" y="970483"/>
                  </a:lnTo>
                  <a:lnTo>
                    <a:pt x="1689849" y="1033983"/>
                  </a:lnTo>
                  <a:lnTo>
                    <a:pt x="1692452" y="1072083"/>
                  </a:lnTo>
                  <a:lnTo>
                    <a:pt x="1696567" y="1072083"/>
                  </a:lnTo>
                  <a:lnTo>
                    <a:pt x="1697951" y="1084783"/>
                  </a:lnTo>
                  <a:lnTo>
                    <a:pt x="1698764" y="1084783"/>
                  </a:lnTo>
                  <a:lnTo>
                    <a:pt x="1699602" y="1097483"/>
                  </a:lnTo>
                  <a:lnTo>
                    <a:pt x="1700631" y="1097483"/>
                  </a:lnTo>
                  <a:lnTo>
                    <a:pt x="1701266" y="1084783"/>
                  </a:lnTo>
                  <a:lnTo>
                    <a:pt x="1701431" y="1077658"/>
                  </a:lnTo>
                  <a:lnTo>
                    <a:pt x="1701647" y="1077925"/>
                  </a:lnTo>
                  <a:lnTo>
                    <a:pt x="1702104" y="1078268"/>
                  </a:lnTo>
                  <a:lnTo>
                    <a:pt x="1702168" y="1078611"/>
                  </a:lnTo>
                  <a:lnTo>
                    <a:pt x="1702346" y="1078979"/>
                  </a:lnTo>
                  <a:lnTo>
                    <a:pt x="1702409" y="1079284"/>
                  </a:lnTo>
                  <a:lnTo>
                    <a:pt x="1702384" y="1077112"/>
                  </a:lnTo>
                  <a:lnTo>
                    <a:pt x="1702371" y="1076261"/>
                  </a:lnTo>
                  <a:lnTo>
                    <a:pt x="1701457" y="1076553"/>
                  </a:lnTo>
                  <a:lnTo>
                    <a:pt x="1701571" y="1071753"/>
                  </a:lnTo>
                  <a:lnTo>
                    <a:pt x="1702308" y="1071892"/>
                  </a:lnTo>
                  <a:lnTo>
                    <a:pt x="1702371" y="1076261"/>
                  </a:lnTo>
                  <a:lnTo>
                    <a:pt x="1706626" y="1074953"/>
                  </a:lnTo>
                  <a:lnTo>
                    <a:pt x="1707222" y="1076096"/>
                  </a:lnTo>
                  <a:lnTo>
                    <a:pt x="1707921" y="1076947"/>
                  </a:lnTo>
                  <a:lnTo>
                    <a:pt x="1707997" y="1079284"/>
                  </a:lnTo>
                  <a:lnTo>
                    <a:pt x="1708086" y="1079741"/>
                  </a:lnTo>
                  <a:lnTo>
                    <a:pt x="1708099" y="1074496"/>
                  </a:lnTo>
                  <a:lnTo>
                    <a:pt x="2018093" y="978585"/>
                  </a:lnTo>
                  <a:lnTo>
                    <a:pt x="1990102" y="986713"/>
                  </a:lnTo>
                  <a:lnTo>
                    <a:pt x="1708111" y="1068844"/>
                  </a:lnTo>
                  <a:lnTo>
                    <a:pt x="1708315" y="823455"/>
                  </a:lnTo>
                  <a:lnTo>
                    <a:pt x="1708378" y="772909"/>
                  </a:lnTo>
                  <a:lnTo>
                    <a:pt x="1708378" y="771347"/>
                  </a:lnTo>
                  <a:lnTo>
                    <a:pt x="1727504" y="765759"/>
                  </a:lnTo>
                  <a:lnTo>
                    <a:pt x="2015388" y="680770"/>
                  </a:lnTo>
                  <a:lnTo>
                    <a:pt x="2022132" y="678776"/>
                  </a:lnTo>
                  <a:lnTo>
                    <a:pt x="2023110" y="678497"/>
                  </a:lnTo>
                  <a:lnTo>
                    <a:pt x="2022157" y="678764"/>
                  </a:lnTo>
                  <a:lnTo>
                    <a:pt x="2022678" y="678611"/>
                  </a:lnTo>
                  <a:lnTo>
                    <a:pt x="2023110" y="678497"/>
                  </a:lnTo>
                  <a:lnTo>
                    <a:pt x="2021141" y="679081"/>
                  </a:lnTo>
                  <a:lnTo>
                    <a:pt x="2021141" y="1000734"/>
                  </a:lnTo>
                  <a:lnTo>
                    <a:pt x="2020722" y="1000836"/>
                  </a:lnTo>
                  <a:lnTo>
                    <a:pt x="2020112" y="1000633"/>
                  </a:lnTo>
                  <a:lnTo>
                    <a:pt x="2021141" y="1000734"/>
                  </a:lnTo>
                  <a:lnTo>
                    <a:pt x="2021141" y="679081"/>
                  </a:lnTo>
                  <a:lnTo>
                    <a:pt x="2015388" y="680770"/>
                  </a:lnTo>
                  <a:lnTo>
                    <a:pt x="2015248" y="709891"/>
                  </a:lnTo>
                  <a:lnTo>
                    <a:pt x="2015159" y="724090"/>
                  </a:lnTo>
                  <a:lnTo>
                    <a:pt x="2014613" y="775500"/>
                  </a:lnTo>
                  <a:lnTo>
                    <a:pt x="2014220" y="831138"/>
                  </a:lnTo>
                  <a:lnTo>
                    <a:pt x="2014512" y="887933"/>
                  </a:lnTo>
                  <a:lnTo>
                    <a:pt x="2016048" y="940943"/>
                  </a:lnTo>
                  <a:lnTo>
                    <a:pt x="2019287" y="985774"/>
                  </a:lnTo>
                  <a:lnTo>
                    <a:pt x="2018728" y="985786"/>
                  </a:lnTo>
                  <a:lnTo>
                    <a:pt x="2018258" y="986116"/>
                  </a:lnTo>
                  <a:lnTo>
                    <a:pt x="1719948" y="1078484"/>
                  </a:lnTo>
                  <a:lnTo>
                    <a:pt x="1710283" y="1077493"/>
                  </a:lnTo>
                  <a:lnTo>
                    <a:pt x="1712163" y="1077747"/>
                  </a:lnTo>
                  <a:lnTo>
                    <a:pt x="1713458" y="1078382"/>
                  </a:lnTo>
                  <a:lnTo>
                    <a:pt x="1714830" y="1079703"/>
                  </a:lnTo>
                  <a:lnTo>
                    <a:pt x="1715096" y="1079995"/>
                  </a:lnTo>
                  <a:lnTo>
                    <a:pt x="1707921" y="1082230"/>
                  </a:lnTo>
                  <a:lnTo>
                    <a:pt x="1707413" y="1082598"/>
                  </a:lnTo>
                  <a:lnTo>
                    <a:pt x="1706981" y="1083221"/>
                  </a:lnTo>
                  <a:lnTo>
                    <a:pt x="1706575" y="1083868"/>
                  </a:lnTo>
                  <a:lnTo>
                    <a:pt x="1706499" y="1085215"/>
                  </a:lnTo>
                  <a:lnTo>
                    <a:pt x="1706600" y="1085964"/>
                  </a:lnTo>
                  <a:lnTo>
                    <a:pt x="1706854" y="1086497"/>
                  </a:lnTo>
                  <a:lnTo>
                    <a:pt x="1707375" y="1087043"/>
                  </a:lnTo>
                  <a:lnTo>
                    <a:pt x="1707540" y="1087361"/>
                  </a:lnTo>
                  <a:lnTo>
                    <a:pt x="1708835" y="1087932"/>
                  </a:lnTo>
                  <a:lnTo>
                    <a:pt x="1709191" y="1087869"/>
                  </a:lnTo>
                  <a:lnTo>
                    <a:pt x="1716112" y="1088466"/>
                  </a:lnTo>
                  <a:lnTo>
                    <a:pt x="1715668" y="1089152"/>
                  </a:lnTo>
                  <a:lnTo>
                    <a:pt x="1714576" y="1090663"/>
                  </a:lnTo>
                  <a:lnTo>
                    <a:pt x="1713369" y="1091552"/>
                  </a:lnTo>
                  <a:lnTo>
                    <a:pt x="1711591" y="1092111"/>
                  </a:lnTo>
                  <a:lnTo>
                    <a:pt x="1722335" y="1089012"/>
                  </a:lnTo>
                  <a:lnTo>
                    <a:pt x="2022792" y="1115021"/>
                  </a:lnTo>
                  <a:lnTo>
                    <a:pt x="2039404" y="1109878"/>
                  </a:lnTo>
                  <a:lnTo>
                    <a:pt x="2040293" y="1109611"/>
                  </a:lnTo>
                  <a:lnTo>
                    <a:pt x="2307374" y="1026909"/>
                  </a:lnTo>
                  <a:lnTo>
                    <a:pt x="2334209" y="1028941"/>
                  </a:lnTo>
                  <a:lnTo>
                    <a:pt x="2333828" y="1028814"/>
                  </a:lnTo>
                  <a:lnTo>
                    <a:pt x="2333625" y="1028687"/>
                  </a:lnTo>
                  <a:lnTo>
                    <a:pt x="2333383" y="1028357"/>
                  </a:lnTo>
                  <a:lnTo>
                    <a:pt x="2333129" y="1028153"/>
                  </a:lnTo>
                  <a:lnTo>
                    <a:pt x="2333244" y="1027341"/>
                  </a:lnTo>
                  <a:lnTo>
                    <a:pt x="2333498" y="1027099"/>
                  </a:lnTo>
                  <a:lnTo>
                    <a:pt x="2333688" y="1027176"/>
                  </a:lnTo>
                  <a:lnTo>
                    <a:pt x="2336152" y="1028001"/>
                  </a:lnTo>
                  <a:lnTo>
                    <a:pt x="2338311" y="1027099"/>
                  </a:lnTo>
                  <a:lnTo>
                    <a:pt x="2339162" y="1030643"/>
                  </a:lnTo>
                  <a:lnTo>
                    <a:pt x="2338438" y="1033526"/>
                  </a:lnTo>
                  <a:lnTo>
                    <a:pt x="2337638" y="1037196"/>
                  </a:lnTo>
                  <a:lnTo>
                    <a:pt x="2339035" y="1038580"/>
                  </a:lnTo>
                  <a:lnTo>
                    <a:pt x="2344902" y="1034580"/>
                  </a:lnTo>
                  <a:lnTo>
                    <a:pt x="2346998" y="1032014"/>
                  </a:lnTo>
                  <a:lnTo>
                    <a:pt x="2347785" y="1029487"/>
                  </a:lnTo>
                  <a:lnTo>
                    <a:pt x="2347785" y="1027087"/>
                  </a:lnTo>
                  <a:close/>
                </a:path>
                <a:path w="4622800" h="3199765">
                  <a:moveTo>
                    <a:pt x="2360003" y="2583535"/>
                  </a:moveTo>
                  <a:lnTo>
                    <a:pt x="2359990" y="2532913"/>
                  </a:lnTo>
                  <a:lnTo>
                    <a:pt x="2359571" y="2482697"/>
                  </a:lnTo>
                  <a:lnTo>
                    <a:pt x="2358580" y="2433675"/>
                  </a:lnTo>
                  <a:lnTo>
                    <a:pt x="2356815" y="2385936"/>
                  </a:lnTo>
                  <a:lnTo>
                    <a:pt x="2354529" y="2347036"/>
                  </a:lnTo>
                  <a:lnTo>
                    <a:pt x="2353208" y="2337498"/>
                  </a:lnTo>
                  <a:lnTo>
                    <a:pt x="2353157" y="2337371"/>
                  </a:lnTo>
                  <a:lnTo>
                    <a:pt x="2352268" y="2336241"/>
                  </a:lnTo>
                  <a:lnTo>
                    <a:pt x="2351786" y="2339632"/>
                  </a:lnTo>
                  <a:lnTo>
                    <a:pt x="2350249" y="2338781"/>
                  </a:lnTo>
                  <a:lnTo>
                    <a:pt x="2350249" y="2345880"/>
                  </a:lnTo>
                  <a:lnTo>
                    <a:pt x="2346375" y="2346655"/>
                  </a:lnTo>
                  <a:lnTo>
                    <a:pt x="2346375" y="2775686"/>
                  </a:lnTo>
                  <a:lnTo>
                    <a:pt x="2345931" y="2775826"/>
                  </a:lnTo>
                  <a:lnTo>
                    <a:pt x="2346147" y="2775674"/>
                  </a:lnTo>
                  <a:lnTo>
                    <a:pt x="2346375" y="2775686"/>
                  </a:lnTo>
                  <a:lnTo>
                    <a:pt x="2346375" y="2346655"/>
                  </a:lnTo>
                  <a:lnTo>
                    <a:pt x="2345804" y="2346756"/>
                  </a:lnTo>
                  <a:lnTo>
                    <a:pt x="2344978" y="2347036"/>
                  </a:lnTo>
                  <a:lnTo>
                    <a:pt x="2344851" y="2346985"/>
                  </a:lnTo>
                  <a:lnTo>
                    <a:pt x="2344851" y="2776156"/>
                  </a:lnTo>
                  <a:lnTo>
                    <a:pt x="2308796" y="2787294"/>
                  </a:lnTo>
                  <a:lnTo>
                    <a:pt x="2036394" y="2870682"/>
                  </a:lnTo>
                  <a:lnTo>
                    <a:pt x="2026564" y="2873667"/>
                  </a:lnTo>
                  <a:lnTo>
                    <a:pt x="2026450" y="2873527"/>
                  </a:lnTo>
                  <a:lnTo>
                    <a:pt x="2025484" y="2873591"/>
                  </a:lnTo>
                  <a:lnTo>
                    <a:pt x="2024938" y="2873146"/>
                  </a:lnTo>
                  <a:lnTo>
                    <a:pt x="2024253" y="2872867"/>
                  </a:lnTo>
                  <a:lnTo>
                    <a:pt x="2023960" y="2872257"/>
                  </a:lnTo>
                  <a:lnTo>
                    <a:pt x="2023554" y="2871774"/>
                  </a:lnTo>
                  <a:lnTo>
                    <a:pt x="2023452" y="2870682"/>
                  </a:lnTo>
                  <a:lnTo>
                    <a:pt x="2020798" y="2700515"/>
                  </a:lnTo>
                  <a:lnTo>
                    <a:pt x="2019681" y="2626207"/>
                  </a:lnTo>
                  <a:lnTo>
                    <a:pt x="2019414" y="2443683"/>
                  </a:lnTo>
                  <a:lnTo>
                    <a:pt x="2017077" y="2443683"/>
                  </a:lnTo>
                  <a:lnTo>
                    <a:pt x="2017077" y="2443378"/>
                  </a:lnTo>
                  <a:lnTo>
                    <a:pt x="2016963" y="2433675"/>
                  </a:lnTo>
                  <a:lnTo>
                    <a:pt x="2017014" y="2431440"/>
                  </a:lnTo>
                  <a:lnTo>
                    <a:pt x="2017534" y="2429814"/>
                  </a:lnTo>
                  <a:lnTo>
                    <a:pt x="2018931" y="2427859"/>
                  </a:lnTo>
                  <a:lnTo>
                    <a:pt x="2019706" y="2426855"/>
                  </a:lnTo>
                  <a:lnTo>
                    <a:pt x="2022830" y="2427160"/>
                  </a:lnTo>
                  <a:lnTo>
                    <a:pt x="2039416" y="2422029"/>
                  </a:lnTo>
                  <a:lnTo>
                    <a:pt x="2040280" y="2421750"/>
                  </a:lnTo>
                  <a:lnTo>
                    <a:pt x="2308644" y="2338667"/>
                  </a:lnTo>
                  <a:lnTo>
                    <a:pt x="2334641" y="2340953"/>
                  </a:lnTo>
                  <a:lnTo>
                    <a:pt x="2334298" y="2340851"/>
                  </a:lnTo>
                  <a:lnTo>
                    <a:pt x="2334031" y="2340660"/>
                  </a:lnTo>
                  <a:lnTo>
                    <a:pt x="2333828" y="2340356"/>
                  </a:lnTo>
                  <a:lnTo>
                    <a:pt x="2333574" y="2340152"/>
                  </a:lnTo>
                  <a:lnTo>
                    <a:pt x="2333701" y="2339352"/>
                  </a:lnTo>
                  <a:lnTo>
                    <a:pt x="2333942" y="2339124"/>
                  </a:lnTo>
                  <a:lnTo>
                    <a:pt x="2334133" y="2339200"/>
                  </a:lnTo>
                  <a:lnTo>
                    <a:pt x="2336622" y="2340000"/>
                  </a:lnTo>
                  <a:lnTo>
                    <a:pt x="2338743" y="2339124"/>
                  </a:lnTo>
                  <a:lnTo>
                    <a:pt x="2339200" y="2340762"/>
                  </a:lnTo>
                  <a:lnTo>
                    <a:pt x="2338679" y="2344826"/>
                  </a:lnTo>
                  <a:lnTo>
                    <a:pt x="2338654" y="2346553"/>
                  </a:lnTo>
                  <a:lnTo>
                    <a:pt x="2338082" y="2349208"/>
                  </a:lnTo>
                  <a:lnTo>
                    <a:pt x="2338628" y="2349766"/>
                  </a:lnTo>
                  <a:lnTo>
                    <a:pt x="2338603" y="2353360"/>
                  </a:lnTo>
                  <a:lnTo>
                    <a:pt x="2339340" y="2400135"/>
                  </a:lnTo>
                  <a:lnTo>
                    <a:pt x="2342096" y="2563279"/>
                  </a:lnTo>
                  <a:lnTo>
                    <a:pt x="2342946" y="2615882"/>
                  </a:lnTo>
                  <a:lnTo>
                    <a:pt x="2343721" y="2669819"/>
                  </a:lnTo>
                  <a:lnTo>
                    <a:pt x="2344369" y="2723731"/>
                  </a:lnTo>
                  <a:lnTo>
                    <a:pt x="2344851" y="2776156"/>
                  </a:lnTo>
                  <a:lnTo>
                    <a:pt x="2344851" y="2346985"/>
                  </a:lnTo>
                  <a:lnTo>
                    <a:pt x="2345321" y="2346604"/>
                  </a:lnTo>
                  <a:lnTo>
                    <a:pt x="2347341" y="2344140"/>
                  </a:lnTo>
                  <a:lnTo>
                    <a:pt x="2350249" y="2345880"/>
                  </a:lnTo>
                  <a:lnTo>
                    <a:pt x="2350249" y="2338781"/>
                  </a:lnTo>
                  <a:lnTo>
                    <a:pt x="2349538" y="2338374"/>
                  </a:lnTo>
                  <a:lnTo>
                    <a:pt x="2348217" y="2339403"/>
                  </a:lnTo>
                  <a:lnTo>
                    <a:pt x="2348230" y="2339086"/>
                  </a:lnTo>
                  <a:lnTo>
                    <a:pt x="2342172" y="2326995"/>
                  </a:lnTo>
                  <a:lnTo>
                    <a:pt x="2342908" y="2326767"/>
                  </a:lnTo>
                  <a:lnTo>
                    <a:pt x="2342159" y="2326983"/>
                  </a:lnTo>
                  <a:lnTo>
                    <a:pt x="2339987" y="2325827"/>
                  </a:lnTo>
                  <a:lnTo>
                    <a:pt x="2336482" y="2325205"/>
                  </a:lnTo>
                  <a:lnTo>
                    <a:pt x="2335415" y="2324925"/>
                  </a:lnTo>
                  <a:lnTo>
                    <a:pt x="2307463" y="2322233"/>
                  </a:lnTo>
                  <a:lnTo>
                    <a:pt x="2307463" y="2338565"/>
                  </a:lnTo>
                  <a:lnTo>
                    <a:pt x="2245880" y="2356510"/>
                  </a:lnTo>
                  <a:lnTo>
                    <a:pt x="2305075" y="2338362"/>
                  </a:lnTo>
                  <a:lnTo>
                    <a:pt x="2307463" y="2338565"/>
                  </a:lnTo>
                  <a:lnTo>
                    <a:pt x="2307463" y="2322233"/>
                  </a:lnTo>
                  <a:lnTo>
                    <a:pt x="2303462" y="2321852"/>
                  </a:lnTo>
                  <a:lnTo>
                    <a:pt x="2303462" y="2338222"/>
                  </a:lnTo>
                  <a:lnTo>
                    <a:pt x="2295144" y="2340635"/>
                  </a:lnTo>
                  <a:lnTo>
                    <a:pt x="2022449" y="2420010"/>
                  </a:lnTo>
                  <a:lnTo>
                    <a:pt x="2019261" y="2421026"/>
                  </a:lnTo>
                  <a:lnTo>
                    <a:pt x="2019033" y="2421191"/>
                  </a:lnTo>
                  <a:lnTo>
                    <a:pt x="1746694" y="2390025"/>
                  </a:lnTo>
                  <a:lnTo>
                    <a:pt x="1966988" y="2324925"/>
                  </a:lnTo>
                  <a:lnTo>
                    <a:pt x="2021014" y="2309012"/>
                  </a:lnTo>
                  <a:lnTo>
                    <a:pt x="2021268" y="2308936"/>
                  </a:lnTo>
                  <a:lnTo>
                    <a:pt x="2277199" y="2335923"/>
                  </a:lnTo>
                  <a:lnTo>
                    <a:pt x="2303462" y="2338222"/>
                  </a:lnTo>
                  <a:lnTo>
                    <a:pt x="2303462" y="2321852"/>
                  </a:lnTo>
                  <a:lnTo>
                    <a:pt x="2166226" y="2308606"/>
                  </a:lnTo>
                  <a:lnTo>
                    <a:pt x="2022424" y="2294051"/>
                  </a:lnTo>
                  <a:lnTo>
                    <a:pt x="2022424" y="2308606"/>
                  </a:lnTo>
                  <a:lnTo>
                    <a:pt x="2021090" y="2308923"/>
                  </a:lnTo>
                  <a:lnTo>
                    <a:pt x="2020697" y="2309012"/>
                  </a:lnTo>
                  <a:lnTo>
                    <a:pt x="2020036" y="2308796"/>
                  </a:lnTo>
                  <a:lnTo>
                    <a:pt x="2021090" y="2308923"/>
                  </a:lnTo>
                  <a:lnTo>
                    <a:pt x="2021598" y="2308796"/>
                  </a:lnTo>
                  <a:lnTo>
                    <a:pt x="2022424" y="2308606"/>
                  </a:lnTo>
                  <a:lnTo>
                    <a:pt x="2022424" y="2294051"/>
                  </a:lnTo>
                  <a:lnTo>
                    <a:pt x="2021090" y="2293912"/>
                  </a:lnTo>
                  <a:lnTo>
                    <a:pt x="2018741" y="2293950"/>
                  </a:lnTo>
                  <a:lnTo>
                    <a:pt x="2018258" y="2294293"/>
                  </a:lnTo>
                  <a:lnTo>
                    <a:pt x="1719224" y="2386876"/>
                  </a:lnTo>
                  <a:lnTo>
                    <a:pt x="1709915" y="2385809"/>
                  </a:lnTo>
                  <a:lnTo>
                    <a:pt x="1711782" y="2386076"/>
                  </a:lnTo>
                  <a:lnTo>
                    <a:pt x="1713090" y="2386736"/>
                  </a:lnTo>
                  <a:lnTo>
                    <a:pt x="1714423" y="2388044"/>
                  </a:lnTo>
                  <a:lnTo>
                    <a:pt x="1714652" y="2388298"/>
                  </a:lnTo>
                  <a:lnTo>
                    <a:pt x="1708188" y="2390292"/>
                  </a:lnTo>
                  <a:lnTo>
                    <a:pt x="1707476" y="2390533"/>
                  </a:lnTo>
                  <a:lnTo>
                    <a:pt x="1706968" y="2390902"/>
                  </a:lnTo>
                  <a:lnTo>
                    <a:pt x="1706537" y="2391524"/>
                  </a:lnTo>
                  <a:lnTo>
                    <a:pt x="1706130" y="2392159"/>
                  </a:lnTo>
                  <a:lnTo>
                    <a:pt x="1706054" y="2393505"/>
                  </a:lnTo>
                  <a:lnTo>
                    <a:pt x="1706143" y="2394254"/>
                  </a:lnTo>
                  <a:lnTo>
                    <a:pt x="1706397" y="2394762"/>
                  </a:lnTo>
                  <a:lnTo>
                    <a:pt x="1706905" y="2395321"/>
                  </a:lnTo>
                  <a:lnTo>
                    <a:pt x="1707057" y="2395639"/>
                  </a:lnTo>
                  <a:lnTo>
                    <a:pt x="1708353" y="2396223"/>
                  </a:lnTo>
                  <a:lnTo>
                    <a:pt x="1708708" y="2396172"/>
                  </a:lnTo>
                  <a:lnTo>
                    <a:pt x="1715604" y="2396845"/>
                  </a:lnTo>
                  <a:lnTo>
                    <a:pt x="1715198" y="2397480"/>
                  </a:lnTo>
                  <a:lnTo>
                    <a:pt x="1714093" y="2398992"/>
                  </a:lnTo>
                  <a:lnTo>
                    <a:pt x="1712925" y="2399855"/>
                  </a:lnTo>
                  <a:lnTo>
                    <a:pt x="1711134" y="2400427"/>
                  </a:lnTo>
                  <a:lnTo>
                    <a:pt x="1721485" y="2397429"/>
                  </a:lnTo>
                  <a:lnTo>
                    <a:pt x="2014181" y="2426309"/>
                  </a:lnTo>
                  <a:lnTo>
                    <a:pt x="2013089" y="2427859"/>
                  </a:lnTo>
                  <a:lnTo>
                    <a:pt x="2012264" y="2430322"/>
                  </a:lnTo>
                  <a:lnTo>
                    <a:pt x="2012238" y="2442857"/>
                  </a:lnTo>
                  <a:lnTo>
                    <a:pt x="1773377" y="2418283"/>
                  </a:lnTo>
                  <a:lnTo>
                    <a:pt x="1697062" y="2405583"/>
                  </a:lnTo>
                  <a:lnTo>
                    <a:pt x="1695996" y="2405583"/>
                  </a:lnTo>
                  <a:lnTo>
                    <a:pt x="1697139" y="2418283"/>
                  </a:lnTo>
                  <a:lnTo>
                    <a:pt x="1698599" y="2418283"/>
                  </a:lnTo>
                  <a:lnTo>
                    <a:pt x="2012238" y="2442997"/>
                  </a:lnTo>
                  <a:lnTo>
                    <a:pt x="2012442" y="2615882"/>
                  </a:lnTo>
                  <a:lnTo>
                    <a:pt x="2012810" y="2814739"/>
                  </a:lnTo>
                  <a:lnTo>
                    <a:pt x="2012937" y="2870657"/>
                  </a:lnTo>
                  <a:lnTo>
                    <a:pt x="2012962" y="2871660"/>
                  </a:lnTo>
                  <a:lnTo>
                    <a:pt x="1698574" y="2723083"/>
                  </a:lnTo>
                  <a:lnTo>
                    <a:pt x="1698421" y="2723083"/>
                  </a:lnTo>
                  <a:lnTo>
                    <a:pt x="1698421" y="2736202"/>
                  </a:lnTo>
                  <a:lnTo>
                    <a:pt x="1696580" y="2736138"/>
                  </a:lnTo>
                  <a:lnTo>
                    <a:pt x="1695424" y="2735783"/>
                  </a:lnTo>
                  <a:lnTo>
                    <a:pt x="1697558" y="2735783"/>
                  </a:lnTo>
                  <a:lnTo>
                    <a:pt x="1698421" y="2736202"/>
                  </a:lnTo>
                  <a:lnTo>
                    <a:pt x="1698421" y="2723083"/>
                  </a:lnTo>
                  <a:lnTo>
                    <a:pt x="1688592" y="2723083"/>
                  </a:lnTo>
                  <a:lnTo>
                    <a:pt x="1687995" y="2735783"/>
                  </a:lnTo>
                  <a:lnTo>
                    <a:pt x="1687728" y="2735783"/>
                  </a:lnTo>
                  <a:lnTo>
                    <a:pt x="1687728" y="2737396"/>
                  </a:lnTo>
                  <a:lnTo>
                    <a:pt x="1686471" y="2739860"/>
                  </a:lnTo>
                  <a:lnTo>
                    <a:pt x="1687728" y="2785275"/>
                  </a:lnTo>
                  <a:lnTo>
                    <a:pt x="1687791" y="3051772"/>
                  </a:lnTo>
                  <a:lnTo>
                    <a:pt x="1693113" y="3053283"/>
                  </a:lnTo>
                  <a:lnTo>
                    <a:pt x="1693875" y="3053283"/>
                  </a:lnTo>
                  <a:lnTo>
                    <a:pt x="1693786" y="3002419"/>
                  </a:lnTo>
                  <a:lnTo>
                    <a:pt x="1695170" y="3051606"/>
                  </a:lnTo>
                  <a:lnTo>
                    <a:pt x="1695323" y="3052203"/>
                  </a:lnTo>
                  <a:lnTo>
                    <a:pt x="1695678" y="3052927"/>
                  </a:lnTo>
                  <a:lnTo>
                    <a:pt x="1695843" y="3053562"/>
                  </a:lnTo>
                  <a:lnTo>
                    <a:pt x="1696758" y="3054172"/>
                  </a:lnTo>
                  <a:lnTo>
                    <a:pt x="1697532" y="3055061"/>
                  </a:lnTo>
                  <a:lnTo>
                    <a:pt x="1698599" y="3055201"/>
                  </a:lnTo>
                  <a:lnTo>
                    <a:pt x="1699374" y="3055531"/>
                  </a:lnTo>
                  <a:lnTo>
                    <a:pt x="1701025" y="3055429"/>
                  </a:lnTo>
                  <a:lnTo>
                    <a:pt x="1701228" y="3055251"/>
                  </a:lnTo>
                  <a:lnTo>
                    <a:pt x="1714563" y="3050832"/>
                  </a:lnTo>
                  <a:lnTo>
                    <a:pt x="1736775" y="3043580"/>
                  </a:lnTo>
                  <a:lnTo>
                    <a:pt x="2001393" y="2957817"/>
                  </a:lnTo>
                  <a:lnTo>
                    <a:pt x="2012035" y="2954439"/>
                  </a:lnTo>
                  <a:lnTo>
                    <a:pt x="2012061" y="2957842"/>
                  </a:lnTo>
                  <a:lnTo>
                    <a:pt x="2012099" y="2955836"/>
                  </a:lnTo>
                  <a:lnTo>
                    <a:pt x="2012581" y="2954439"/>
                  </a:lnTo>
                  <a:lnTo>
                    <a:pt x="2012721" y="2954210"/>
                  </a:lnTo>
                  <a:lnTo>
                    <a:pt x="2014410" y="2953677"/>
                  </a:lnTo>
                  <a:lnTo>
                    <a:pt x="2014347" y="2952013"/>
                  </a:lnTo>
                  <a:lnTo>
                    <a:pt x="2014956" y="2951226"/>
                  </a:lnTo>
                  <a:lnTo>
                    <a:pt x="2016201" y="2950362"/>
                  </a:lnTo>
                  <a:lnTo>
                    <a:pt x="2018080" y="2949752"/>
                  </a:lnTo>
                  <a:lnTo>
                    <a:pt x="2014296" y="2950845"/>
                  </a:lnTo>
                  <a:lnTo>
                    <a:pt x="2012010" y="2890570"/>
                  </a:lnTo>
                  <a:lnTo>
                    <a:pt x="2012010" y="2951492"/>
                  </a:lnTo>
                  <a:lnTo>
                    <a:pt x="2001799" y="2954439"/>
                  </a:lnTo>
                  <a:lnTo>
                    <a:pt x="1990178" y="2957842"/>
                  </a:lnTo>
                  <a:lnTo>
                    <a:pt x="1707083" y="3041231"/>
                  </a:lnTo>
                  <a:lnTo>
                    <a:pt x="1707083" y="3050832"/>
                  </a:lnTo>
                  <a:lnTo>
                    <a:pt x="1707057" y="3049867"/>
                  </a:lnTo>
                  <a:lnTo>
                    <a:pt x="1707070" y="3049994"/>
                  </a:lnTo>
                  <a:lnTo>
                    <a:pt x="1707083" y="3050832"/>
                  </a:lnTo>
                  <a:lnTo>
                    <a:pt x="1707083" y="3041231"/>
                  </a:lnTo>
                  <a:lnTo>
                    <a:pt x="1706753" y="2969450"/>
                  </a:lnTo>
                  <a:lnTo>
                    <a:pt x="1706206" y="2893504"/>
                  </a:lnTo>
                  <a:lnTo>
                    <a:pt x="1705241" y="2817571"/>
                  </a:lnTo>
                  <a:lnTo>
                    <a:pt x="1703755" y="2759278"/>
                  </a:lnTo>
                  <a:lnTo>
                    <a:pt x="1701761" y="2737777"/>
                  </a:lnTo>
                  <a:lnTo>
                    <a:pt x="2011476" y="2884081"/>
                  </a:lnTo>
                  <a:lnTo>
                    <a:pt x="2012010" y="2951492"/>
                  </a:lnTo>
                  <a:lnTo>
                    <a:pt x="2012010" y="2890570"/>
                  </a:lnTo>
                  <a:lnTo>
                    <a:pt x="2011768" y="2884208"/>
                  </a:lnTo>
                  <a:lnTo>
                    <a:pt x="2020087" y="2888132"/>
                  </a:lnTo>
                  <a:lnTo>
                    <a:pt x="2020074" y="2882709"/>
                  </a:lnTo>
                  <a:lnTo>
                    <a:pt x="2021776" y="2883471"/>
                  </a:lnTo>
                  <a:lnTo>
                    <a:pt x="2023986" y="2883916"/>
                  </a:lnTo>
                  <a:lnTo>
                    <a:pt x="2026246" y="2884297"/>
                  </a:lnTo>
                  <a:lnTo>
                    <a:pt x="2027974" y="2884195"/>
                  </a:lnTo>
                  <a:lnTo>
                    <a:pt x="2350376" y="2789466"/>
                  </a:lnTo>
                  <a:lnTo>
                    <a:pt x="2359253" y="2777617"/>
                  </a:lnTo>
                  <a:lnTo>
                    <a:pt x="2359253" y="2775674"/>
                  </a:lnTo>
                  <a:lnTo>
                    <a:pt x="2359368" y="2700515"/>
                  </a:lnTo>
                  <a:lnTo>
                    <a:pt x="2359533" y="2669819"/>
                  </a:lnTo>
                  <a:lnTo>
                    <a:pt x="2359761" y="2633929"/>
                  </a:lnTo>
                  <a:lnTo>
                    <a:pt x="2360003" y="2583535"/>
                  </a:lnTo>
                  <a:close/>
                </a:path>
                <a:path w="4622800" h="3199765">
                  <a:moveTo>
                    <a:pt x="3036862" y="1274838"/>
                  </a:moveTo>
                  <a:lnTo>
                    <a:pt x="3036227" y="1274406"/>
                  </a:lnTo>
                  <a:lnTo>
                    <a:pt x="3036112" y="1274140"/>
                  </a:lnTo>
                  <a:lnTo>
                    <a:pt x="3035960" y="1273835"/>
                  </a:lnTo>
                  <a:lnTo>
                    <a:pt x="3035871" y="1273606"/>
                  </a:lnTo>
                  <a:lnTo>
                    <a:pt x="3035884" y="1274406"/>
                  </a:lnTo>
                  <a:lnTo>
                    <a:pt x="3036862" y="1274838"/>
                  </a:lnTo>
                  <a:close/>
                </a:path>
                <a:path w="4622800" h="3199765">
                  <a:moveTo>
                    <a:pt x="3038259" y="2576792"/>
                  </a:moveTo>
                  <a:lnTo>
                    <a:pt x="3037763" y="2576538"/>
                  </a:lnTo>
                  <a:lnTo>
                    <a:pt x="3037433" y="2576372"/>
                  </a:lnTo>
                  <a:lnTo>
                    <a:pt x="3036747" y="2576563"/>
                  </a:lnTo>
                  <a:lnTo>
                    <a:pt x="3037128" y="2576550"/>
                  </a:lnTo>
                  <a:lnTo>
                    <a:pt x="3037319" y="2576563"/>
                  </a:lnTo>
                  <a:lnTo>
                    <a:pt x="3037446" y="2576550"/>
                  </a:lnTo>
                  <a:lnTo>
                    <a:pt x="3038233" y="2576804"/>
                  </a:lnTo>
                  <a:close/>
                </a:path>
                <a:path w="4622800" h="3199765">
                  <a:moveTo>
                    <a:pt x="3039033" y="1928647"/>
                  </a:moveTo>
                  <a:lnTo>
                    <a:pt x="3038373" y="1928812"/>
                  </a:lnTo>
                  <a:lnTo>
                    <a:pt x="3039033" y="1928647"/>
                  </a:lnTo>
                  <a:close/>
                </a:path>
                <a:path w="4622800" h="3199765">
                  <a:moveTo>
                    <a:pt x="3040176" y="1928926"/>
                  </a:moveTo>
                  <a:lnTo>
                    <a:pt x="3039402" y="1928545"/>
                  </a:lnTo>
                  <a:lnTo>
                    <a:pt x="3039033" y="1928647"/>
                  </a:lnTo>
                  <a:lnTo>
                    <a:pt x="3039592" y="1928685"/>
                  </a:lnTo>
                  <a:lnTo>
                    <a:pt x="3040176" y="1928926"/>
                  </a:lnTo>
                  <a:close/>
                </a:path>
                <a:path w="4622800" h="3199765">
                  <a:moveTo>
                    <a:pt x="3225596" y="2795714"/>
                  </a:moveTo>
                  <a:lnTo>
                    <a:pt x="3046526" y="2844673"/>
                  </a:lnTo>
                  <a:lnTo>
                    <a:pt x="3046488" y="2592159"/>
                  </a:lnTo>
                  <a:lnTo>
                    <a:pt x="3042843" y="2592159"/>
                  </a:lnTo>
                  <a:lnTo>
                    <a:pt x="3043390" y="2845524"/>
                  </a:lnTo>
                  <a:lnTo>
                    <a:pt x="3041053" y="2846159"/>
                  </a:lnTo>
                  <a:lnTo>
                    <a:pt x="3043402" y="2846159"/>
                  </a:lnTo>
                  <a:lnTo>
                    <a:pt x="3046526" y="2846159"/>
                  </a:lnTo>
                  <a:lnTo>
                    <a:pt x="3055124" y="2846159"/>
                  </a:lnTo>
                  <a:lnTo>
                    <a:pt x="3225596" y="2795714"/>
                  </a:lnTo>
                  <a:close/>
                </a:path>
                <a:path w="4622800" h="3199765">
                  <a:moveTo>
                    <a:pt x="3292119" y="2777528"/>
                  </a:moveTo>
                  <a:lnTo>
                    <a:pt x="3269716" y="2782659"/>
                  </a:lnTo>
                  <a:lnTo>
                    <a:pt x="3225596" y="2795714"/>
                  </a:lnTo>
                  <a:lnTo>
                    <a:pt x="3292119" y="2777528"/>
                  </a:lnTo>
                  <a:close/>
                </a:path>
                <a:path w="4622800" h="3199765">
                  <a:moveTo>
                    <a:pt x="3363887" y="1166888"/>
                  </a:moveTo>
                  <a:lnTo>
                    <a:pt x="3363760" y="1166787"/>
                  </a:lnTo>
                  <a:lnTo>
                    <a:pt x="3363391" y="1166609"/>
                  </a:lnTo>
                  <a:lnTo>
                    <a:pt x="3360763" y="1165364"/>
                  </a:lnTo>
                  <a:lnTo>
                    <a:pt x="3360724" y="1168539"/>
                  </a:lnTo>
                  <a:lnTo>
                    <a:pt x="3360801" y="1168285"/>
                  </a:lnTo>
                  <a:lnTo>
                    <a:pt x="3360953" y="1167980"/>
                  </a:lnTo>
                  <a:lnTo>
                    <a:pt x="3361055" y="1167587"/>
                  </a:lnTo>
                  <a:lnTo>
                    <a:pt x="3361537" y="1167269"/>
                  </a:lnTo>
                  <a:lnTo>
                    <a:pt x="3361944" y="1166812"/>
                  </a:lnTo>
                  <a:lnTo>
                    <a:pt x="3362553" y="1166787"/>
                  </a:lnTo>
                  <a:lnTo>
                    <a:pt x="3363023" y="1166609"/>
                  </a:lnTo>
                  <a:lnTo>
                    <a:pt x="3363887" y="1166888"/>
                  </a:lnTo>
                  <a:close/>
                </a:path>
                <a:path w="4622800" h="3199765">
                  <a:moveTo>
                    <a:pt x="3363963" y="2481186"/>
                  </a:moveTo>
                  <a:lnTo>
                    <a:pt x="3363442" y="2480919"/>
                  </a:lnTo>
                  <a:lnTo>
                    <a:pt x="3360928" y="2479649"/>
                  </a:lnTo>
                  <a:lnTo>
                    <a:pt x="3360864" y="2482748"/>
                  </a:lnTo>
                  <a:lnTo>
                    <a:pt x="3360953" y="2482469"/>
                  </a:lnTo>
                  <a:lnTo>
                    <a:pt x="3361118" y="2482138"/>
                  </a:lnTo>
                  <a:lnTo>
                    <a:pt x="3361194" y="2481834"/>
                  </a:lnTo>
                  <a:lnTo>
                    <a:pt x="3361652" y="2481529"/>
                  </a:lnTo>
                  <a:lnTo>
                    <a:pt x="3362045" y="2481097"/>
                  </a:lnTo>
                  <a:lnTo>
                    <a:pt x="3362642" y="2481084"/>
                  </a:lnTo>
                  <a:lnTo>
                    <a:pt x="3363099" y="2480919"/>
                  </a:lnTo>
                  <a:lnTo>
                    <a:pt x="3363925" y="2481199"/>
                  </a:lnTo>
                  <a:close/>
                </a:path>
                <a:path w="4622800" h="3199765">
                  <a:moveTo>
                    <a:pt x="3365754" y="2503259"/>
                  </a:moveTo>
                  <a:lnTo>
                    <a:pt x="3365017" y="2503259"/>
                  </a:lnTo>
                  <a:lnTo>
                    <a:pt x="3047695" y="2590342"/>
                  </a:lnTo>
                  <a:lnTo>
                    <a:pt x="3365754" y="2503259"/>
                  </a:lnTo>
                  <a:close/>
                </a:path>
                <a:path w="4622800" h="3199765">
                  <a:moveTo>
                    <a:pt x="3366287" y="2757259"/>
                  </a:moveTo>
                  <a:lnTo>
                    <a:pt x="3292119" y="2777528"/>
                  </a:lnTo>
                  <a:lnTo>
                    <a:pt x="3325177" y="2769959"/>
                  </a:lnTo>
                  <a:lnTo>
                    <a:pt x="3366287" y="2757259"/>
                  </a:lnTo>
                  <a:close/>
                </a:path>
                <a:path w="4622800" h="3199765">
                  <a:moveTo>
                    <a:pt x="3723259" y="2655646"/>
                  </a:moveTo>
                  <a:lnTo>
                    <a:pt x="3366287" y="2757259"/>
                  </a:lnTo>
                  <a:lnTo>
                    <a:pt x="3558463" y="2706459"/>
                  </a:lnTo>
                  <a:lnTo>
                    <a:pt x="3723259" y="2655646"/>
                  </a:lnTo>
                  <a:close/>
                </a:path>
                <a:path w="4622800" h="3199765">
                  <a:moveTo>
                    <a:pt x="4615523" y="2401659"/>
                  </a:moveTo>
                  <a:lnTo>
                    <a:pt x="3846753" y="2617559"/>
                  </a:lnTo>
                  <a:lnTo>
                    <a:pt x="3723259" y="2655646"/>
                  </a:lnTo>
                  <a:lnTo>
                    <a:pt x="4615523" y="2401659"/>
                  </a:lnTo>
                  <a:close/>
                </a:path>
                <a:path w="4622800" h="3199765">
                  <a:moveTo>
                    <a:pt x="4622622" y="101777"/>
                  </a:moveTo>
                  <a:lnTo>
                    <a:pt x="4621809" y="99326"/>
                  </a:lnTo>
                  <a:lnTo>
                    <a:pt x="4617745" y="93916"/>
                  </a:lnTo>
                  <a:lnTo>
                    <a:pt x="4615548" y="92405"/>
                  </a:lnTo>
                  <a:lnTo>
                    <a:pt x="4296600" y="0"/>
                  </a:lnTo>
                  <a:lnTo>
                    <a:pt x="4590034" y="86537"/>
                  </a:lnTo>
                  <a:lnTo>
                    <a:pt x="4614608" y="94081"/>
                  </a:lnTo>
                  <a:lnTo>
                    <a:pt x="4616501" y="95377"/>
                  </a:lnTo>
                  <a:lnTo>
                    <a:pt x="4620044" y="100101"/>
                  </a:lnTo>
                  <a:lnTo>
                    <a:pt x="4620742" y="102247"/>
                  </a:lnTo>
                  <a:lnTo>
                    <a:pt x="4620730" y="108115"/>
                  </a:lnTo>
                  <a:lnTo>
                    <a:pt x="4620006" y="110286"/>
                  </a:lnTo>
                  <a:lnTo>
                    <a:pt x="4616462" y="114947"/>
                  </a:lnTo>
                  <a:lnTo>
                    <a:pt x="4614596" y="116217"/>
                  </a:lnTo>
                  <a:lnTo>
                    <a:pt x="4612551" y="116801"/>
                  </a:lnTo>
                  <a:lnTo>
                    <a:pt x="4613681" y="115658"/>
                  </a:lnTo>
                  <a:lnTo>
                    <a:pt x="4609630" y="115658"/>
                  </a:lnTo>
                  <a:lnTo>
                    <a:pt x="4562513" y="128358"/>
                  </a:lnTo>
                  <a:lnTo>
                    <a:pt x="4380814" y="182257"/>
                  </a:lnTo>
                  <a:lnTo>
                    <a:pt x="3990911" y="292404"/>
                  </a:lnTo>
                  <a:lnTo>
                    <a:pt x="3990911" y="297929"/>
                  </a:lnTo>
                  <a:lnTo>
                    <a:pt x="3749065" y="369658"/>
                  </a:lnTo>
                  <a:lnTo>
                    <a:pt x="3658870" y="393598"/>
                  </a:lnTo>
                  <a:lnTo>
                    <a:pt x="3990911" y="297929"/>
                  </a:lnTo>
                  <a:lnTo>
                    <a:pt x="3990911" y="292404"/>
                  </a:lnTo>
                  <a:lnTo>
                    <a:pt x="3362718" y="469861"/>
                  </a:lnTo>
                  <a:lnTo>
                    <a:pt x="3362718" y="478942"/>
                  </a:lnTo>
                  <a:lnTo>
                    <a:pt x="3360991" y="483958"/>
                  </a:lnTo>
                  <a:lnTo>
                    <a:pt x="3345281" y="483958"/>
                  </a:lnTo>
                  <a:lnTo>
                    <a:pt x="3362718" y="478942"/>
                  </a:lnTo>
                  <a:lnTo>
                    <a:pt x="3362718" y="469861"/>
                  </a:lnTo>
                  <a:lnTo>
                    <a:pt x="3053130" y="557314"/>
                  </a:lnTo>
                  <a:lnTo>
                    <a:pt x="3053130" y="568147"/>
                  </a:lnTo>
                  <a:lnTo>
                    <a:pt x="3040126" y="572858"/>
                  </a:lnTo>
                  <a:lnTo>
                    <a:pt x="3036760" y="572858"/>
                  </a:lnTo>
                  <a:lnTo>
                    <a:pt x="3036481" y="572757"/>
                  </a:lnTo>
                  <a:lnTo>
                    <a:pt x="3036125" y="572490"/>
                  </a:lnTo>
                  <a:lnTo>
                    <a:pt x="3035516" y="571639"/>
                  </a:lnTo>
                  <a:lnTo>
                    <a:pt x="3035389" y="571258"/>
                  </a:lnTo>
                  <a:lnTo>
                    <a:pt x="3035414" y="572503"/>
                  </a:lnTo>
                  <a:lnTo>
                    <a:pt x="3036709" y="572858"/>
                  </a:lnTo>
                  <a:lnTo>
                    <a:pt x="3035414" y="572858"/>
                  </a:lnTo>
                  <a:lnTo>
                    <a:pt x="3035414" y="572503"/>
                  </a:lnTo>
                  <a:lnTo>
                    <a:pt x="3030067" y="571068"/>
                  </a:lnTo>
                  <a:lnTo>
                    <a:pt x="3030067" y="822833"/>
                  </a:lnTo>
                  <a:lnTo>
                    <a:pt x="2860497" y="805611"/>
                  </a:lnTo>
                  <a:lnTo>
                    <a:pt x="2777388" y="797140"/>
                  </a:lnTo>
                  <a:lnTo>
                    <a:pt x="2723172" y="791578"/>
                  </a:lnTo>
                  <a:lnTo>
                    <a:pt x="2722880" y="737806"/>
                  </a:lnTo>
                  <a:lnTo>
                    <a:pt x="2722575" y="671944"/>
                  </a:lnTo>
                  <a:lnTo>
                    <a:pt x="2721940" y="604774"/>
                  </a:lnTo>
                  <a:lnTo>
                    <a:pt x="2720644" y="535597"/>
                  </a:lnTo>
                  <a:lnTo>
                    <a:pt x="2718816" y="487210"/>
                  </a:lnTo>
                  <a:lnTo>
                    <a:pt x="3029508" y="576808"/>
                  </a:lnTo>
                  <a:lnTo>
                    <a:pt x="3030067" y="822833"/>
                  </a:lnTo>
                  <a:lnTo>
                    <a:pt x="3030067" y="571068"/>
                  </a:lnTo>
                  <a:lnTo>
                    <a:pt x="3029508" y="570915"/>
                  </a:lnTo>
                  <a:lnTo>
                    <a:pt x="2718816" y="487133"/>
                  </a:lnTo>
                  <a:lnTo>
                    <a:pt x="2718765" y="486041"/>
                  </a:lnTo>
                  <a:lnTo>
                    <a:pt x="2718498" y="478764"/>
                  </a:lnTo>
                  <a:lnTo>
                    <a:pt x="2718460" y="477977"/>
                  </a:lnTo>
                  <a:lnTo>
                    <a:pt x="2718244" y="478383"/>
                  </a:lnTo>
                  <a:lnTo>
                    <a:pt x="2717990" y="478688"/>
                  </a:lnTo>
                  <a:lnTo>
                    <a:pt x="2717711" y="478764"/>
                  </a:lnTo>
                  <a:lnTo>
                    <a:pt x="2716352" y="477024"/>
                  </a:lnTo>
                  <a:lnTo>
                    <a:pt x="2715006" y="476732"/>
                  </a:lnTo>
                  <a:lnTo>
                    <a:pt x="2714612" y="474649"/>
                  </a:lnTo>
                  <a:lnTo>
                    <a:pt x="2714485" y="473278"/>
                  </a:lnTo>
                  <a:lnTo>
                    <a:pt x="2714980" y="472262"/>
                  </a:lnTo>
                  <a:lnTo>
                    <a:pt x="2715755" y="471385"/>
                  </a:lnTo>
                  <a:lnTo>
                    <a:pt x="2719197" y="475919"/>
                  </a:lnTo>
                  <a:lnTo>
                    <a:pt x="2721178" y="477278"/>
                  </a:lnTo>
                  <a:lnTo>
                    <a:pt x="3042462" y="570623"/>
                  </a:lnTo>
                  <a:lnTo>
                    <a:pt x="3044583" y="570611"/>
                  </a:lnTo>
                  <a:lnTo>
                    <a:pt x="3053130" y="568147"/>
                  </a:lnTo>
                  <a:lnTo>
                    <a:pt x="3053130" y="557314"/>
                  </a:lnTo>
                  <a:lnTo>
                    <a:pt x="3043720" y="559968"/>
                  </a:lnTo>
                  <a:lnTo>
                    <a:pt x="2727033" y="466420"/>
                  </a:lnTo>
                  <a:lnTo>
                    <a:pt x="2726740" y="465836"/>
                  </a:lnTo>
                  <a:lnTo>
                    <a:pt x="2726842" y="465175"/>
                  </a:lnTo>
                  <a:lnTo>
                    <a:pt x="2727160" y="464845"/>
                  </a:lnTo>
                  <a:lnTo>
                    <a:pt x="2775648" y="451002"/>
                  </a:lnTo>
                  <a:lnTo>
                    <a:pt x="4269460" y="29235"/>
                  </a:lnTo>
                  <a:lnTo>
                    <a:pt x="4290784" y="21247"/>
                  </a:lnTo>
                  <a:lnTo>
                    <a:pt x="4294162" y="19291"/>
                  </a:lnTo>
                  <a:lnTo>
                    <a:pt x="4288663" y="19113"/>
                  </a:lnTo>
                  <a:lnTo>
                    <a:pt x="4292752" y="16827"/>
                  </a:lnTo>
                  <a:lnTo>
                    <a:pt x="4293247" y="16129"/>
                  </a:lnTo>
                  <a:lnTo>
                    <a:pt x="4289336" y="15049"/>
                  </a:lnTo>
                  <a:lnTo>
                    <a:pt x="4280471" y="14541"/>
                  </a:lnTo>
                  <a:lnTo>
                    <a:pt x="4283621" y="9423"/>
                  </a:lnTo>
                  <a:lnTo>
                    <a:pt x="4239272" y="19418"/>
                  </a:lnTo>
                  <a:lnTo>
                    <a:pt x="4194098" y="29972"/>
                  </a:lnTo>
                  <a:lnTo>
                    <a:pt x="4148150" y="41046"/>
                  </a:lnTo>
                  <a:lnTo>
                    <a:pt x="4101490" y="52628"/>
                  </a:lnTo>
                  <a:lnTo>
                    <a:pt x="4054170" y="64668"/>
                  </a:lnTo>
                  <a:lnTo>
                    <a:pt x="4006240" y="77152"/>
                  </a:lnTo>
                  <a:lnTo>
                    <a:pt x="3908780" y="103301"/>
                  </a:lnTo>
                  <a:lnTo>
                    <a:pt x="3809542" y="130822"/>
                  </a:lnTo>
                  <a:lnTo>
                    <a:pt x="3708946" y="159461"/>
                  </a:lnTo>
                  <a:lnTo>
                    <a:pt x="3607435" y="188988"/>
                  </a:lnTo>
                  <a:lnTo>
                    <a:pt x="3454412" y="234365"/>
                  </a:lnTo>
                  <a:lnTo>
                    <a:pt x="2860662" y="413245"/>
                  </a:lnTo>
                  <a:lnTo>
                    <a:pt x="2721191" y="454037"/>
                  </a:lnTo>
                  <a:lnTo>
                    <a:pt x="2719209" y="455396"/>
                  </a:lnTo>
                  <a:lnTo>
                    <a:pt x="2715501" y="460298"/>
                  </a:lnTo>
                  <a:lnTo>
                    <a:pt x="2714752" y="462572"/>
                  </a:lnTo>
                  <a:lnTo>
                    <a:pt x="2714739" y="465810"/>
                  </a:lnTo>
                  <a:lnTo>
                    <a:pt x="2712745" y="465912"/>
                  </a:lnTo>
                  <a:lnTo>
                    <a:pt x="2703271" y="477977"/>
                  </a:lnTo>
                  <a:lnTo>
                    <a:pt x="2702687" y="481406"/>
                  </a:lnTo>
                  <a:lnTo>
                    <a:pt x="2703753" y="535597"/>
                  </a:lnTo>
                  <a:lnTo>
                    <a:pt x="2705951" y="639279"/>
                  </a:lnTo>
                  <a:lnTo>
                    <a:pt x="2706979" y="691934"/>
                  </a:lnTo>
                  <a:lnTo>
                    <a:pt x="2707868" y="745794"/>
                  </a:lnTo>
                  <a:lnTo>
                    <a:pt x="2708516" y="798271"/>
                  </a:lnTo>
                  <a:lnTo>
                    <a:pt x="2708681" y="799198"/>
                  </a:lnTo>
                  <a:lnTo>
                    <a:pt x="2709087" y="800252"/>
                  </a:lnTo>
                  <a:lnTo>
                    <a:pt x="2709291" y="801243"/>
                  </a:lnTo>
                  <a:lnTo>
                    <a:pt x="2710218" y="802043"/>
                  </a:lnTo>
                  <a:lnTo>
                    <a:pt x="2711221" y="803643"/>
                  </a:lnTo>
                  <a:lnTo>
                    <a:pt x="2712516" y="804214"/>
                  </a:lnTo>
                  <a:lnTo>
                    <a:pt x="2713532" y="804989"/>
                  </a:lnTo>
                  <a:lnTo>
                    <a:pt x="2715831" y="805700"/>
                  </a:lnTo>
                  <a:lnTo>
                    <a:pt x="2716212" y="805611"/>
                  </a:lnTo>
                  <a:lnTo>
                    <a:pt x="3030270" y="833170"/>
                  </a:lnTo>
                  <a:lnTo>
                    <a:pt x="3030182" y="841870"/>
                  </a:lnTo>
                  <a:lnTo>
                    <a:pt x="3029889" y="879462"/>
                  </a:lnTo>
                  <a:lnTo>
                    <a:pt x="3029242" y="930008"/>
                  </a:lnTo>
                  <a:lnTo>
                    <a:pt x="3028581" y="973797"/>
                  </a:lnTo>
                  <a:lnTo>
                    <a:pt x="3027997" y="1016101"/>
                  </a:lnTo>
                  <a:lnTo>
                    <a:pt x="3028048" y="1018298"/>
                  </a:lnTo>
                  <a:lnTo>
                    <a:pt x="3028924" y="1023658"/>
                  </a:lnTo>
                  <a:lnTo>
                    <a:pt x="3029216" y="1023823"/>
                  </a:lnTo>
                  <a:lnTo>
                    <a:pt x="3029483" y="1026477"/>
                  </a:lnTo>
                  <a:lnTo>
                    <a:pt x="3030220" y="1028484"/>
                  </a:lnTo>
                  <a:lnTo>
                    <a:pt x="3031909" y="1030554"/>
                  </a:lnTo>
                  <a:lnTo>
                    <a:pt x="3041269" y="1039241"/>
                  </a:lnTo>
                  <a:lnTo>
                    <a:pt x="3037001" y="1029309"/>
                  </a:lnTo>
                  <a:lnTo>
                    <a:pt x="3037090" y="1026477"/>
                  </a:lnTo>
                  <a:lnTo>
                    <a:pt x="3037205" y="1025525"/>
                  </a:lnTo>
                  <a:lnTo>
                    <a:pt x="3037929" y="1024216"/>
                  </a:lnTo>
                  <a:lnTo>
                    <a:pt x="3039719" y="1023772"/>
                  </a:lnTo>
                  <a:lnTo>
                    <a:pt x="3039961" y="1023480"/>
                  </a:lnTo>
                  <a:lnTo>
                    <a:pt x="3042069" y="1023772"/>
                  </a:lnTo>
                  <a:lnTo>
                    <a:pt x="3042234" y="1023721"/>
                  </a:lnTo>
                  <a:lnTo>
                    <a:pt x="3042869" y="1023747"/>
                  </a:lnTo>
                  <a:lnTo>
                    <a:pt x="3042996" y="1023721"/>
                  </a:lnTo>
                  <a:lnTo>
                    <a:pt x="3043263" y="1023670"/>
                  </a:lnTo>
                  <a:lnTo>
                    <a:pt x="3043402" y="1023747"/>
                  </a:lnTo>
                  <a:lnTo>
                    <a:pt x="3043428" y="1023480"/>
                  </a:lnTo>
                  <a:lnTo>
                    <a:pt x="3046349" y="983780"/>
                  </a:lnTo>
                  <a:lnTo>
                    <a:pt x="3047098" y="930008"/>
                  </a:lnTo>
                  <a:lnTo>
                    <a:pt x="3046552" y="838200"/>
                  </a:lnTo>
                  <a:lnTo>
                    <a:pt x="3046539" y="838047"/>
                  </a:lnTo>
                  <a:lnTo>
                    <a:pt x="3087230" y="826858"/>
                  </a:lnTo>
                  <a:lnTo>
                    <a:pt x="3354921" y="753249"/>
                  </a:lnTo>
                  <a:lnTo>
                    <a:pt x="3354794" y="1156360"/>
                  </a:lnTo>
                  <a:lnTo>
                    <a:pt x="3062605" y="1023658"/>
                  </a:lnTo>
                  <a:lnTo>
                    <a:pt x="3045930" y="1016101"/>
                  </a:lnTo>
                  <a:lnTo>
                    <a:pt x="3354806" y="1162545"/>
                  </a:lnTo>
                  <a:lnTo>
                    <a:pt x="3354832" y="1169009"/>
                  </a:lnTo>
                  <a:lnTo>
                    <a:pt x="3354959" y="1168285"/>
                  </a:lnTo>
                  <a:lnTo>
                    <a:pt x="3355048" y="1165948"/>
                  </a:lnTo>
                  <a:lnTo>
                    <a:pt x="3355835" y="1165110"/>
                  </a:lnTo>
                  <a:lnTo>
                    <a:pt x="3356533" y="1163853"/>
                  </a:lnTo>
                  <a:lnTo>
                    <a:pt x="3356851" y="1163510"/>
                  </a:lnTo>
                  <a:lnTo>
                    <a:pt x="3360763" y="1165364"/>
                  </a:lnTo>
                  <a:lnTo>
                    <a:pt x="3360801" y="1161072"/>
                  </a:lnTo>
                  <a:lnTo>
                    <a:pt x="3362363" y="1160907"/>
                  </a:lnTo>
                  <a:lnTo>
                    <a:pt x="3363861" y="1160830"/>
                  </a:lnTo>
                  <a:lnTo>
                    <a:pt x="3364941" y="1161021"/>
                  </a:lnTo>
                  <a:lnTo>
                    <a:pt x="3365728" y="1161351"/>
                  </a:lnTo>
                  <a:lnTo>
                    <a:pt x="3365868" y="1182458"/>
                  </a:lnTo>
                  <a:lnTo>
                    <a:pt x="3349561" y="1182458"/>
                  </a:lnTo>
                  <a:lnTo>
                    <a:pt x="3306432" y="1195158"/>
                  </a:lnTo>
                  <a:lnTo>
                    <a:pt x="3246742" y="1220558"/>
                  </a:lnTo>
                  <a:lnTo>
                    <a:pt x="3040354" y="1271358"/>
                  </a:lnTo>
                  <a:lnTo>
                    <a:pt x="3038144" y="1271358"/>
                  </a:lnTo>
                  <a:lnTo>
                    <a:pt x="3037916" y="1284058"/>
                  </a:lnTo>
                  <a:lnTo>
                    <a:pt x="3037840" y="1476870"/>
                  </a:lnTo>
                  <a:lnTo>
                    <a:pt x="3035871" y="1476921"/>
                  </a:lnTo>
                  <a:lnTo>
                    <a:pt x="3037840" y="1476870"/>
                  </a:lnTo>
                  <a:lnTo>
                    <a:pt x="3037840" y="1284058"/>
                  </a:lnTo>
                  <a:lnTo>
                    <a:pt x="3037433" y="1284058"/>
                  </a:lnTo>
                  <a:lnTo>
                    <a:pt x="3037624" y="1373187"/>
                  </a:lnTo>
                  <a:lnTo>
                    <a:pt x="3036532" y="1313789"/>
                  </a:lnTo>
                  <a:lnTo>
                    <a:pt x="3035985" y="1280477"/>
                  </a:lnTo>
                  <a:lnTo>
                    <a:pt x="3035884" y="1274406"/>
                  </a:lnTo>
                  <a:lnTo>
                    <a:pt x="3033191" y="1273187"/>
                  </a:lnTo>
                  <a:lnTo>
                    <a:pt x="3030004" y="1271765"/>
                  </a:lnTo>
                  <a:lnTo>
                    <a:pt x="3030004" y="1476070"/>
                  </a:lnTo>
                  <a:lnTo>
                    <a:pt x="2858528" y="1458620"/>
                  </a:lnTo>
                  <a:lnTo>
                    <a:pt x="2778239" y="1450428"/>
                  </a:lnTo>
                  <a:lnTo>
                    <a:pt x="2723261" y="1444790"/>
                  </a:lnTo>
                  <a:lnTo>
                    <a:pt x="2722829" y="1354251"/>
                  </a:lnTo>
                  <a:lnTo>
                    <a:pt x="2722422" y="1297114"/>
                  </a:lnTo>
                  <a:lnTo>
                    <a:pt x="2721635" y="1231658"/>
                  </a:lnTo>
                  <a:lnTo>
                    <a:pt x="2720390" y="1171930"/>
                  </a:lnTo>
                  <a:lnTo>
                    <a:pt x="2718905" y="1131887"/>
                  </a:lnTo>
                  <a:lnTo>
                    <a:pt x="3029547" y="1278305"/>
                  </a:lnTo>
                  <a:lnTo>
                    <a:pt x="3030004" y="1476070"/>
                  </a:lnTo>
                  <a:lnTo>
                    <a:pt x="3030004" y="1271765"/>
                  </a:lnTo>
                  <a:lnTo>
                    <a:pt x="2718892" y="1131760"/>
                  </a:lnTo>
                  <a:lnTo>
                    <a:pt x="2718803" y="1129334"/>
                  </a:lnTo>
                  <a:lnTo>
                    <a:pt x="2718549" y="1122565"/>
                  </a:lnTo>
                  <a:lnTo>
                    <a:pt x="2718524" y="1121740"/>
                  </a:lnTo>
                  <a:lnTo>
                    <a:pt x="2718460" y="1121956"/>
                  </a:lnTo>
                  <a:lnTo>
                    <a:pt x="2718371" y="1122121"/>
                  </a:lnTo>
                  <a:lnTo>
                    <a:pt x="2718028" y="1122540"/>
                  </a:lnTo>
                  <a:lnTo>
                    <a:pt x="2717838" y="1122565"/>
                  </a:lnTo>
                  <a:lnTo>
                    <a:pt x="2717571" y="1122502"/>
                  </a:lnTo>
                  <a:lnTo>
                    <a:pt x="2717254" y="1121956"/>
                  </a:lnTo>
                  <a:lnTo>
                    <a:pt x="2716504" y="1120863"/>
                  </a:lnTo>
                  <a:lnTo>
                    <a:pt x="2715704" y="1120254"/>
                  </a:lnTo>
                  <a:lnTo>
                    <a:pt x="2715323" y="1118920"/>
                  </a:lnTo>
                  <a:lnTo>
                    <a:pt x="2715006" y="1117358"/>
                  </a:lnTo>
                  <a:lnTo>
                    <a:pt x="2715603" y="1116228"/>
                  </a:lnTo>
                  <a:lnTo>
                    <a:pt x="2716707" y="1115148"/>
                  </a:lnTo>
                  <a:lnTo>
                    <a:pt x="2718524" y="1113751"/>
                  </a:lnTo>
                  <a:lnTo>
                    <a:pt x="2727223" y="1111377"/>
                  </a:lnTo>
                  <a:lnTo>
                    <a:pt x="2716352" y="1109306"/>
                  </a:lnTo>
                  <a:lnTo>
                    <a:pt x="2703207" y="1120863"/>
                  </a:lnTo>
                  <a:lnTo>
                    <a:pt x="2703106" y="1121765"/>
                  </a:lnTo>
                  <a:lnTo>
                    <a:pt x="2702687" y="1124546"/>
                  </a:lnTo>
                  <a:lnTo>
                    <a:pt x="2703766" y="1178826"/>
                  </a:lnTo>
                  <a:lnTo>
                    <a:pt x="2706293" y="1297114"/>
                  </a:lnTo>
                  <a:lnTo>
                    <a:pt x="2707182" y="1341856"/>
                  </a:lnTo>
                  <a:lnTo>
                    <a:pt x="2708097" y="1396174"/>
                  </a:lnTo>
                  <a:lnTo>
                    <a:pt x="2708783" y="1451559"/>
                  </a:lnTo>
                  <a:lnTo>
                    <a:pt x="2708960" y="1452397"/>
                  </a:lnTo>
                  <a:lnTo>
                    <a:pt x="2709354" y="1453451"/>
                  </a:lnTo>
                  <a:lnTo>
                    <a:pt x="2709532" y="1454378"/>
                  </a:lnTo>
                  <a:lnTo>
                    <a:pt x="2710459" y="1455216"/>
                  </a:lnTo>
                  <a:lnTo>
                    <a:pt x="2711412" y="1456728"/>
                  </a:lnTo>
                  <a:lnTo>
                    <a:pt x="2712669" y="1457286"/>
                  </a:lnTo>
                  <a:lnTo>
                    <a:pt x="2713647" y="1458036"/>
                  </a:lnTo>
                  <a:lnTo>
                    <a:pt x="2715882" y="1458722"/>
                  </a:lnTo>
                  <a:lnTo>
                    <a:pt x="2716238" y="1458620"/>
                  </a:lnTo>
                  <a:lnTo>
                    <a:pt x="3030537" y="1486115"/>
                  </a:lnTo>
                  <a:lnTo>
                    <a:pt x="3030436" y="1486420"/>
                  </a:lnTo>
                  <a:lnTo>
                    <a:pt x="3030372" y="1489748"/>
                  </a:lnTo>
                  <a:lnTo>
                    <a:pt x="3030016" y="1537982"/>
                  </a:lnTo>
                  <a:lnTo>
                    <a:pt x="3029343" y="1591614"/>
                  </a:lnTo>
                  <a:lnTo>
                    <a:pt x="3028518" y="1648891"/>
                  </a:lnTo>
                  <a:lnTo>
                    <a:pt x="3028048" y="1683334"/>
                  </a:lnTo>
                  <a:lnTo>
                    <a:pt x="3028099" y="1685391"/>
                  </a:lnTo>
                  <a:lnTo>
                    <a:pt x="3028734" y="1689392"/>
                  </a:lnTo>
                  <a:lnTo>
                    <a:pt x="2721203" y="1770126"/>
                  </a:lnTo>
                  <a:lnTo>
                    <a:pt x="2718778" y="1771167"/>
                  </a:lnTo>
                  <a:lnTo>
                    <a:pt x="2715818" y="1772221"/>
                  </a:lnTo>
                  <a:lnTo>
                    <a:pt x="2709405" y="1786470"/>
                  </a:lnTo>
                  <a:lnTo>
                    <a:pt x="2710015" y="1788655"/>
                  </a:lnTo>
                  <a:lnTo>
                    <a:pt x="2711704" y="1790992"/>
                  </a:lnTo>
                  <a:lnTo>
                    <a:pt x="2716606" y="1794941"/>
                  </a:lnTo>
                  <a:lnTo>
                    <a:pt x="2717965" y="1793849"/>
                  </a:lnTo>
                  <a:lnTo>
                    <a:pt x="2717520" y="1790573"/>
                  </a:lnTo>
                  <a:lnTo>
                    <a:pt x="2717025" y="1787906"/>
                  </a:lnTo>
                  <a:lnTo>
                    <a:pt x="2717241" y="1786470"/>
                  </a:lnTo>
                  <a:lnTo>
                    <a:pt x="2717368" y="1785912"/>
                  </a:lnTo>
                  <a:lnTo>
                    <a:pt x="2718244" y="1784654"/>
                  </a:lnTo>
                  <a:lnTo>
                    <a:pt x="2720302" y="1784502"/>
                  </a:lnTo>
                  <a:lnTo>
                    <a:pt x="2721762" y="1784642"/>
                  </a:lnTo>
                  <a:lnTo>
                    <a:pt x="2722041" y="1784591"/>
                  </a:lnTo>
                  <a:lnTo>
                    <a:pt x="2722803" y="1784743"/>
                  </a:lnTo>
                  <a:lnTo>
                    <a:pt x="2723362" y="1784642"/>
                  </a:lnTo>
                  <a:lnTo>
                    <a:pt x="2723527" y="1784692"/>
                  </a:lnTo>
                  <a:lnTo>
                    <a:pt x="2723743" y="1785264"/>
                  </a:lnTo>
                  <a:lnTo>
                    <a:pt x="2723553" y="1785480"/>
                  </a:lnTo>
                  <a:lnTo>
                    <a:pt x="2723388" y="1785772"/>
                  </a:lnTo>
                  <a:lnTo>
                    <a:pt x="2723248" y="1785912"/>
                  </a:lnTo>
                  <a:lnTo>
                    <a:pt x="2722956" y="1786077"/>
                  </a:lnTo>
                  <a:lnTo>
                    <a:pt x="2728671" y="1784642"/>
                  </a:lnTo>
                  <a:lnTo>
                    <a:pt x="2728912" y="1784591"/>
                  </a:lnTo>
                  <a:lnTo>
                    <a:pt x="2729255" y="1784502"/>
                  </a:lnTo>
                  <a:lnTo>
                    <a:pt x="2737320" y="1782470"/>
                  </a:lnTo>
                  <a:lnTo>
                    <a:pt x="3039402" y="1928545"/>
                  </a:lnTo>
                  <a:lnTo>
                    <a:pt x="3057131" y="1923935"/>
                  </a:lnTo>
                  <a:lnTo>
                    <a:pt x="3355670" y="1846402"/>
                  </a:lnTo>
                  <a:lnTo>
                    <a:pt x="3358184" y="1847557"/>
                  </a:lnTo>
                  <a:lnTo>
                    <a:pt x="3347783" y="1855558"/>
                  </a:lnTo>
                  <a:lnTo>
                    <a:pt x="3245815" y="1880958"/>
                  </a:lnTo>
                  <a:lnTo>
                    <a:pt x="3040888" y="1944458"/>
                  </a:lnTo>
                  <a:lnTo>
                    <a:pt x="3040138" y="1944458"/>
                  </a:lnTo>
                  <a:lnTo>
                    <a:pt x="3040545" y="2134489"/>
                  </a:lnTo>
                  <a:lnTo>
                    <a:pt x="3038449" y="2135022"/>
                  </a:lnTo>
                  <a:lnTo>
                    <a:pt x="3029801" y="2190115"/>
                  </a:lnTo>
                  <a:lnTo>
                    <a:pt x="3029178" y="2238857"/>
                  </a:lnTo>
                  <a:lnTo>
                    <a:pt x="3028581" y="2278621"/>
                  </a:lnTo>
                  <a:lnTo>
                    <a:pt x="3027972" y="2322830"/>
                  </a:lnTo>
                  <a:lnTo>
                    <a:pt x="3028607" y="2326779"/>
                  </a:lnTo>
                  <a:lnTo>
                    <a:pt x="2990456" y="2337460"/>
                  </a:lnTo>
                  <a:lnTo>
                    <a:pt x="2722397" y="2410701"/>
                  </a:lnTo>
                  <a:lnTo>
                    <a:pt x="2719895" y="2411819"/>
                  </a:lnTo>
                  <a:lnTo>
                    <a:pt x="2717038" y="2412873"/>
                  </a:lnTo>
                  <a:lnTo>
                    <a:pt x="2710662" y="2426944"/>
                  </a:lnTo>
                  <a:lnTo>
                    <a:pt x="2711272" y="2429116"/>
                  </a:lnTo>
                  <a:lnTo>
                    <a:pt x="2712897" y="2431427"/>
                  </a:lnTo>
                  <a:lnTo>
                    <a:pt x="2717660" y="2435377"/>
                  </a:lnTo>
                  <a:lnTo>
                    <a:pt x="2719032" y="2434336"/>
                  </a:lnTo>
                  <a:lnTo>
                    <a:pt x="2718663" y="2431097"/>
                  </a:lnTo>
                  <a:lnTo>
                    <a:pt x="2718219" y="2428430"/>
                  </a:lnTo>
                  <a:lnTo>
                    <a:pt x="2718460" y="2426944"/>
                  </a:lnTo>
                  <a:lnTo>
                    <a:pt x="2718587" y="2426500"/>
                  </a:lnTo>
                  <a:lnTo>
                    <a:pt x="2719349" y="2425319"/>
                  </a:lnTo>
                  <a:lnTo>
                    <a:pt x="2721305" y="2425052"/>
                  </a:lnTo>
                  <a:lnTo>
                    <a:pt x="2721991" y="2425014"/>
                  </a:lnTo>
                  <a:lnTo>
                    <a:pt x="2723350" y="2425242"/>
                  </a:lnTo>
                  <a:lnTo>
                    <a:pt x="2723502" y="2425204"/>
                  </a:lnTo>
                  <a:lnTo>
                    <a:pt x="2724175" y="2425319"/>
                  </a:lnTo>
                  <a:lnTo>
                    <a:pt x="2724620" y="2425255"/>
                  </a:lnTo>
                  <a:lnTo>
                    <a:pt x="2724785" y="2425306"/>
                  </a:lnTo>
                  <a:lnTo>
                    <a:pt x="2725001" y="2425839"/>
                  </a:lnTo>
                  <a:lnTo>
                    <a:pt x="2724810" y="2426068"/>
                  </a:lnTo>
                  <a:lnTo>
                    <a:pt x="2724670" y="2426347"/>
                  </a:lnTo>
                  <a:lnTo>
                    <a:pt x="2724518" y="2426500"/>
                  </a:lnTo>
                  <a:lnTo>
                    <a:pt x="2724239" y="2426665"/>
                  </a:lnTo>
                  <a:lnTo>
                    <a:pt x="2729674" y="2425255"/>
                  </a:lnTo>
                  <a:lnTo>
                    <a:pt x="2729877" y="2425204"/>
                  </a:lnTo>
                  <a:lnTo>
                    <a:pt x="2730639" y="2425014"/>
                  </a:lnTo>
                  <a:lnTo>
                    <a:pt x="2738043" y="2423109"/>
                  </a:lnTo>
                  <a:lnTo>
                    <a:pt x="3037433" y="2576372"/>
                  </a:lnTo>
                  <a:lnTo>
                    <a:pt x="3053905" y="2571851"/>
                  </a:lnTo>
                  <a:lnTo>
                    <a:pt x="3351225" y="2490266"/>
                  </a:lnTo>
                  <a:lnTo>
                    <a:pt x="3342792" y="2486139"/>
                  </a:lnTo>
                  <a:lnTo>
                    <a:pt x="3337534" y="2483523"/>
                  </a:lnTo>
                  <a:lnTo>
                    <a:pt x="3037878" y="2570454"/>
                  </a:lnTo>
                  <a:lnTo>
                    <a:pt x="2852864" y="2479395"/>
                  </a:lnTo>
                  <a:lnTo>
                    <a:pt x="2738323" y="2423033"/>
                  </a:lnTo>
                  <a:lnTo>
                    <a:pt x="2758859" y="2417737"/>
                  </a:lnTo>
                  <a:lnTo>
                    <a:pt x="2774391" y="2413736"/>
                  </a:lnTo>
                  <a:lnTo>
                    <a:pt x="3036570" y="2340038"/>
                  </a:lnTo>
                  <a:lnTo>
                    <a:pt x="3040875" y="2344128"/>
                  </a:lnTo>
                  <a:lnTo>
                    <a:pt x="3038919" y="2339378"/>
                  </a:lnTo>
                  <a:lnTo>
                    <a:pt x="3044177" y="2337892"/>
                  </a:lnTo>
                  <a:lnTo>
                    <a:pt x="3045383" y="2337549"/>
                  </a:lnTo>
                  <a:lnTo>
                    <a:pt x="3045803" y="2337435"/>
                  </a:lnTo>
                  <a:lnTo>
                    <a:pt x="3046488" y="2337244"/>
                  </a:lnTo>
                  <a:lnTo>
                    <a:pt x="3046145" y="2337397"/>
                  </a:lnTo>
                  <a:lnTo>
                    <a:pt x="3045803" y="2337435"/>
                  </a:lnTo>
                  <a:lnTo>
                    <a:pt x="3044177" y="2337892"/>
                  </a:lnTo>
                  <a:lnTo>
                    <a:pt x="3223018" y="2426665"/>
                  </a:lnTo>
                  <a:lnTo>
                    <a:pt x="3337534" y="2483523"/>
                  </a:lnTo>
                  <a:lnTo>
                    <a:pt x="3351225" y="2490266"/>
                  </a:lnTo>
                  <a:lnTo>
                    <a:pt x="3354755" y="2492006"/>
                  </a:lnTo>
                  <a:lnTo>
                    <a:pt x="3353320" y="2491257"/>
                  </a:lnTo>
                  <a:lnTo>
                    <a:pt x="3352393" y="2490368"/>
                  </a:lnTo>
                  <a:lnTo>
                    <a:pt x="3352177" y="2490012"/>
                  </a:lnTo>
                  <a:lnTo>
                    <a:pt x="3358896" y="2488158"/>
                  </a:lnTo>
                  <a:lnTo>
                    <a:pt x="3359188" y="2488184"/>
                  </a:lnTo>
                  <a:lnTo>
                    <a:pt x="3360280" y="2487498"/>
                  </a:lnTo>
                  <a:lnTo>
                    <a:pt x="3360534" y="2486876"/>
                  </a:lnTo>
                  <a:lnTo>
                    <a:pt x="3361182" y="2486139"/>
                  </a:lnTo>
                  <a:lnTo>
                    <a:pt x="3361131" y="2484209"/>
                  </a:lnTo>
                  <a:lnTo>
                    <a:pt x="3360737" y="2483828"/>
                  </a:lnTo>
                  <a:lnTo>
                    <a:pt x="3360394" y="2483256"/>
                  </a:lnTo>
                  <a:lnTo>
                    <a:pt x="3360026" y="2482888"/>
                  </a:lnTo>
                  <a:lnTo>
                    <a:pt x="3355098" y="2480373"/>
                  </a:lnTo>
                  <a:lnTo>
                    <a:pt x="3355124" y="2480068"/>
                  </a:lnTo>
                  <a:lnTo>
                    <a:pt x="3355911" y="2479243"/>
                  </a:lnTo>
                  <a:lnTo>
                    <a:pt x="3356673" y="2477947"/>
                  </a:lnTo>
                  <a:lnTo>
                    <a:pt x="3356953" y="2477655"/>
                  </a:lnTo>
                  <a:lnTo>
                    <a:pt x="3360928" y="2479649"/>
                  </a:lnTo>
                  <a:lnTo>
                    <a:pt x="3360991" y="2475230"/>
                  </a:lnTo>
                  <a:lnTo>
                    <a:pt x="3362553" y="2475115"/>
                  </a:lnTo>
                  <a:lnTo>
                    <a:pt x="3364026" y="2475052"/>
                  </a:lnTo>
                  <a:lnTo>
                    <a:pt x="3365195" y="2475280"/>
                  </a:lnTo>
                  <a:lnTo>
                    <a:pt x="3366528" y="2475890"/>
                  </a:lnTo>
                  <a:lnTo>
                    <a:pt x="3364788" y="2475052"/>
                  </a:lnTo>
                  <a:lnTo>
                    <a:pt x="3361029" y="2473236"/>
                  </a:lnTo>
                  <a:lnTo>
                    <a:pt x="3361359" y="2453754"/>
                  </a:lnTo>
                  <a:lnTo>
                    <a:pt x="3362363" y="2400490"/>
                  </a:lnTo>
                  <a:lnTo>
                    <a:pt x="3363925" y="2321293"/>
                  </a:lnTo>
                  <a:lnTo>
                    <a:pt x="3365246" y="2256472"/>
                  </a:lnTo>
                  <a:lnTo>
                    <a:pt x="3366846" y="2182698"/>
                  </a:lnTo>
                  <a:lnTo>
                    <a:pt x="3368344" y="2119071"/>
                  </a:lnTo>
                  <a:lnTo>
                    <a:pt x="3368865" y="2100199"/>
                  </a:lnTo>
                  <a:lnTo>
                    <a:pt x="3368929" y="2109559"/>
                  </a:lnTo>
                  <a:lnTo>
                    <a:pt x="3369157" y="2160359"/>
                  </a:lnTo>
                  <a:lnTo>
                    <a:pt x="3369373" y="2223859"/>
                  </a:lnTo>
                  <a:lnTo>
                    <a:pt x="3370084" y="2490559"/>
                  </a:lnTo>
                  <a:lnTo>
                    <a:pt x="3368281" y="2490559"/>
                  </a:lnTo>
                  <a:lnTo>
                    <a:pt x="3367417" y="2503259"/>
                  </a:lnTo>
                  <a:lnTo>
                    <a:pt x="3372523" y="2503259"/>
                  </a:lnTo>
                  <a:lnTo>
                    <a:pt x="3373082" y="2490559"/>
                  </a:lnTo>
                  <a:lnTo>
                    <a:pt x="3374339" y="2490559"/>
                  </a:lnTo>
                  <a:lnTo>
                    <a:pt x="3373551" y="2058758"/>
                  </a:lnTo>
                  <a:lnTo>
                    <a:pt x="3371723" y="2058758"/>
                  </a:lnTo>
                  <a:lnTo>
                    <a:pt x="3370834" y="2046058"/>
                  </a:lnTo>
                  <a:lnTo>
                    <a:pt x="3364293" y="2046058"/>
                  </a:lnTo>
                  <a:lnTo>
                    <a:pt x="3358019" y="2048040"/>
                  </a:lnTo>
                  <a:lnTo>
                    <a:pt x="3358019" y="2065413"/>
                  </a:lnTo>
                  <a:lnTo>
                    <a:pt x="3354921" y="2470289"/>
                  </a:lnTo>
                  <a:lnTo>
                    <a:pt x="3061614" y="2328761"/>
                  </a:lnTo>
                  <a:lnTo>
                    <a:pt x="3046107" y="2321293"/>
                  </a:lnTo>
                  <a:lnTo>
                    <a:pt x="3354895" y="2476627"/>
                  </a:lnTo>
                  <a:lnTo>
                    <a:pt x="3354882" y="2478481"/>
                  </a:lnTo>
                  <a:lnTo>
                    <a:pt x="3354870" y="2480259"/>
                  </a:lnTo>
                  <a:lnTo>
                    <a:pt x="3353282" y="2479433"/>
                  </a:lnTo>
                  <a:lnTo>
                    <a:pt x="3354425" y="2478646"/>
                  </a:lnTo>
                  <a:lnTo>
                    <a:pt x="3354882" y="2478506"/>
                  </a:lnTo>
                  <a:lnTo>
                    <a:pt x="3352673" y="2479129"/>
                  </a:lnTo>
                  <a:lnTo>
                    <a:pt x="3075533" y="2337244"/>
                  </a:lnTo>
                  <a:lnTo>
                    <a:pt x="3074809" y="2336863"/>
                  </a:lnTo>
                  <a:lnTo>
                    <a:pt x="3048724" y="2323515"/>
                  </a:lnTo>
                  <a:lnTo>
                    <a:pt x="3048419" y="2323211"/>
                  </a:lnTo>
                  <a:lnTo>
                    <a:pt x="3046171" y="2322614"/>
                  </a:lnTo>
                  <a:lnTo>
                    <a:pt x="3046006" y="2322563"/>
                  </a:lnTo>
                  <a:lnTo>
                    <a:pt x="3045561" y="2322614"/>
                  </a:lnTo>
                  <a:lnTo>
                    <a:pt x="3044355" y="2322525"/>
                  </a:lnTo>
                  <a:lnTo>
                    <a:pt x="3043847" y="2322576"/>
                  </a:lnTo>
                  <a:lnTo>
                    <a:pt x="3046222" y="2291029"/>
                  </a:lnTo>
                  <a:lnTo>
                    <a:pt x="3046971" y="2238857"/>
                  </a:lnTo>
                  <a:lnTo>
                    <a:pt x="3046488" y="2150668"/>
                  </a:lnTo>
                  <a:lnTo>
                    <a:pt x="3046476" y="2149678"/>
                  </a:lnTo>
                  <a:lnTo>
                    <a:pt x="3053905" y="2147659"/>
                  </a:lnTo>
                  <a:lnTo>
                    <a:pt x="3057715" y="2147659"/>
                  </a:lnTo>
                  <a:lnTo>
                    <a:pt x="3096666" y="2136089"/>
                  </a:lnTo>
                  <a:lnTo>
                    <a:pt x="3358019" y="2065413"/>
                  </a:lnTo>
                  <a:lnTo>
                    <a:pt x="3358019" y="2048040"/>
                  </a:lnTo>
                  <a:lnTo>
                    <a:pt x="3278073" y="2073160"/>
                  </a:lnTo>
                  <a:lnTo>
                    <a:pt x="3046234" y="2133015"/>
                  </a:lnTo>
                  <a:lnTo>
                    <a:pt x="3046196" y="1944458"/>
                  </a:lnTo>
                  <a:lnTo>
                    <a:pt x="3041053" y="1944458"/>
                  </a:lnTo>
                  <a:lnTo>
                    <a:pt x="3364280" y="1855558"/>
                  </a:lnTo>
                  <a:lnTo>
                    <a:pt x="3369767" y="1855558"/>
                  </a:lnTo>
                  <a:lnTo>
                    <a:pt x="3370669" y="1842858"/>
                  </a:lnTo>
                  <a:lnTo>
                    <a:pt x="3373310" y="1842858"/>
                  </a:lnTo>
                  <a:lnTo>
                    <a:pt x="3373297" y="1830857"/>
                  </a:lnTo>
                  <a:lnTo>
                    <a:pt x="3374161" y="1831213"/>
                  </a:lnTo>
                  <a:lnTo>
                    <a:pt x="3373297" y="1830832"/>
                  </a:lnTo>
                  <a:lnTo>
                    <a:pt x="3373158" y="1398358"/>
                  </a:lnTo>
                  <a:lnTo>
                    <a:pt x="3366693" y="1398358"/>
                  </a:lnTo>
                  <a:lnTo>
                    <a:pt x="3366693" y="1842858"/>
                  </a:lnTo>
                  <a:lnTo>
                    <a:pt x="3365462" y="1842858"/>
                  </a:lnTo>
                  <a:lnTo>
                    <a:pt x="3365982" y="1842262"/>
                  </a:lnTo>
                  <a:lnTo>
                    <a:pt x="3365792" y="1841347"/>
                  </a:lnTo>
                  <a:lnTo>
                    <a:pt x="3365906" y="1840306"/>
                  </a:lnTo>
                  <a:lnTo>
                    <a:pt x="3365487" y="1839925"/>
                  </a:lnTo>
                  <a:lnTo>
                    <a:pt x="3365144" y="1839341"/>
                  </a:lnTo>
                  <a:lnTo>
                    <a:pt x="3364738" y="1838972"/>
                  </a:lnTo>
                  <a:lnTo>
                    <a:pt x="3362782" y="1838058"/>
                  </a:lnTo>
                  <a:lnTo>
                    <a:pt x="3362858" y="1835696"/>
                  </a:lnTo>
                  <a:lnTo>
                    <a:pt x="3363633" y="1834832"/>
                  </a:lnTo>
                  <a:lnTo>
                    <a:pt x="3364344" y="1833524"/>
                  </a:lnTo>
                  <a:lnTo>
                    <a:pt x="3364661" y="1833168"/>
                  </a:lnTo>
                  <a:lnTo>
                    <a:pt x="3366668" y="1834121"/>
                  </a:lnTo>
                  <a:lnTo>
                    <a:pt x="3366693" y="1842858"/>
                  </a:lnTo>
                  <a:lnTo>
                    <a:pt x="3366693" y="1398358"/>
                  </a:lnTo>
                  <a:lnTo>
                    <a:pt x="3366389" y="1398079"/>
                  </a:lnTo>
                  <a:lnTo>
                    <a:pt x="3365893" y="1397000"/>
                  </a:lnTo>
                  <a:lnTo>
                    <a:pt x="3364700" y="1396466"/>
                  </a:lnTo>
                  <a:lnTo>
                    <a:pt x="3363798" y="1395704"/>
                  </a:lnTo>
                  <a:lnTo>
                    <a:pt x="3363036" y="1395704"/>
                  </a:lnTo>
                  <a:lnTo>
                    <a:pt x="3362668" y="1395653"/>
                  </a:lnTo>
                  <a:lnTo>
                    <a:pt x="3362668" y="1838007"/>
                  </a:lnTo>
                  <a:lnTo>
                    <a:pt x="3361715" y="1837563"/>
                  </a:lnTo>
                  <a:lnTo>
                    <a:pt x="3361715" y="1844840"/>
                  </a:lnTo>
                  <a:lnTo>
                    <a:pt x="3358223" y="1847519"/>
                  </a:lnTo>
                  <a:lnTo>
                    <a:pt x="3357308" y="1846668"/>
                  </a:lnTo>
                  <a:lnTo>
                    <a:pt x="3356940" y="1846072"/>
                  </a:lnTo>
                  <a:lnTo>
                    <a:pt x="3361715" y="1844840"/>
                  </a:lnTo>
                  <a:lnTo>
                    <a:pt x="3361715" y="1837563"/>
                  </a:lnTo>
                  <a:lnTo>
                    <a:pt x="3357930" y="1835759"/>
                  </a:lnTo>
                  <a:lnTo>
                    <a:pt x="3358172" y="1835480"/>
                  </a:lnTo>
                  <a:lnTo>
                    <a:pt x="3359239" y="1834781"/>
                  </a:lnTo>
                  <a:lnTo>
                    <a:pt x="3360839" y="1834286"/>
                  </a:lnTo>
                  <a:lnTo>
                    <a:pt x="3357041" y="1835327"/>
                  </a:lnTo>
                  <a:lnTo>
                    <a:pt x="3341027" y="1827745"/>
                  </a:lnTo>
                  <a:lnTo>
                    <a:pt x="3341027" y="1839747"/>
                  </a:lnTo>
                  <a:lnTo>
                    <a:pt x="3039783" y="1922678"/>
                  </a:lnTo>
                  <a:lnTo>
                    <a:pt x="2871076" y="1844332"/>
                  </a:lnTo>
                  <a:lnTo>
                    <a:pt x="2737624" y="1782394"/>
                  </a:lnTo>
                  <a:lnTo>
                    <a:pt x="2758871" y="1777060"/>
                  </a:lnTo>
                  <a:lnTo>
                    <a:pt x="2817914" y="1762239"/>
                  </a:lnTo>
                  <a:lnTo>
                    <a:pt x="3037255" y="1702701"/>
                  </a:lnTo>
                  <a:lnTo>
                    <a:pt x="3041408" y="1706537"/>
                  </a:lnTo>
                  <a:lnTo>
                    <a:pt x="3039465" y="1702104"/>
                  </a:lnTo>
                  <a:lnTo>
                    <a:pt x="3040342" y="1701863"/>
                  </a:lnTo>
                  <a:lnTo>
                    <a:pt x="3341027" y="1839747"/>
                  </a:lnTo>
                  <a:lnTo>
                    <a:pt x="3341027" y="1827745"/>
                  </a:lnTo>
                  <a:lnTo>
                    <a:pt x="3073908" y="1701266"/>
                  </a:lnTo>
                  <a:lnTo>
                    <a:pt x="3073273" y="1700961"/>
                  </a:lnTo>
                  <a:lnTo>
                    <a:pt x="3044571" y="1687372"/>
                  </a:lnTo>
                  <a:lnTo>
                    <a:pt x="3043720" y="1686953"/>
                  </a:lnTo>
                  <a:lnTo>
                    <a:pt x="3046501" y="1648891"/>
                  </a:lnTo>
                  <a:lnTo>
                    <a:pt x="3047250" y="1591614"/>
                  </a:lnTo>
                  <a:lnTo>
                    <a:pt x="3046653" y="1498130"/>
                  </a:lnTo>
                  <a:lnTo>
                    <a:pt x="3161741" y="1462011"/>
                  </a:lnTo>
                  <a:lnTo>
                    <a:pt x="3355162" y="1410055"/>
                  </a:lnTo>
                  <a:lnTo>
                    <a:pt x="3361398" y="1767789"/>
                  </a:lnTo>
                  <a:lnTo>
                    <a:pt x="3362426" y="1825917"/>
                  </a:lnTo>
                  <a:lnTo>
                    <a:pt x="3233483" y="1767776"/>
                  </a:lnTo>
                  <a:lnTo>
                    <a:pt x="3045955" y="1683334"/>
                  </a:lnTo>
                  <a:lnTo>
                    <a:pt x="3362553" y="1832178"/>
                  </a:lnTo>
                  <a:lnTo>
                    <a:pt x="3362668" y="1838007"/>
                  </a:lnTo>
                  <a:lnTo>
                    <a:pt x="3362668" y="1395653"/>
                  </a:lnTo>
                  <a:lnTo>
                    <a:pt x="3362147" y="1395564"/>
                  </a:lnTo>
                  <a:lnTo>
                    <a:pt x="3361499" y="1395590"/>
                  </a:lnTo>
                  <a:lnTo>
                    <a:pt x="3360623" y="1395806"/>
                  </a:lnTo>
                  <a:lnTo>
                    <a:pt x="3314585" y="1407871"/>
                  </a:lnTo>
                  <a:lnTo>
                    <a:pt x="3045790" y="1476565"/>
                  </a:lnTo>
                  <a:lnTo>
                    <a:pt x="3045726" y="1284058"/>
                  </a:lnTo>
                  <a:lnTo>
                    <a:pt x="3045714" y="1282801"/>
                  </a:lnTo>
                  <a:lnTo>
                    <a:pt x="3045701" y="1284058"/>
                  </a:lnTo>
                  <a:lnTo>
                    <a:pt x="3041065" y="1284058"/>
                  </a:lnTo>
                  <a:lnTo>
                    <a:pt x="3045701" y="1282801"/>
                  </a:lnTo>
                  <a:lnTo>
                    <a:pt x="3045714" y="1271358"/>
                  </a:lnTo>
                  <a:lnTo>
                    <a:pt x="3045714" y="1282801"/>
                  </a:lnTo>
                  <a:lnTo>
                    <a:pt x="3367417" y="1195158"/>
                  </a:lnTo>
                  <a:lnTo>
                    <a:pt x="3368332" y="1195158"/>
                  </a:lnTo>
                  <a:lnTo>
                    <a:pt x="3369462" y="1182458"/>
                  </a:lnTo>
                  <a:lnTo>
                    <a:pt x="3374669" y="1182458"/>
                  </a:lnTo>
                  <a:lnTo>
                    <a:pt x="3372586" y="750658"/>
                  </a:lnTo>
                  <a:lnTo>
                    <a:pt x="3372535" y="737958"/>
                  </a:lnTo>
                  <a:lnTo>
                    <a:pt x="3367201" y="737958"/>
                  </a:lnTo>
                  <a:lnTo>
                    <a:pt x="3367252" y="736981"/>
                  </a:lnTo>
                  <a:lnTo>
                    <a:pt x="3367379" y="736663"/>
                  </a:lnTo>
                  <a:lnTo>
                    <a:pt x="3366947" y="734860"/>
                  </a:lnTo>
                  <a:lnTo>
                    <a:pt x="3366338" y="734123"/>
                  </a:lnTo>
                  <a:lnTo>
                    <a:pt x="3365830" y="733018"/>
                  </a:lnTo>
                  <a:lnTo>
                    <a:pt x="3365728" y="1161338"/>
                  </a:lnTo>
                  <a:lnTo>
                    <a:pt x="3364636" y="1160830"/>
                  </a:lnTo>
                  <a:lnTo>
                    <a:pt x="3360813" y="1159090"/>
                  </a:lnTo>
                  <a:lnTo>
                    <a:pt x="3361715" y="1078382"/>
                  </a:lnTo>
                  <a:lnTo>
                    <a:pt x="3363049" y="971677"/>
                  </a:lnTo>
                  <a:lnTo>
                    <a:pt x="3363950" y="905662"/>
                  </a:lnTo>
                  <a:lnTo>
                    <a:pt x="3364077" y="896899"/>
                  </a:lnTo>
                  <a:lnTo>
                    <a:pt x="3364217" y="915758"/>
                  </a:lnTo>
                  <a:lnTo>
                    <a:pt x="3365728" y="1161338"/>
                  </a:lnTo>
                  <a:lnTo>
                    <a:pt x="3365728" y="732980"/>
                  </a:lnTo>
                  <a:lnTo>
                    <a:pt x="3364598" y="732472"/>
                  </a:lnTo>
                  <a:lnTo>
                    <a:pt x="3363696" y="731710"/>
                  </a:lnTo>
                  <a:lnTo>
                    <a:pt x="3362896" y="731710"/>
                  </a:lnTo>
                  <a:lnTo>
                    <a:pt x="3361994" y="731558"/>
                  </a:lnTo>
                  <a:lnTo>
                    <a:pt x="3361309" y="731621"/>
                  </a:lnTo>
                  <a:lnTo>
                    <a:pt x="3360432" y="731850"/>
                  </a:lnTo>
                  <a:lnTo>
                    <a:pt x="3342678" y="736981"/>
                  </a:lnTo>
                  <a:lnTo>
                    <a:pt x="3045066" y="820775"/>
                  </a:lnTo>
                  <a:lnTo>
                    <a:pt x="3044888" y="572858"/>
                  </a:lnTo>
                  <a:lnTo>
                    <a:pt x="3041053" y="572858"/>
                  </a:lnTo>
                  <a:lnTo>
                    <a:pt x="3366287" y="483958"/>
                  </a:lnTo>
                  <a:lnTo>
                    <a:pt x="3371812" y="483958"/>
                  </a:lnTo>
                  <a:lnTo>
                    <a:pt x="3508768" y="445858"/>
                  </a:lnTo>
                  <a:lnTo>
                    <a:pt x="3804386" y="369658"/>
                  </a:lnTo>
                  <a:lnTo>
                    <a:pt x="3855389" y="344258"/>
                  </a:lnTo>
                  <a:lnTo>
                    <a:pt x="4163403" y="268058"/>
                  </a:lnTo>
                  <a:lnTo>
                    <a:pt x="4214203" y="242658"/>
                  </a:lnTo>
                  <a:lnTo>
                    <a:pt x="4460392" y="179158"/>
                  </a:lnTo>
                  <a:lnTo>
                    <a:pt x="4507408" y="153758"/>
                  </a:lnTo>
                  <a:lnTo>
                    <a:pt x="4598492" y="128358"/>
                  </a:lnTo>
                  <a:lnTo>
                    <a:pt x="4601146" y="128358"/>
                  </a:lnTo>
                  <a:lnTo>
                    <a:pt x="4609808" y="119583"/>
                  </a:lnTo>
                  <a:lnTo>
                    <a:pt x="4615561" y="117919"/>
                  </a:lnTo>
                  <a:lnTo>
                    <a:pt x="4617720" y="116459"/>
                  </a:lnTo>
                  <a:lnTo>
                    <a:pt x="4621796" y="111048"/>
                  </a:lnTo>
                  <a:lnTo>
                    <a:pt x="4622622" y="108559"/>
                  </a:lnTo>
                  <a:lnTo>
                    <a:pt x="4622622" y="1017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6905142" y="6054342"/>
              <a:ext cx="3213735" cy="915035"/>
            </a:xfrm>
            <a:custGeom>
              <a:avLst/>
              <a:gdLst/>
              <a:ahLst/>
              <a:cxnLst/>
              <a:rect l="l" t="t" r="r" b="b"/>
              <a:pathLst>
                <a:path w="3213734" h="915034">
                  <a:moveTo>
                    <a:pt x="0" y="914472"/>
                  </a:moveTo>
                  <a:lnTo>
                    <a:pt x="3213708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7586815" y="3913321"/>
              <a:ext cx="1036319" cy="2959100"/>
            </a:xfrm>
            <a:custGeom>
              <a:avLst/>
              <a:gdLst/>
              <a:ahLst/>
              <a:cxnLst/>
              <a:rect l="l" t="t" r="r" b="b"/>
              <a:pathLst>
                <a:path w="1036320" h="2959100">
                  <a:moveTo>
                    <a:pt x="1036205" y="2653258"/>
                  </a:moveTo>
                  <a:lnTo>
                    <a:pt x="1034224" y="2646349"/>
                  </a:lnTo>
                  <a:lnTo>
                    <a:pt x="76009" y="2920936"/>
                  </a:lnTo>
                  <a:lnTo>
                    <a:pt x="75730" y="2919755"/>
                  </a:lnTo>
                  <a:lnTo>
                    <a:pt x="73926" y="2905290"/>
                  </a:lnTo>
                  <a:lnTo>
                    <a:pt x="74002" y="2897784"/>
                  </a:lnTo>
                  <a:lnTo>
                    <a:pt x="75565" y="2884855"/>
                  </a:lnTo>
                  <a:lnTo>
                    <a:pt x="0" y="2946463"/>
                  </a:lnTo>
                  <a:lnTo>
                    <a:pt x="96723" y="2958693"/>
                  </a:lnTo>
                  <a:lnTo>
                    <a:pt x="94945" y="2956699"/>
                  </a:lnTo>
                  <a:lnTo>
                    <a:pt x="93230" y="2954693"/>
                  </a:lnTo>
                  <a:lnTo>
                    <a:pt x="77990" y="2927845"/>
                  </a:lnTo>
                  <a:lnTo>
                    <a:pt x="1036205" y="2653258"/>
                  </a:lnTo>
                  <a:close/>
                </a:path>
                <a:path w="1036320" h="2959100">
                  <a:moveTo>
                    <a:pt x="1036205" y="6908"/>
                  </a:moveTo>
                  <a:lnTo>
                    <a:pt x="1034224" y="0"/>
                  </a:lnTo>
                  <a:lnTo>
                    <a:pt x="76009" y="274586"/>
                  </a:lnTo>
                  <a:lnTo>
                    <a:pt x="75730" y="273405"/>
                  </a:lnTo>
                  <a:lnTo>
                    <a:pt x="73926" y="258953"/>
                  </a:lnTo>
                  <a:lnTo>
                    <a:pt x="74002" y="251434"/>
                  </a:lnTo>
                  <a:lnTo>
                    <a:pt x="75565" y="238506"/>
                  </a:lnTo>
                  <a:lnTo>
                    <a:pt x="0" y="300113"/>
                  </a:lnTo>
                  <a:lnTo>
                    <a:pt x="96723" y="312343"/>
                  </a:lnTo>
                  <a:lnTo>
                    <a:pt x="94945" y="310349"/>
                  </a:lnTo>
                  <a:lnTo>
                    <a:pt x="93230" y="308343"/>
                  </a:lnTo>
                  <a:lnTo>
                    <a:pt x="77990" y="281508"/>
                  </a:lnTo>
                  <a:lnTo>
                    <a:pt x="1036205" y="690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 descr="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dirty="0" sz="850" spc="9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1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4226450" y="-38945"/>
            <a:ext cx="2677795" cy="52197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u="sng" sz="160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dirty="0" u="sng" sz="1600" spc="-15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 b="1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355"/>
              </a:spcBef>
            </a:pPr>
            <a:r>
              <a:rPr dirty="0" sz="850" spc="-1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108083" y="327757"/>
            <a:ext cx="2955925" cy="158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dirty="0" sz="850" spc="20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dirty="0" sz="850" spc="30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dirty="0" sz="850" spc="27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dirty="0" sz="850" spc="23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dirty="0" sz="850" spc="-1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dirty="0" sz="850" spc="-5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5161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BY V.RYAN</dc:creator>
  <cp:keywords>EXPLODED VIEWS - EXAMINATION QUESTIONS</cp:keywords>
  <dc:title>eview2.cdr</dc:title>
  <dcterms:created xsi:type="dcterms:W3CDTF">2023-03-20T17:35:11Z</dcterms:created>
  <dcterms:modified xsi:type="dcterms:W3CDTF">2023-03-20T17:35:11Z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2023-03-20T00:00:00Z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2023-03-20T00:00:00Z</vt:filetime>
  </property>
  <property fmtid="{D5CDD505-2E9C-101B-9397-08002B2CF9AE}" pid="5" name="Producer">
    <vt:lpwstr>Corel PDF Engine Version 19.1.0.419</vt:lpwstr>
  </property>
</Properties>
</file>