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9941" y="1989824"/>
            <a:ext cx="1996439" cy="3338195"/>
          </a:xfrm>
          <a:custGeom>
            <a:avLst/>
            <a:gdLst/>
            <a:ahLst/>
            <a:cxnLst/>
            <a:rect l="l" t="t" r="r" b="b"/>
            <a:pathLst>
              <a:path w="1996439" h="3338195">
                <a:moveTo>
                  <a:pt x="1411861" y="575428"/>
                </a:moveTo>
                <a:lnTo>
                  <a:pt x="1996033" y="3248921"/>
                </a:lnTo>
                <a:lnTo>
                  <a:pt x="1934441" y="3337726"/>
                </a:lnTo>
                <a:lnTo>
                  <a:pt x="74260" y="3337726"/>
                </a:lnTo>
                <a:lnTo>
                  <a:pt x="0" y="3255760"/>
                </a:lnTo>
                <a:lnTo>
                  <a:pt x="584240" y="581929"/>
                </a:lnTo>
                <a:lnTo>
                  <a:pt x="669168" y="499974"/>
                </a:lnTo>
                <a:lnTo>
                  <a:pt x="775307" y="499974"/>
                </a:lnTo>
                <a:lnTo>
                  <a:pt x="775307" y="100552"/>
                </a:lnTo>
                <a:lnTo>
                  <a:pt x="713858" y="100552"/>
                </a:lnTo>
                <a:lnTo>
                  <a:pt x="713858" y="0"/>
                </a:lnTo>
                <a:lnTo>
                  <a:pt x="1311573" y="0"/>
                </a:lnTo>
                <a:lnTo>
                  <a:pt x="1311573" y="100552"/>
                </a:lnTo>
                <a:lnTo>
                  <a:pt x="1250124" y="100552"/>
                </a:lnTo>
                <a:lnTo>
                  <a:pt x="1250124" y="499974"/>
                </a:lnTo>
                <a:lnTo>
                  <a:pt x="1322744" y="499974"/>
                </a:lnTo>
                <a:lnTo>
                  <a:pt x="1411861" y="575428"/>
                </a:lnTo>
                <a:close/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860018" y="1263953"/>
            <a:ext cx="751840" cy="509905"/>
          </a:xfrm>
          <a:custGeom>
            <a:avLst/>
            <a:gdLst/>
            <a:ahLst/>
            <a:cxnLst/>
            <a:rect l="l" t="t" r="r" b="b"/>
            <a:pathLst>
              <a:path w="751840" h="509905">
                <a:moveTo>
                  <a:pt x="751316" y="0"/>
                </a:moveTo>
                <a:lnTo>
                  <a:pt x="0" y="0"/>
                </a:lnTo>
                <a:lnTo>
                  <a:pt x="0" y="509701"/>
                </a:lnTo>
                <a:lnTo>
                  <a:pt x="751316" y="509701"/>
                </a:lnTo>
                <a:lnTo>
                  <a:pt x="751316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035452" y="4585839"/>
            <a:ext cx="472440" cy="388620"/>
          </a:xfrm>
          <a:custGeom>
            <a:avLst/>
            <a:gdLst/>
            <a:ahLst/>
            <a:cxnLst/>
            <a:rect l="l" t="t" r="r" b="b"/>
            <a:pathLst>
              <a:path w="472439" h="388620">
                <a:moveTo>
                  <a:pt x="471995" y="304800"/>
                </a:moveTo>
                <a:lnTo>
                  <a:pt x="410552" y="304800"/>
                </a:lnTo>
                <a:lnTo>
                  <a:pt x="410552" y="0"/>
                </a:lnTo>
                <a:lnTo>
                  <a:pt x="61442" y="0"/>
                </a:lnTo>
                <a:lnTo>
                  <a:pt x="61442" y="304800"/>
                </a:lnTo>
                <a:lnTo>
                  <a:pt x="0" y="304800"/>
                </a:lnTo>
                <a:lnTo>
                  <a:pt x="0" y="388620"/>
                </a:lnTo>
                <a:lnTo>
                  <a:pt x="471995" y="388620"/>
                </a:lnTo>
                <a:lnTo>
                  <a:pt x="471995" y="304800"/>
                </a:lnTo>
                <a:close/>
              </a:path>
            </a:pathLst>
          </a:custGeom>
          <a:solidFill>
            <a:srgbClr val="00A3D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99437" y="3860453"/>
            <a:ext cx="525087" cy="53066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3162862" y="3855535"/>
            <a:ext cx="198755" cy="63500"/>
          </a:xfrm>
          <a:custGeom>
            <a:avLst/>
            <a:gdLst/>
            <a:ahLst/>
            <a:cxnLst/>
            <a:rect l="l" t="t" r="r" b="b"/>
            <a:pathLst>
              <a:path w="198754" h="63500">
                <a:moveTo>
                  <a:pt x="198238" y="0"/>
                </a:moveTo>
                <a:lnTo>
                  <a:pt x="0" y="0"/>
                </a:lnTo>
                <a:lnTo>
                  <a:pt x="0" y="62903"/>
                </a:lnTo>
                <a:lnTo>
                  <a:pt x="198238" y="62903"/>
                </a:lnTo>
                <a:lnTo>
                  <a:pt x="1982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998688" y="3860484"/>
            <a:ext cx="525145" cy="53975"/>
          </a:xfrm>
          <a:custGeom>
            <a:avLst/>
            <a:gdLst/>
            <a:ahLst/>
            <a:cxnLst/>
            <a:rect l="l" t="t" r="r" b="b"/>
            <a:pathLst>
              <a:path w="525145" h="53975">
                <a:moveTo>
                  <a:pt x="0" y="0"/>
                </a:moveTo>
                <a:lnTo>
                  <a:pt x="525099" y="0"/>
                </a:lnTo>
                <a:lnTo>
                  <a:pt x="525099" y="53770"/>
                </a:lnTo>
                <a:lnTo>
                  <a:pt x="0" y="5377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3067394" y="4119645"/>
            <a:ext cx="410845" cy="295910"/>
          </a:xfrm>
          <a:custGeom>
            <a:avLst/>
            <a:gdLst/>
            <a:ahLst/>
            <a:cxnLst/>
            <a:rect l="l" t="t" r="r" b="b"/>
            <a:pathLst>
              <a:path w="410845" h="295910">
                <a:moveTo>
                  <a:pt x="4006" y="0"/>
                </a:moveTo>
                <a:lnTo>
                  <a:pt x="410583" y="0"/>
                </a:lnTo>
                <a:lnTo>
                  <a:pt x="6012" y="68954"/>
                </a:lnTo>
                <a:lnTo>
                  <a:pt x="402573" y="121578"/>
                </a:lnTo>
                <a:lnTo>
                  <a:pt x="0" y="156056"/>
                </a:lnTo>
                <a:lnTo>
                  <a:pt x="402573" y="214124"/>
                </a:lnTo>
                <a:lnTo>
                  <a:pt x="0" y="257676"/>
                </a:lnTo>
                <a:lnTo>
                  <a:pt x="410583" y="295779"/>
                </a:lnTo>
                <a:lnTo>
                  <a:pt x="8009" y="295779"/>
                </a:lnTo>
              </a:path>
            </a:pathLst>
          </a:custGeom>
          <a:ln w="7199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91720" y="555430"/>
            <a:ext cx="575373" cy="530242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50616" y="571344"/>
            <a:ext cx="94964" cy="27018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hyperlink" Target="https://www.technologystudent.com/despro2/expldview3.html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029446" y="692037"/>
            <a:ext cx="981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SPRAY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HEAD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766642" y="1426100"/>
            <a:ext cx="1089025" cy="8331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386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TOP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LID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STEM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241500" y="2868825"/>
            <a:ext cx="605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BOTTLE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41494" y="511239"/>
            <a:ext cx="2947670" cy="4304030"/>
            <a:chOff x="141494" y="511239"/>
            <a:chExt cx="2947670" cy="4304030"/>
          </a:xfrm>
        </p:grpSpPr>
        <p:sp>
          <p:nvSpPr>
            <p:cNvPr id="6" name="object 6" descr=""/>
            <p:cNvSpPr/>
            <p:nvPr/>
          </p:nvSpPr>
          <p:spPr>
            <a:xfrm>
              <a:off x="1517484" y="762860"/>
              <a:ext cx="1571625" cy="3534410"/>
            </a:xfrm>
            <a:custGeom>
              <a:avLst/>
              <a:gdLst/>
              <a:ahLst/>
              <a:cxnLst/>
              <a:rect l="l" t="t" r="r" b="b"/>
              <a:pathLst>
                <a:path w="1571625" h="3534410">
                  <a:moveTo>
                    <a:pt x="457200" y="34798"/>
                  </a:moveTo>
                  <a:lnTo>
                    <a:pt x="80098" y="34798"/>
                  </a:lnTo>
                  <a:lnTo>
                    <a:pt x="80162" y="33604"/>
                  </a:lnTo>
                  <a:lnTo>
                    <a:pt x="89611" y="0"/>
                  </a:lnTo>
                  <a:lnTo>
                    <a:pt x="0" y="38404"/>
                  </a:lnTo>
                  <a:lnTo>
                    <a:pt x="89611" y="76809"/>
                  </a:lnTo>
                  <a:lnTo>
                    <a:pt x="88442" y="74409"/>
                  </a:lnTo>
                  <a:lnTo>
                    <a:pt x="87363" y="72009"/>
                  </a:lnTo>
                  <a:lnTo>
                    <a:pt x="80098" y="41998"/>
                  </a:lnTo>
                  <a:lnTo>
                    <a:pt x="457200" y="41998"/>
                  </a:lnTo>
                  <a:lnTo>
                    <a:pt x="457200" y="34798"/>
                  </a:lnTo>
                  <a:close/>
                </a:path>
                <a:path w="1571625" h="3534410">
                  <a:moveTo>
                    <a:pt x="581901" y="758710"/>
                  </a:moveTo>
                  <a:lnTo>
                    <a:pt x="204800" y="758710"/>
                  </a:lnTo>
                  <a:lnTo>
                    <a:pt x="204863" y="757504"/>
                  </a:lnTo>
                  <a:lnTo>
                    <a:pt x="214312" y="723900"/>
                  </a:lnTo>
                  <a:lnTo>
                    <a:pt x="124701" y="762304"/>
                  </a:lnTo>
                  <a:lnTo>
                    <a:pt x="214312" y="800709"/>
                  </a:lnTo>
                  <a:lnTo>
                    <a:pt x="213144" y="798309"/>
                  </a:lnTo>
                  <a:lnTo>
                    <a:pt x="212051" y="795909"/>
                  </a:lnTo>
                  <a:lnTo>
                    <a:pt x="204800" y="765911"/>
                  </a:lnTo>
                  <a:lnTo>
                    <a:pt x="581901" y="765911"/>
                  </a:lnTo>
                  <a:lnTo>
                    <a:pt x="581901" y="758710"/>
                  </a:lnTo>
                  <a:close/>
                </a:path>
                <a:path w="1571625" h="3534410">
                  <a:moveTo>
                    <a:pt x="1479613" y="3121329"/>
                  </a:moveTo>
                  <a:lnTo>
                    <a:pt x="1471218" y="3117735"/>
                  </a:lnTo>
                  <a:lnTo>
                    <a:pt x="1399565" y="3087027"/>
                  </a:lnTo>
                  <a:lnTo>
                    <a:pt x="1399565" y="3123730"/>
                  </a:lnTo>
                  <a:lnTo>
                    <a:pt x="1399514" y="3124797"/>
                  </a:lnTo>
                  <a:lnTo>
                    <a:pt x="1399514" y="3120529"/>
                  </a:lnTo>
                  <a:lnTo>
                    <a:pt x="1399565" y="3123730"/>
                  </a:lnTo>
                  <a:lnTo>
                    <a:pt x="1399565" y="3087027"/>
                  </a:lnTo>
                  <a:lnTo>
                    <a:pt x="1390002" y="3082925"/>
                  </a:lnTo>
                  <a:lnTo>
                    <a:pt x="1391170" y="3085325"/>
                  </a:lnTo>
                  <a:lnTo>
                    <a:pt x="1392250" y="3087725"/>
                  </a:lnTo>
                  <a:lnTo>
                    <a:pt x="1399463" y="3117735"/>
                  </a:lnTo>
                  <a:lnTo>
                    <a:pt x="1049121" y="3117735"/>
                  </a:lnTo>
                  <a:lnTo>
                    <a:pt x="1049121" y="3124936"/>
                  </a:lnTo>
                  <a:lnTo>
                    <a:pt x="1399501" y="3124936"/>
                  </a:lnTo>
                  <a:lnTo>
                    <a:pt x="1399451" y="3126130"/>
                  </a:lnTo>
                  <a:lnTo>
                    <a:pt x="1390002" y="3159734"/>
                  </a:lnTo>
                  <a:lnTo>
                    <a:pt x="1471218" y="3124936"/>
                  </a:lnTo>
                  <a:lnTo>
                    <a:pt x="1479613" y="3121329"/>
                  </a:lnTo>
                  <a:close/>
                </a:path>
                <a:path w="1571625" h="3534410">
                  <a:moveTo>
                    <a:pt x="1528254" y="3495979"/>
                  </a:moveTo>
                  <a:lnTo>
                    <a:pt x="1519847" y="3492385"/>
                  </a:lnTo>
                  <a:lnTo>
                    <a:pt x="1438643" y="3457575"/>
                  </a:lnTo>
                  <a:lnTo>
                    <a:pt x="1439799" y="3459975"/>
                  </a:lnTo>
                  <a:lnTo>
                    <a:pt x="1448104" y="3492385"/>
                  </a:lnTo>
                  <a:lnTo>
                    <a:pt x="1201534" y="3492385"/>
                  </a:lnTo>
                  <a:lnTo>
                    <a:pt x="1201534" y="3499586"/>
                  </a:lnTo>
                  <a:lnTo>
                    <a:pt x="1448142" y="3499586"/>
                  </a:lnTo>
                  <a:lnTo>
                    <a:pt x="1448142" y="3494379"/>
                  </a:lnTo>
                  <a:lnTo>
                    <a:pt x="1448206" y="3498380"/>
                  </a:lnTo>
                  <a:lnTo>
                    <a:pt x="1448142" y="3499586"/>
                  </a:lnTo>
                  <a:lnTo>
                    <a:pt x="1448092" y="3500780"/>
                  </a:lnTo>
                  <a:lnTo>
                    <a:pt x="1447901" y="3503180"/>
                  </a:lnTo>
                  <a:lnTo>
                    <a:pt x="1438643" y="3534384"/>
                  </a:lnTo>
                  <a:lnTo>
                    <a:pt x="1519847" y="3499586"/>
                  </a:lnTo>
                  <a:lnTo>
                    <a:pt x="1528254" y="3495979"/>
                  </a:lnTo>
                  <a:close/>
                </a:path>
                <a:path w="1571625" h="3534410">
                  <a:moveTo>
                    <a:pt x="1571066" y="1395196"/>
                  </a:moveTo>
                  <a:lnTo>
                    <a:pt x="1562671" y="1391602"/>
                  </a:lnTo>
                  <a:lnTo>
                    <a:pt x="1481455" y="1356791"/>
                  </a:lnTo>
                  <a:lnTo>
                    <a:pt x="1482623" y="1359192"/>
                  </a:lnTo>
                  <a:lnTo>
                    <a:pt x="1490929" y="1391602"/>
                  </a:lnTo>
                  <a:lnTo>
                    <a:pt x="682066" y="1391602"/>
                  </a:lnTo>
                  <a:lnTo>
                    <a:pt x="682066" y="1398803"/>
                  </a:lnTo>
                  <a:lnTo>
                    <a:pt x="1490967" y="1398803"/>
                  </a:lnTo>
                  <a:lnTo>
                    <a:pt x="1490967" y="1393596"/>
                  </a:lnTo>
                  <a:lnTo>
                    <a:pt x="1491030" y="1397596"/>
                  </a:lnTo>
                  <a:lnTo>
                    <a:pt x="1490967" y="1398803"/>
                  </a:lnTo>
                  <a:lnTo>
                    <a:pt x="1490916" y="1399997"/>
                  </a:lnTo>
                  <a:lnTo>
                    <a:pt x="1490726" y="1402397"/>
                  </a:lnTo>
                  <a:lnTo>
                    <a:pt x="1481455" y="1433601"/>
                  </a:lnTo>
                  <a:lnTo>
                    <a:pt x="1562671" y="1398803"/>
                  </a:lnTo>
                  <a:lnTo>
                    <a:pt x="1571066" y="139519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18792" y="4737960"/>
              <a:ext cx="240569" cy="76809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788954" y="2937733"/>
              <a:ext cx="438150" cy="76835"/>
            </a:xfrm>
            <a:custGeom>
              <a:avLst/>
              <a:gdLst/>
              <a:ahLst/>
              <a:cxnLst/>
              <a:rect l="l" t="t" r="r" b="b"/>
              <a:pathLst>
                <a:path w="438150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438150" h="76835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438150" h="76835">
                  <a:moveTo>
                    <a:pt x="438152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438152" y="42005"/>
                  </a:lnTo>
                  <a:lnTo>
                    <a:pt x="438152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41494" y="511239"/>
              <a:ext cx="647065" cy="605155"/>
            </a:xfrm>
            <a:custGeom>
              <a:avLst/>
              <a:gdLst/>
              <a:ahLst/>
              <a:cxnLst/>
              <a:rect l="l" t="t" r="r" b="b"/>
              <a:pathLst>
                <a:path w="647065" h="605155">
                  <a:moveTo>
                    <a:pt x="646844" y="0"/>
                  </a:moveTo>
                  <a:lnTo>
                    <a:pt x="0" y="0"/>
                  </a:lnTo>
                  <a:lnTo>
                    <a:pt x="0" y="604563"/>
                  </a:lnTo>
                  <a:lnTo>
                    <a:pt x="646844" y="604563"/>
                  </a:lnTo>
                  <a:lnTo>
                    <a:pt x="646844" y="0"/>
                  </a:lnTo>
                  <a:close/>
                </a:path>
              </a:pathLst>
            </a:custGeom>
            <a:solidFill>
              <a:srgbClr val="151616">
                <a:alpha val="48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61383" y="532678"/>
              <a:ext cx="507365" cy="465455"/>
            </a:xfrm>
            <a:custGeom>
              <a:avLst/>
              <a:gdLst/>
              <a:ahLst/>
              <a:cxnLst/>
              <a:rect l="l" t="t" r="r" b="b"/>
              <a:pathLst>
                <a:path w="507365" h="465455">
                  <a:moveTo>
                    <a:pt x="507330" y="0"/>
                  </a:moveTo>
                  <a:lnTo>
                    <a:pt x="0" y="0"/>
                  </a:lnTo>
                  <a:lnTo>
                    <a:pt x="0" y="465047"/>
                  </a:lnTo>
                  <a:lnTo>
                    <a:pt x="507330" y="465047"/>
                  </a:lnTo>
                  <a:lnTo>
                    <a:pt x="50733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291224" y="488819"/>
            <a:ext cx="298450" cy="5391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3350" spc="1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3350">
              <a:latin typeface="Arial"/>
              <a:cs typeface="Aria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93931" y="328219"/>
            <a:ext cx="3539490" cy="5132070"/>
          </a:xfrm>
          <a:custGeom>
            <a:avLst/>
            <a:gdLst/>
            <a:ahLst/>
            <a:cxnLst/>
            <a:rect l="l" t="t" r="r" b="b"/>
            <a:pathLst>
              <a:path w="3539490" h="5132070">
                <a:moveTo>
                  <a:pt x="0" y="0"/>
                </a:moveTo>
                <a:lnTo>
                  <a:pt x="3539476" y="0"/>
                </a:lnTo>
                <a:lnTo>
                  <a:pt x="3539476" y="5132076"/>
                </a:lnTo>
                <a:lnTo>
                  <a:pt x="0" y="5132076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895103" y="3778141"/>
            <a:ext cx="1867535" cy="1494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07823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SEAL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Arial"/>
              <a:cs typeface="Arial"/>
            </a:endParaRPr>
          </a:p>
          <a:p>
            <a:pPr algn="ctr" marL="1087120">
              <a:lnSpc>
                <a:spcPct val="100000"/>
              </a:lnSpc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SPRING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Arial"/>
              <a:cs typeface="Arial"/>
            </a:endParaRPr>
          </a:p>
          <a:p>
            <a:pPr algn="ctr" marL="1082040">
              <a:lnSpc>
                <a:spcPct val="100000"/>
              </a:lnSpc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RETAINER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10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10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161383" y="6071237"/>
            <a:ext cx="2829560" cy="4187825"/>
            <a:chOff x="161383" y="6071237"/>
            <a:chExt cx="2829560" cy="4187825"/>
          </a:xfrm>
        </p:grpSpPr>
        <p:sp>
          <p:nvSpPr>
            <p:cNvPr id="15" name="object 15" descr=""/>
            <p:cNvSpPr/>
            <p:nvPr/>
          </p:nvSpPr>
          <p:spPr>
            <a:xfrm>
              <a:off x="991295" y="7899522"/>
              <a:ext cx="1996439" cy="2355850"/>
            </a:xfrm>
            <a:custGeom>
              <a:avLst/>
              <a:gdLst/>
              <a:ahLst/>
              <a:cxnLst/>
              <a:rect l="l" t="t" r="r" b="b"/>
              <a:pathLst>
                <a:path w="1996439" h="2355850">
                  <a:moveTo>
                    <a:pt x="1500742" y="0"/>
                  </a:moveTo>
                  <a:lnTo>
                    <a:pt x="1453681" y="16825"/>
                  </a:lnTo>
                  <a:lnTo>
                    <a:pt x="1408953" y="30165"/>
                  </a:lnTo>
                  <a:lnTo>
                    <a:pt x="1366264" y="40320"/>
                  </a:lnTo>
                  <a:lnTo>
                    <a:pt x="1325322" y="47593"/>
                  </a:lnTo>
                  <a:lnTo>
                    <a:pt x="1285832" y="52284"/>
                  </a:lnTo>
                  <a:lnTo>
                    <a:pt x="1247500" y="54695"/>
                  </a:lnTo>
                  <a:lnTo>
                    <a:pt x="1210033" y="55126"/>
                  </a:lnTo>
                  <a:lnTo>
                    <a:pt x="1173136" y="53879"/>
                  </a:lnTo>
                  <a:lnTo>
                    <a:pt x="1136516" y="51254"/>
                  </a:lnTo>
                  <a:lnTo>
                    <a:pt x="1099879" y="47554"/>
                  </a:lnTo>
                  <a:lnTo>
                    <a:pt x="1062931" y="43079"/>
                  </a:lnTo>
                  <a:lnTo>
                    <a:pt x="986927" y="33009"/>
                  </a:lnTo>
                  <a:lnTo>
                    <a:pt x="947283" y="28017"/>
                  </a:lnTo>
                  <a:lnTo>
                    <a:pt x="906154" y="23454"/>
                  </a:lnTo>
                  <a:lnTo>
                    <a:pt x="863244" y="19623"/>
                  </a:lnTo>
                  <a:lnTo>
                    <a:pt x="818260" y="16824"/>
                  </a:lnTo>
                  <a:lnTo>
                    <a:pt x="770909" y="15358"/>
                  </a:lnTo>
                  <a:lnTo>
                    <a:pt x="720896" y="15527"/>
                  </a:lnTo>
                  <a:lnTo>
                    <a:pt x="667928" y="17631"/>
                  </a:lnTo>
                  <a:lnTo>
                    <a:pt x="611711" y="21973"/>
                  </a:lnTo>
                  <a:lnTo>
                    <a:pt x="551951" y="28852"/>
                  </a:lnTo>
                  <a:lnTo>
                    <a:pt x="488354" y="38571"/>
                  </a:lnTo>
                  <a:lnTo>
                    <a:pt x="0" y="2273559"/>
                  </a:lnTo>
                  <a:lnTo>
                    <a:pt x="74260" y="2355523"/>
                  </a:lnTo>
                  <a:lnTo>
                    <a:pt x="1934442" y="2355523"/>
                  </a:lnTo>
                  <a:lnTo>
                    <a:pt x="1996034" y="2266718"/>
                  </a:lnTo>
                  <a:lnTo>
                    <a:pt x="1500742" y="0"/>
                  </a:lnTo>
                  <a:close/>
                </a:path>
              </a:pathLst>
            </a:custGeom>
            <a:solidFill>
              <a:srgbClr val="ECF6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991295" y="6917321"/>
              <a:ext cx="1996439" cy="3338195"/>
            </a:xfrm>
            <a:custGeom>
              <a:avLst/>
              <a:gdLst/>
              <a:ahLst/>
              <a:cxnLst/>
              <a:rect l="l" t="t" r="r" b="b"/>
              <a:pathLst>
                <a:path w="1996439" h="3338195">
                  <a:moveTo>
                    <a:pt x="1500742" y="982201"/>
                  </a:moveTo>
                  <a:lnTo>
                    <a:pt x="1510005" y="1024587"/>
                  </a:lnTo>
                  <a:lnTo>
                    <a:pt x="1996034" y="3248920"/>
                  </a:lnTo>
                  <a:lnTo>
                    <a:pt x="1934442" y="3337725"/>
                  </a:lnTo>
                  <a:lnTo>
                    <a:pt x="74260" y="3337725"/>
                  </a:lnTo>
                  <a:lnTo>
                    <a:pt x="0" y="3255760"/>
                  </a:lnTo>
                  <a:lnTo>
                    <a:pt x="481824" y="1050655"/>
                  </a:lnTo>
                  <a:lnTo>
                    <a:pt x="551951" y="1011053"/>
                  </a:lnTo>
                  <a:lnTo>
                    <a:pt x="611711" y="1004174"/>
                  </a:lnTo>
                  <a:lnTo>
                    <a:pt x="667928" y="999833"/>
                  </a:lnTo>
                  <a:lnTo>
                    <a:pt x="720896" y="997728"/>
                  </a:lnTo>
                  <a:lnTo>
                    <a:pt x="770909" y="997559"/>
                  </a:lnTo>
                  <a:lnTo>
                    <a:pt x="818260" y="999025"/>
                  </a:lnTo>
                  <a:lnTo>
                    <a:pt x="863244" y="1001824"/>
                  </a:lnTo>
                  <a:lnTo>
                    <a:pt x="906154" y="1005656"/>
                  </a:lnTo>
                  <a:lnTo>
                    <a:pt x="947283" y="1010218"/>
                  </a:lnTo>
                  <a:lnTo>
                    <a:pt x="986927" y="1015211"/>
                  </a:lnTo>
                  <a:lnTo>
                    <a:pt x="1025378" y="1020332"/>
                  </a:lnTo>
                  <a:lnTo>
                    <a:pt x="1062931" y="1025280"/>
                  </a:lnTo>
                  <a:lnTo>
                    <a:pt x="1099879" y="1029755"/>
                  </a:lnTo>
                  <a:lnTo>
                    <a:pt x="1136516" y="1033456"/>
                  </a:lnTo>
                  <a:lnTo>
                    <a:pt x="1173136" y="1036080"/>
                  </a:lnTo>
                  <a:lnTo>
                    <a:pt x="1210033" y="1037327"/>
                  </a:lnTo>
                  <a:lnTo>
                    <a:pt x="1247500" y="1036896"/>
                  </a:lnTo>
                  <a:lnTo>
                    <a:pt x="1285832" y="1034486"/>
                  </a:lnTo>
                  <a:lnTo>
                    <a:pt x="1325322" y="1029795"/>
                  </a:lnTo>
                  <a:lnTo>
                    <a:pt x="1366264" y="1022522"/>
                  </a:lnTo>
                  <a:lnTo>
                    <a:pt x="1408953" y="1012366"/>
                  </a:lnTo>
                  <a:lnTo>
                    <a:pt x="1453681" y="999026"/>
                  </a:lnTo>
                  <a:lnTo>
                    <a:pt x="1500742" y="982201"/>
                  </a:lnTo>
                  <a:close/>
                </a:path>
                <a:path w="1996439" h="3338195">
                  <a:moveTo>
                    <a:pt x="1411862" y="575426"/>
                  </a:moveTo>
                  <a:lnTo>
                    <a:pt x="1996034" y="3248920"/>
                  </a:lnTo>
                  <a:lnTo>
                    <a:pt x="1934442" y="3337725"/>
                  </a:lnTo>
                  <a:lnTo>
                    <a:pt x="74260" y="3337725"/>
                  </a:lnTo>
                  <a:lnTo>
                    <a:pt x="0" y="3255760"/>
                  </a:lnTo>
                  <a:lnTo>
                    <a:pt x="584244" y="581929"/>
                  </a:lnTo>
                  <a:lnTo>
                    <a:pt x="669168" y="499974"/>
                  </a:lnTo>
                  <a:lnTo>
                    <a:pt x="775307" y="499974"/>
                  </a:lnTo>
                  <a:lnTo>
                    <a:pt x="775307" y="100550"/>
                  </a:lnTo>
                  <a:lnTo>
                    <a:pt x="713858" y="100550"/>
                  </a:lnTo>
                  <a:lnTo>
                    <a:pt x="713858" y="0"/>
                  </a:lnTo>
                  <a:lnTo>
                    <a:pt x="1311577" y="0"/>
                  </a:lnTo>
                  <a:lnTo>
                    <a:pt x="1311577" y="100550"/>
                  </a:lnTo>
                  <a:lnTo>
                    <a:pt x="1250125" y="100550"/>
                  </a:lnTo>
                  <a:lnTo>
                    <a:pt x="1250125" y="499974"/>
                  </a:lnTo>
                  <a:lnTo>
                    <a:pt x="1322744" y="499974"/>
                  </a:lnTo>
                  <a:lnTo>
                    <a:pt x="1411862" y="575426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2541" y="6907582"/>
              <a:ext cx="751320" cy="509705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1632541" y="6907582"/>
              <a:ext cx="751840" cy="509905"/>
            </a:xfrm>
            <a:custGeom>
              <a:avLst/>
              <a:gdLst/>
              <a:ahLst/>
              <a:cxnLst/>
              <a:rect l="l" t="t" r="r" b="b"/>
              <a:pathLst>
                <a:path w="751839" h="509904">
                  <a:moveTo>
                    <a:pt x="0" y="0"/>
                  </a:moveTo>
                  <a:lnTo>
                    <a:pt x="751320" y="0"/>
                  </a:lnTo>
                  <a:lnTo>
                    <a:pt x="751320" y="509705"/>
                  </a:lnTo>
                  <a:lnTo>
                    <a:pt x="0" y="50970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766303" y="7014079"/>
              <a:ext cx="472440" cy="388620"/>
            </a:xfrm>
            <a:custGeom>
              <a:avLst/>
              <a:gdLst/>
              <a:ahLst/>
              <a:cxnLst/>
              <a:rect l="l" t="t" r="r" b="b"/>
              <a:pathLst>
                <a:path w="472439" h="388620">
                  <a:moveTo>
                    <a:pt x="471995" y="304800"/>
                  </a:moveTo>
                  <a:lnTo>
                    <a:pt x="410552" y="304800"/>
                  </a:lnTo>
                  <a:lnTo>
                    <a:pt x="410552" y="0"/>
                  </a:lnTo>
                  <a:lnTo>
                    <a:pt x="61442" y="0"/>
                  </a:lnTo>
                  <a:lnTo>
                    <a:pt x="61442" y="304800"/>
                  </a:lnTo>
                  <a:lnTo>
                    <a:pt x="0" y="304800"/>
                  </a:lnTo>
                  <a:lnTo>
                    <a:pt x="0" y="388620"/>
                  </a:lnTo>
                  <a:lnTo>
                    <a:pt x="471995" y="388620"/>
                  </a:lnTo>
                  <a:lnTo>
                    <a:pt x="471995" y="30480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766314" y="7014491"/>
              <a:ext cx="472440" cy="388620"/>
            </a:xfrm>
            <a:custGeom>
              <a:avLst/>
              <a:gdLst/>
              <a:ahLst/>
              <a:cxnLst/>
              <a:rect l="l" t="t" r="r" b="b"/>
              <a:pathLst>
                <a:path w="472439" h="388620">
                  <a:moveTo>
                    <a:pt x="410551" y="304427"/>
                  </a:moveTo>
                  <a:lnTo>
                    <a:pt x="410551" y="0"/>
                  </a:lnTo>
                  <a:lnTo>
                    <a:pt x="61437" y="0"/>
                  </a:lnTo>
                  <a:lnTo>
                    <a:pt x="61437" y="304427"/>
                  </a:lnTo>
                  <a:lnTo>
                    <a:pt x="0" y="304427"/>
                  </a:lnTo>
                  <a:lnTo>
                    <a:pt x="0" y="388231"/>
                  </a:lnTo>
                  <a:lnTo>
                    <a:pt x="61437" y="388231"/>
                  </a:lnTo>
                  <a:lnTo>
                    <a:pt x="410551" y="388231"/>
                  </a:lnTo>
                  <a:lnTo>
                    <a:pt x="471992" y="388231"/>
                  </a:lnTo>
                  <a:lnTo>
                    <a:pt x="471992" y="304427"/>
                  </a:lnTo>
                  <a:lnTo>
                    <a:pt x="410551" y="304427"/>
                  </a:lnTo>
                  <a:close/>
                </a:path>
              </a:pathLst>
            </a:custGeom>
            <a:ln w="3175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0296" y="6959221"/>
              <a:ext cx="525085" cy="53068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1730296" y="6959221"/>
              <a:ext cx="525145" cy="53340"/>
            </a:xfrm>
            <a:custGeom>
              <a:avLst/>
              <a:gdLst/>
              <a:ahLst/>
              <a:cxnLst/>
              <a:rect l="l" t="t" r="r" b="b"/>
              <a:pathLst>
                <a:path w="525144" h="53340">
                  <a:moveTo>
                    <a:pt x="0" y="53068"/>
                  </a:moveTo>
                  <a:lnTo>
                    <a:pt x="525085" y="53068"/>
                  </a:lnTo>
                  <a:lnTo>
                    <a:pt x="525085" y="0"/>
                  </a:lnTo>
                  <a:lnTo>
                    <a:pt x="0" y="0"/>
                  </a:lnTo>
                  <a:lnTo>
                    <a:pt x="0" y="53068"/>
                  </a:lnTo>
                  <a:close/>
                </a:path>
              </a:pathLst>
            </a:custGeom>
            <a:ln w="3175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893718" y="6954299"/>
              <a:ext cx="198755" cy="63500"/>
            </a:xfrm>
            <a:custGeom>
              <a:avLst/>
              <a:gdLst/>
              <a:ahLst/>
              <a:cxnLst/>
              <a:rect l="l" t="t" r="r" b="b"/>
              <a:pathLst>
                <a:path w="198755" h="63500">
                  <a:moveTo>
                    <a:pt x="198241" y="0"/>
                  </a:moveTo>
                  <a:lnTo>
                    <a:pt x="0" y="0"/>
                  </a:lnTo>
                  <a:lnTo>
                    <a:pt x="0" y="62906"/>
                  </a:lnTo>
                  <a:lnTo>
                    <a:pt x="198241" y="62906"/>
                  </a:lnTo>
                  <a:lnTo>
                    <a:pt x="1982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729544" y="6954299"/>
              <a:ext cx="525145" cy="63500"/>
            </a:xfrm>
            <a:custGeom>
              <a:avLst/>
              <a:gdLst/>
              <a:ahLst/>
              <a:cxnLst/>
              <a:rect l="l" t="t" r="r" b="b"/>
              <a:pathLst>
                <a:path w="525144" h="63500">
                  <a:moveTo>
                    <a:pt x="164174" y="62906"/>
                  </a:moveTo>
                  <a:lnTo>
                    <a:pt x="362416" y="62906"/>
                  </a:lnTo>
                  <a:lnTo>
                    <a:pt x="362416" y="0"/>
                  </a:lnTo>
                  <a:lnTo>
                    <a:pt x="164174" y="0"/>
                  </a:lnTo>
                  <a:lnTo>
                    <a:pt x="164174" y="62906"/>
                  </a:lnTo>
                  <a:close/>
                </a:path>
                <a:path w="525144" h="63500">
                  <a:moveTo>
                    <a:pt x="0" y="4950"/>
                  </a:moveTo>
                  <a:lnTo>
                    <a:pt x="525099" y="4950"/>
                  </a:lnTo>
                  <a:lnTo>
                    <a:pt x="525099" y="58719"/>
                  </a:lnTo>
                  <a:lnTo>
                    <a:pt x="0" y="58719"/>
                  </a:lnTo>
                  <a:lnTo>
                    <a:pt x="0" y="4950"/>
                  </a:lnTo>
                  <a:close/>
                </a:path>
              </a:pathLst>
            </a:custGeom>
            <a:ln w="3175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09276" y="6424008"/>
              <a:ext cx="575373" cy="530244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1709276" y="6424008"/>
              <a:ext cx="575945" cy="530860"/>
            </a:xfrm>
            <a:custGeom>
              <a:avLst/>
              <a:gdLst/>
              <a:ahLst/>
              <a:cxnLst/>
              <a:rect l="l" t="t" r="r" b="b"/>
              <a:pathLst>
                <a:path w="575944" h="530859">
                  <a:moveTo>
                    <a:pt x="575373" y="44691"/>
                  </a:moveTo>
                  <a:lnTo>
                    <a:pt x="575373" y="363100"/>
                  </a:lnTo>
                  <a:lnTo>
                    <a:pt x="571847" y="380452"/>
                  </a:lnTo>
                  <a:lnTo>
                    <a:pt x="562246" y="394662"/>
                  </a:lnTo>
                  <a:lnTo>
                    <a:pt x="548036" y="404264"/>
                  </a:lnTo>
                  <a:lnTo>
                    <a:pt x="530683" y="407790"/>
                  </a:lnTo>
                  <a:lnTo>
                    <a:pt x="454867" y="407790"/>
                  </a:lnTo>
                  <a:lnTo>
                    <a:pt x="454867" y="530244"/>
                  </a:lnTo>
                  <a:lnTo>
                    <a:pt x="122494" y="530244"/>
                  </a:lnTo>
                  <a:lnTo>
                    <a:pt x="122494" y="407790"/>
                  </a:lnTo>
                  <a:lnTo>
                    <a:pt x="44690" y="407790"/>
                  </a:lnTo>
                  <a:lnTo>
                    <a:pt x="27340" y="404264"/>
                  </a:lnTo>
                  <a:lnTo>
                    <a:pt x="13130" y="394662"/>
                  </a:lnTo>
                  <a:lnTo>
                    <a:pt x="3527" y="380452"/>
                  </a:lnTo>
                  <a:lnTo>
                    <a:pt x="0" y="363100"/>
                  </a:lnTo>
                  <a:lnTo>
                    <a:pt x="0" y="243008"/>
                  </a:lnTo>
                  <a:lnTo>
                    <a:pt x="33519" y="198324"/>
                  </a:lnTo>
                  <a:lnTo>
                    <a:pt x="0" y="145249"/>
                  </a:lnTo>
                  <a:lnTo>
                    <a:pt x="0" y="44691"/>
                  </a:lnTo>
                  <a:lnTo>
                    <a:pt x="3526" y="27338"/>
                  </a:lnTo>
                  <a:lnTo>
                    <a:pt x="13128" y="13127"/>
                  </a:lnTo>
                  <a:lnTo>
                    <a:pt x="27338" y="3526"/>
                  </a:lnTo>
                  <a:lnTo>
                    <a:pt x="44690" y="0"/>
                  </a:lnTo>
                  <a:lnTo>
                    <a:pt x="530683" y="0"/>
                  </a:lnTo>
                  <a:lnTo>
                    <a:pt x="548036" y="3526"/>
                  </a:lnTo>
                  <a:lnTo>
                    <a:pt x="562246" y="13127"/>
                  </a:lnTo>
                  <a:lnTo>
                    <a:pt x="571847" y="27338"/>
                  </a:lnTo>
                  <a:lnTo>
                    <a:pt x="575373" y="44691"/>
                  </a:lnTo>
                  <a:close/>
                </a:path>
              </a:pathLst>
            </a:custGeom>
            <a:ln w="3175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44972" y="6952906"/>
              <a:ext cx="94964" cy="2701832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1944972" y="6952906"/>
              <a:ext cx="95250" cy="2701925"/>
            </a:xfrm>
            <a:custGeom>
              <a:avLst/>
              <a:gdLst/>
              <a:ahLst/>
              <a:cxnLst/>
              <a:rect l="l" t="t" r="r" b="b"/>
              <a:pathLst>
                <a:path w="95250" h="2701925">
                  <a:moveTo>
                    <a:pt x="94964" y="0"/>
                  </a:moveTo>
                  <a:lnTo>
                    <a:pt x="94964" y="2701832"/>
                  </a:lnTo>
                  <a:lnTo>
                    <a:pt x="0" y="2701832"/>
                  </a:lnTo>
                  <a:lnTo>
                    <a:pt x="0" y="0"/>
                  </a:lnTo>
                  <a:lnTo>
                    <a:pt x="94964" y="0"/>
                  </a:lnTo>
                  <a:close/>
                </a:path>
              </a:pathLst>
            </a:custGeom>
            <a:ln w="3175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798254" y="7017307"/>
              <a:ext cx="410845" cy="295910"/>
            </a:xfrm>
            <a:custGeom>
              <a:avLst/>
              <a:gdLst/>
              <a:ahLst/>
              <a:cxnLst/>
              <a:rect l="l" t="t" r="r" b="b"/>
              <a:pathLst>
                <a:path w="410844" h="295909">
                  <a:moveTo>
                    <a:pt x="4003" y="0"/>
                  </a:moveTo>
                  <a:lnTo>
                    <a:pt x="410579" y="0"/>
                  </a:lnTo>
                  <a:lnTo>
                    <a:pt x="6008" y="68954"/>
                  </a:lnTo>
                  <a:lnTo>
                    <a:pt x="402573" y="121579"/>
                  </a:lnTo>
                  <a:lnTo>
                    <a:pt x="0" y="156056"/>
                  </a:lnTo>
                  <a:lnTo>
                    <a:pt x="402573" y="214124"/>
                  </a:lnTo>
                  <a:lnTo>
                    <a:pt x="0" y="257674"/>
                  </a:lnTo>
                  <a:lnTo>
                    <a:pt x="410579" y="295779"/>
                  </a:lnTo>
                  <a:lnTo>
                    <a:pt x="8006" y="295779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387438" y="6072608"/>
              <a:ext cx="1331595" cy="897255"/>
            </a:xfrm>
            <a:custGeom>
              <a:avLst/>
              <a:gdLst/>
              <a:ahLst/>
              <a:cxnLst/>
              <a:rect l="l" t="t" r="r" b="b"/>
              <a:pathLst>
                <a:path w="1331595" h="897254">
                  <a:moveTo>
                    <a:pt x="0" y="0"/>
                  </a:moveTo>
                  <a:lnTo>
                    <a:pt x="1903" y="897253"/>
                  </a:lnTo>
                  <a:lnTo>
                    <a:pt x="1295398" y="601981"/>
                  </a:lnTo>
                  <a:lnTo>
                    <a:pt x="1331592" y="546740"/>
                  </a:lnTo>
                  <a:lnTo>
                    <a:pt x="1303020" y="5105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E7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387438" y="6072608"/>
              <a:ext cx="1331595" cy="897255"/>
            </a:xfrm>
            <a:custGeom>
              <a:avLst/>
              <a:gdLst/>
              <a:ahLst/>
              <a:cxnLst/>
              <a:rect l="l" t="t" r="r" b="b"/>
              <a:pathLst>
                <a:path w="1331595" h="897254">
                  <a:moveTo>
                    <a:pt x="1303020" y="510541"/>
                  </a:moveTo>
                  <a:lnTo>
                    <a:pt x="0" y="0"/>
                  </a:lnTo>
                  <a:lnTo>
                    <a:pt x="1903" y="897253"/>
                  </a:lnTo>
                  <a:lnTo>
                    <a:pt x="1295398" y="601981"/>
                  </a:lnTo>
                  <a:lnTo>
                    <a:pt x="1331592" y="546740"/>
                  </a:lnTo>
                  <a:lnTo>
                    <a:pt x="1303020" y="510541"/>
                  </a:lnTo>
                  <a:close/>
                </a:path>
              </a:pathLst>
            </a:custGeom>
            <a:ln w="3175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61383" y="7085879"/>
              <a:ext cx="507365" cy="465455"/>
            </a:xfrm>
            <a:custGeom>
              <a:avLst/>
              <a:gdLst/>
              <a:ahLst/>
              <a:cxnLst/>
              <a:rect l="l" t="t" r="r" b="b"/>
              <a:pathLst>
                <a:path w="507365" h="465454">
                  <a:moveTo>
                    <a:pt x="507330" y="0"/>
                  </a:moveTo>
                  <a:lnTo>
                    <a:pt x="0" y="0"/>
                  </a:lnTo>
                  <a:lnTo>
                    <a:pt x="0" y="465048"/>
                  </a:lnTo>
                  <a:lnTo>
                    <a:pt x="507330" y="465048"/>
                  </a:lnTo>
                  <a:lnTo>
                    <a:pt x="50733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93931" y="5768903"/>
            <a:ext cx="3600450" cy="4632960"/>
          </a:xfrm>
          <a:prstGeom prst="rect">
            <a:avLst/>
          </a:prstGeom>
          <a:ln w="7199">
            <a:solidFill>
              <a:srgbClr val="151616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algn="ctr" marL="441959" marR="266065">
              <a:lnSpc>
                <a:spcPts val="1340"/>
              </a:lnSpc>
              <a:spcBef>
                <a:spcPts val="345"/>
              </a:spcBef>
            </a:pP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SECTIONED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VIEW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SHOWING THE INTERNAL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MECHANISM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 marL="196850">
              <a:lnSpc>
                <a:spcPct val="100000"/>
              </a:lnSpc>
              <a:spcBef>
                <a:spcPts val="1255"/>
              </a:spcBef>
            </a:pPr>
            <a:r>
              <a:rPr dirty="0" sz="3350" spc="1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3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600">
              <a:latin typeface="Arial"/>
              <a:cs typeface="Arial"/>
            </a:endParaRPr>
          </a:p>
          <a:p>
            <a:pPr algn="ctr" marL="173990">
              <a:lnSpc>
                <a:spcPct val="100000"/>
              </a:lnSpc>
              <a:spcBef>
                <a:spcPts val="3559"/>
              </a:spcBef>
            </a:pPr>
            <a:r>
              <a:rPr dirty="0" sz="10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10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10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909100" y="303623"/>
            <a:ext cx="3534410" cy="71945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L="12700" marR="5080" indent="-635">
              <a:lnSpc>
                <a:spcPts val="1340"/>
              </a:lnSpc>
              <a:spcBef>
                <a:spcPts val="225"/>
              </a:spcBef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disassembled perfume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dispenser is 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shown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opposite (Dia</a:t>
            </a:r>
            <a:r>
              <a:rPr dirty="0" sz="1200" spc="-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A).</a:t>
            </a:r>
            <a:r>
              <a:rPr dirty="0" sz="1200" spc="-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An assembled version is Dia 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B.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2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produce</a:t>
            </a:r>
            <a:r>
              <a:rPr dirty="0" sz="12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a,</a:t>
            </a:r>
            <a:r>
              <a:rPr dirty="0" sz="12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dirty="0" sz="12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rendered,</a:t>
            </a:r>
            <a:r>
              <a:rPr dirty="0" sz="1200" spc="-10" b="1" i="1">
                <a:solidFill>
                  <a:srgbClr val="151616"/>
                </a:solidFill>
                <a:latin typeface="Arial"/>
                <a:cs typeface="Arial"/>
              </a:rPr>
              <a:t> exploded</a:t>
            </a:r>
            <a:r>
              <a:rPr dirty="0" sz="12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200" spc="-1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Dispenser,</a:t>
            </a:r>
            <a:r>
              <a:rPr dirty="0" sz="1200" spc="-1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1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dirty="0" sz="1200" spc="-1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 i="1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5" name="object 35" descr=""/>
          <p:cNvGrpSpPr/>
          <p:nvPr/>
        </p:nvGrpSpPr>
        <p:grpSpPr>
          <a:xfrm>
            <a:off x="3949272" y="6901488"/>
            <a:ext cx="2903220" cy="3528695"/>
            <a:chOff x="3949272" y="6901488"/>
            <a:chExt cx="2903220" cy="3528695"/>
          </a:xfrm>
        </p:grpSpPr>
        <p:sp>
          <p:nvSpPr>
            <p:cNvPr id="36" name="object 36" descr=""/>
            <p:cNvSpPr/>
            <p:nvPr/>
          </p:nvSpPr>
          <p:spPr>
            <a:xfrm>
              <a:off x="4852422" y="7079982"/>
              <a:ext cx="1996439" cy="3338195"/>
            </a:xfrm>
            <a:custGeom>
              <a:avLst/>
              <a:gdLst/>
              <a:ahLst/>
              <a:cxnLst/>
              <a:rect l="l" t="t" r="r" b="b"/>
              <a:pathLst>
                <a:path w="1996440" h="3338195">
                  <a:moveTo>
                    <a:pt x="1411861" y="575428"/>
                  </a:moveTo>
                  <a:lnTo>
                    <a:pt x="1996033" y="3248921"/>
                  </a:lnTo>
                  <a:lnTo>
                    <a:pt x="1934441" y="3337726"/>
                  </a:lnTo>
                  <a:lnTo>
                    <a:pt x="74260" y="3337726"/>
                  </a:lnTo>
                  <a:lnTo>
                    <a:pt x="0" y="3255760"/>
                  </a:lnTo>
                  <a:lnTo>
                    <a:pt x="584240" y="581929"/>
                  </a:lnTo>
                  <a:lnTo>
                    <a:pt x="669168" y="499976"/>
                  </a:lnTo>
                  <a:lnTo>
                    <a:pt x="775307" y="499976"/>
                  </a:lnTo>
                  <a:lnTo>
                    <a:pt x="775307" y="100552"/>
                  </a:lnTo>
                  <a:lnTo>
                    <a:pt x="713858" y="100552"/>
                  </a:lnTo>
                  <a:lnTo>
                    <a:pt x="713858" y="0"/>
                  </a:lnTo>
                  <a:lnTo>
                    <a:pt x="1311573" y="0"/>
                  </a:lnTo>
                  <a:lnTo>
                    <a:pt x="1311573" y="100552"/>
                  </a:lnTo>
                  <a:lnTo>
                    <a:pt x="1250124" y="100552"/>
                  </a:lnTo>
                  <a:lnTo>
                    <a:pt x="1250124" y="499976"/>
                  </a:lnTo>
                  <a:lnTo>
                    <a:pt x="1322744" y="499976"/>
                  </a:lnTo>
                  <a:lnTo>
                    <a:pt x="1411861" y="575428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5847710" y="6903075"/>
              <a:ext cx="0" cy="3525520"/>
            </a:xfrm>
            <a:custGeom>
              <a:avLst/>
              <a:gdLst/>
              <a:ahLst/>
              <a:cxnLst/>
              <a:rect l="l" t="t" r="r" b="b"/>
              <a:pathLst>
                <a:path w="0" h="3525520">
                  <a:moveTo>
                    <a:pt x="0" y="3525461"/>
                  </a:moveTo>
                  <a:lnTo>
                    <a:pt x="0" y="3120181"/>
                  </a:lnTo>
                </a:path>
                <a:path w="0" h="3525520">
                  <a:moveTo>
                    <a:pt x="0" y="3076559"/>
                  </a:moveTo>
                  <a:lnTo>
                    <a:pt x="0" y="2975237"/>
                  </a:lnTo>
                </a:path>
                <a:path w="0" h="3525520">
                  <a:moveTo>
                    <a:pt x="0" y="2931990"/>
                  </a:moveTo>
                  <a:lnTo>
                    <a:pt x="0" y="2526714"/>
                  </a:lnTo>
                </a:path>
                <a:path w="0" h="3525520">
                  <a:moveTo>
                    <a:pt x="0" y="2483088"/>
                  </a:moveTo>
                  <a:lnTo>
                    <a:pt x="0" y="2381770"/>
                  </a:lnTo>
                </a:path>
                <a:path w="0" h="3525520">
                  <a:moveTo>
                    <a:pt x="0" y="2326506"/>
                  </a:moveTo>
                  <a:lnTo>
                    <a:pt x="0" y="1921229"/>
                  </a:lnTo>
                </a:path>
                <a:path w="0" h="3525520">
                  <a:moveTo>
                    <a:pt x="0" y="1877604"/>
                  </a:moveTo>
                  <a:lnTo>
                    <a:pt x="0" y="1776286"/>
                  </a:lnTo>
                </a:path>
                <a:path w="0" h="3525520">
                  <a:moveTo>
                    <a:pt x="0" y="1733039"/>
                  </a:moveTo>
                  <a:lnTo>
                    <a:pt x="0" y="1327759"/>
                  </a:lnTo>
                </a:path>
                <a:path w="0" h="3525520">
                  <a:moveTo>
                    <a:pt x="0" y="1284133"/>
                  </a:moveTo>
                  <a:lnTo>
                    <a:pt x="0" y="1182815"/>
                  </a:lnTo>
                </a:path>
                <a:path w="0" h="3525520">
                  <a:moveTo>
                    <a:pt x="0" y="1143690"/>
                  </a:moveTo>
                  <a:lnTo>
                    <a:pt x="0" y="738413"/>
                  </a:lnTo>
                </a:path>
                <a:path w="0" h="3525520">
                  <a:moveTo>
                    <a:pt x="0" y="694789"/>
                  </a:moveTo>
                  <a:lnTo>
                    <a:pt x="0" y="593471"/>
                  </a:lnTo>
                </a:path>
                <a:path w="0" h="3525520">
                  <a:moveTo>
                    <a:pt x="0" y="550223"/>
                  </a:moveTo>
                  <a:lnTo>
                    <a:pt x="0" y="144942"/>
                  </a:lnTo>
                </a:path>
                <a:path w="0" h="3525520">
                  <a:moveTo>
                    <a:pt x="0" y="10131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 descr="">
              <a:hlinkClick r:id="rId7"/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49272" y="7911338"/>
              <a:ext cx="1125863" cy="1125863"/>
            </a:xfrm>
            <a:prstGeom prst="rect">
              <a:avLst/>
            </a:prstGeom>
          </p:spPr>
        </p:pic>
      </p:grpSp>
      <p:sp>
        <p:nvSpPr>
          <p:cNvPr id="39" name="object 39" descr=""/>
          <p:cNvSpPr/>
          <p:nvPr/>
        </p:nvSpPr>
        <p:spPr>
          <a:xfrm>
            <a:off x="5847709" y="5704120"/>
            <a:ext cx="0" cy="1144270"/>
          </a:xfrm>
          <a:custGeom>
            <a:avLst/>
            <a:gdLst/>
            <a:ahLst/>
            <a:cxnLst/>
            <a:rect l="l" t="t" r="r" b="b"/>
            <a:pathLst>
              <a:path w="0" h="1144270">
                <a:moveTo>
                  <a:pt x="0" y="1143694"/>
                </a:moveTo>
                <a:lnTo>
                  <a:pt x="0" y="738413"/>
                </a:lnTo>
              </a:path>
              <a:path w="0" h="1144270">
                <a:moveTo>
                  <a:pt x="0" y="694789"/>
                </a:moveTo>
                <a:lnTo>
                  <a:pt x="0" y="593471"/>
                </a:lnTo>
              </a:path>
              <a:path w="0" h="1144270">
                <a:moveTo>
                  <a:pt x="0" y="550223"/>
                </a:moveTo>
                <a:lnTo>
                  <a:pt x="0" y="144943"/>
                </a:lnTo>
              </a:path>
              <a:path w="0" h="1144270">
                <a:moveTo>
                  <a:pt x="0" y="101321"/>
                </a:moveTo>
                <a:lnTo>
                  <a:pt x="0" y="0"/>
                </a:lnTo>
              </a:path>
            </a:pathLst>
          </a:custGeom>
          <a:ln w="3175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/>
          <p:nvPr/>
        </p:nvSpPr>
        <p:spPr>
          <a:xfrm>
            <a:off x="5847709" y="4514565"/>
            <a:ext cx="0" cy="1144270"/>
          </a:xfrm>
          <a:custGeom>
            <a:avLst/>
            <a:gdLst/>
            <a:ahLst/>
            <a:cxnLst/>
            <a:rect l="l" t="t" r="r" b="b"/>
            <a:pathLst>
              <a:path w="0" h="1144270">
                <a:moveTo>
                  <a:pt x="0" y="1143695"/>
                </a:moveTo>
                <a:lnTo>
                  <a:pt x="0" y="738414"/>
                </a:lnTo>
              </a:path>
              <a:path w="0" h="1144270">
                <a:moveTo>
                  <a:pt x="0" y="694790"/>
                </a:moveTo>
                <a:lnTo>
                  <a:pt x="0" y="593470"/>
                </a:lnTo>
              </a:path>
              <a:path w="0" h="1144270">
                <a:moveTo>
                  <a:pt x="0" y="550224"/>
                </a:moveTo>
                <a:lnTo>
                  <a:pt x="0" y="144943"/>
                </a:lnTo>
              </a:path>
              <a:path w="0" h="1144270">
                <a:moveTo>
                  <a:pt x="0" y="101323"/>
                </a:moveTo>
                <a:lnTo>
                  <a:pt x="0" y="0"/>
                </a:lnTo>
              </a:path>
            </a:pathLst>
          </a:custGeom>
          <a:ln w="3175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/>
          <p:nvPr/>
        </p:nvSpPr>
        <p:spPr>
          <a:xfrm>
            <a:off x="5847709" y="2132798"/>
            <a:ext cx="0" cy="2326640"/>
          </a:xfrm>
          <a:custGeom>
            <a:avLst/>
            <a:gdLst/>
            <a:ahLst/>
            <a:cxnLst/>
            <a:rect l="l" t="t" r="r" b="b"/>
            <a:pathLst>
              <a:path w="0" h="2326640">
                <a:moveTo>
                  <a:pt x="0" y="2326507"/>
                </a:moveTo>
                <a:lnTo>
                  <a:pt x="0" y="1921226"/>
                </a:lnTo>
              </a:path>
              <a:path w="0" h="2326640">
                <a:moveTo>
                  <a:pt x="0" y="1877604"/>
                </a:moveTo>
                <a:lnTo>
                  <a:pt x="0" y="1776282"/>
                </a:lnTo>
              </a:path>
              <a:path w="0" h="2326640">
                <a:moveTo>
                  <a:pt x="0" y="1733036"/>
                </a:moveTo>
                <a:lnTo>
                  <a:pt x="0" y="1327759"/>
                </a:lnTo>
              </a:path>
              <a:path w="0" h="2326640">
                <a:moveTo>
                  <a:pt x="0" y="1284135"/>
                </a:moveTo>
                <a:lnTo>
                  <a:pt x="0" y="1182815"/>
                </a:lnTo>
              </a:path>
              <a:path w="0" h="2326640">
                <a:moveTo>
                  <a:pt x="0" y="1143690"/>
                </a:moveTo>
                <a:lnTo>
                  <a:pt x="0" y="738411"/>
                </a:lnTo>
              </a:path>
              <a:path w="0" h="2326640">
                <a:moveTo>
                  <a:pt x="0" y="694789"/>
                </a:moveTo>
                <a:lnTo>
                  <a:pt x="0" y="593467"/>
                </a:lnTo>
              </a:path>
              <a:path w="0" h="2326640">
                <a:moveTo>
                  <a:pt x="0" y="550221"/>
                </a:moveTo>
                <a:lnTo>
                  <a:pt x="0" y="144943"/>
                </a:lnTo>
              </a:path>
              <a:path w="0" h="2326640">
                <a:moveTo>
                  <a:pt x="0" y="101318"/>
                </a:moveTo>
                <a:lnTo>
                  <a:pt x="0" y="0"/>
                </a:lnTo>
              </a:path>
            </a:pathLst>
          </a:custGeom>
          <a:ln w="3175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/>
          <p:nvPr/>
        </p:nvSpPr>
        <p:spPr>
          <a:xfrm>
            <a:off x="5847709" y="1078787"/>
            <a:ext cx="0" cy="998855"/>
          </a:xfrm>
          <a:custGeom>
            <a:avLst/>
            <a:gdLst/>
            <a:ahLst/>
            <a:cxnLst/>
            <a:rect l="l" t="t" r="r" b="b"/>
            <a:pathLst>
              <a:path w="0" h="998855">
                <a:moveTo>
                  <a:pt x="0" y="998748"/>
                </a:moveTo>
                <a:lnTo>
                  <a:pt x="0" y="593471"/>
                </a:lnTo>
              </a:path>
              <a:path w="0" h="998855">
                <a:moveTo>
                  <a:pt x="0" y="549845"/>
                </a:moveTo>
                <a:lnTo>
                  <a:pt x="0" y="448527"/>
                </a:lnTo>
              </a:path>
              <a:path w="0" h="998855">
                <a:moveTo>
                  <a:pt x="0" y="405281"/>
                </a:moveTo>
                <a:lnTo>
                  <a:pt x="0" y="0"/>
                </a:lnTo>
              </a:path>
            </a:pathLst>
          </a:custGeom>
          <a:ln w="3175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 txBox="1"/>
          <p:nvPr/>
        </p:nvSpPr>
        <p:spPr>
          <a:xfrm>
            <a:off x="2925223" y="23425"/>
            <a:ext cx="19126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EXPLODED</a:t>
            </a:r>
            <a:r>
              <a:rPr dirty="0" u="sng" sz="14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DRAWING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5232812" y="10464860"/>
            <a:ext cx="1291590" cy="1358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0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700" spc="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700" spc="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7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187211" y="10480743"/>
            <a:ext cx="4822825" cy="1358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621915" algn="l"/>
              </a:tabLst>
            </a:pPr>
            <a:r>
              <a:rPr dirty="0" sz="70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70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700" spc="2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700" spc="25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700" spc="2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7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6817526" y="10464577"/>
            <a:ext cx="639445" cy="1358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00">
                <a:solidFill>
                  <a:srgbClr val="151616"/>
                </a:solidFill>
                <a:latin typeface="Arial"/>
                <a:cs typeface="Arial"/>
              </a:rPr>
              <a:t>V.Ryan ©</a:t>
            </a:r>
            <a:r>
              <a:rPr dirty="0" sz="7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7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4104645" y="8055608"/>
            <a:ext cx="5486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 b="1">
                <a:solidFill>
                  <a:srgbClr val="151616"/>
                </a:solidFill>
                <a:latin typeface="Arial"/>
                <a:cs typeface="Arial"/>
                <a:hlinkClick r:id="rId7"/>
              </a:rPr>
              <a:t>Link</a:t>
            </a:r>
            <a:endParaRPr sz="20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3791467" y="7065311"/>
            <a:ext cx="148971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 descr=""/>
          <p:cNvSpPr/>
          <p:nvPr/>
        </p:nvSpPr>
        <p:spPr>
          <a:xfrm>
            <a:off x="4398760" y="7341811"/>
            <a:ext cx="247650" cy="460375"/>
          </a:xfrm>
          <a:custGeom>
            <a:avLst/>
            <a:gdLst/>
            <a:ahLst/>
            <a:cxnLst/>
            <a:rect l="l" t="t" r="r" b="b"/>
            <a:pathLst>
              <a:path w="247650" h="460375">
                <a:moveTo>
                  <a:pt x="174751" y="0"/>
                </a:moveTo>
                <a:lnTo>
                  <a:pt x="155582" y="28608"/>
                </a:lnTo>
                <a:lnTo>
                  <a:pt x="132435" y="50875"/>
                </a:lnTo>
                <a:lnTo>
                  <a:pt x="106922" y="66909"/>
                </a:lnTo>
                <a:lnTo>
                  <a:pt x="80657" y="76817"/>
                </a:lnTo>
                <a:lnTo>
                  <a:pt x="80657" y="273704"/>
                </a:lnTo>
                <a:lnTo>
                  <a:pt x="0" y="273704"/>
                </a:lnTo>
                <a:lnTo>
                  <a:pt x="40349" y="307861"/>
                </a:lnTo>
                <a:lnTo>
                  <a:pt x="72043" y="343749"/>
                </a:lnTo>
                <a:lnTo>
                  <a:pt x="95931" y="381198"/>
                </a:lnTo>
                <a:lnTo>
                  <a:pt x="112864" y="420037"/>
                </a:lnTo>
                <a:lnTo>
                  <a:pt x="123692" y="460098"/>
                </a:lnTo>
                <a:lnTo>
                  <a:pt x="134079" y="417136"/>
                </a:lnTo>
                <a:lnTo>
                  <a:pt x="151232" y="376796"/>
                </a:lnTo>
                <a:lnTo>
                  <a:pt x="175560" y="339297"/>
                </a:lnTo>
                <a:lnTo>
                  <a:pt x="207474" y="304860"/>
                </a:lnTo>
                <a:lnTo>
                  <a:pt x="247384" y="273704"/>
                </a:lnTo>
                <a:lnTo>
                  <a:pt x="174751" y="273704"/>
                </a:lnTo>
                <a:lnTo>
                  <a:pt x="174751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EXPLODED VIEWS - EXAMINATION QUESTION</cp:keywords>
  <dc:title>eview3.cdr</dc:title>
  <dcterms:created xsi:type="dcterms:W3CDTF">2023-03-20T18:40:25Z</dcterms:created>
  <dcterms:modified xsi:type="dcterms:W3CDTF">2023-03-20T18:40:25Z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2023-03-20T00:00:00Z</vt:filetime>
  </property>
  <property fmtid="{D5CDD505-2E9C-101B-9397-08002B2CF9AE}" pid="5" name="Producer">
    <vt:lpwstr>Corel PDF Engine Version 19.1.0.419</vt:lpwstr>
  </property>
</Properties>
</file>