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21827" y="5652259"/>
            <a:ext cx="2781300" cy="3919854"/>
          </a:xfrm>
          <a:custGeom>
            <a:avLst/>
            <a:gdLst/>
            <a:ahLst/>
            <a:cxnLst/>
            <a:rect l="l" t="t" r="r" b="b"/>
            <a:pathLst>
              <a:path w="2781300" h="3919854">
                <a:moveTo>
                  <a:pt x="868678" y="8243"/>
                </a:moveTo>
                <a:lnTo>
                  <a:pt x="868678" y="437342"/>
                </a:lnTo>
                <a:lnTo>
                  <a:pt x="350869" y="926273"/>
                </a:lnTo>
                <a:lnTo>
                  <a:pt x="330446" y="944842"/>
                </a:lnTo>
                <a:lnTo>
                  <a:pt x="303590" y="973110"/>
                </a:lnTo>
                <a:lnTo>
                  <a:pt x="273671" y="1009689"/>
                </a:lnTo>
                <a:lnTo>
                  <a:pt x="244061" y="1053193"/>
                </a:lnTo>
                <a:lnTo>
                  <a:pt x="218132" y="1102235"/>
                </a:lnTo>
                <a:lnTo>
                  <a:pt x="199255" y="1155430"/>
                </a:lnTo>
                <a:lnTo>
                  <a:pt x="190802" y="1211390"/>
                </a:lnTo>
                <a:lnTo>
                  <a:pt x="196145" y="1268729"/>
                </a:lnTo>
                <a:lnTo>
                  <a:pt x="211272" y="1324365"/>
                </a:lnTo>
                <a:lnTo>
                  <a:pt x="225745" y="1380577"/>
                </a:lnTo>
                <a:lnTo>
                  <a:pt x="239555" y="1437294"/>
                </a:lnTo>
                <a:lnTo>
                  <a:pt x="252694" y="1494443"/>
                </a:lnTo>
                <a:lnTo>
                  <a:pt x="265155" y="1551952"/>
                </a:lnTo>
                <a:lnTo>
                  <a:pt x="276927" y="1609749"/>
                </a:lnTo>
                <a:lnTo>
                  <a:pt x="288005" y="1667760"/>
                </a:lnTo>
                <a:lnTo>
                  <a:pt x="298378" y="1725914"/>
                </a:lnTo>
                <a:lnTo>
                  <a:pt x="308039" y="1784138"/>
                </a:lnTo>
                <a:lnTo>
                  <a:pt x="316980" y="1842360"/>
                </a:lnTo>
                <a:lnTo>
                  <a:pt x="325193" y="1900507"/>
                </a:lnTo>
                <a:lnTo>
                  <a:pt x="332669" y="1958508"/>
                </a:lnTo>
                <a:lnTo>
                  <a:pt x="339400" y="2016289"/>
                </a:lnTo>
                <a:lnTo>
                  <a:pt x="345377" y="2073779"/>
                </a:lnTo>
                <a:lnTo>
                  <a:pt x="350593" y="2130905"/>
                </a:lnTo>
                <a:lnTo>
                  <a:pt x="355040" y="2187594"/>
                </a:lnTo>
                <a:lnTo>
                  <a:pt x="358709" y="2243774"/>
                </a:lnTo>
                <a:lnTo>
                  <a:pt x="361592" y="2299374"/>
                </a:lnTo>
                <a:lnTo>
                  <a:pt x="363680" y="2354319"/>
                </a:lnTo>
                <a:lnTo>
                  <a:pt x="364966" y="2408539"/>
                </a:lnTo>
                <a:lnTo>
                  <a:pt x="365441" y="2461960"/>
                </a:lnTo>
                <a:lnTo>
                  <a:pt x="365097" y="2514511"/>
                </a:lnTo>
                <a:lnTo>
                  <a:pt x="363926" y="2566119"/>
                </a:lnTo>
                <a:lnTo>
                  <a:pt x="361919" y="2616711"/>
                </a:lnTo>
                <a:lnTo>
                  <a:pt x="359069" y="2666215"/>
                </a:lnTo>
                <a:lnTo>
                  <a:pt x="355367" y="2714559"/>
                </a:lnTo>
                <a:lnTo>
                  <a:pt x="350805" y="2761670"/>
                </a:lnTo>
                <a:lnTo>
                  <a:pt x="345374" y="2807476"/>
                </a:lnTo>
                <a:lnTo>
                  <a:pt x="339067" y="2851905"/>
                </a:lnTo>
                <a:lnTo>
                  <a:pt x="331875" y="2894884"/>
                </a:lnTo>
                <a:lnTo>
                  <a:pt x="323790" y="2936341"/>
                </a:lnTo>
                <a:lnTo>
                  <a:pt x="314804" y="2976204"/>
                </a:lnTo>
                <a:lnTo>
                  <a:pt x="304908" y="3014399"/>
                </a:lnTo>
                <a:lnTo>
                  <a:pt x="282356" y="3085500"/>
                </a:lnTo>
                <a:lnTo>
                  <a:pt x="256066" y="3149064"/>
                </a:lnTo>
                <a:lnTo>
                  <a:pt x="225975" y="3204513"/>
                </a:lnTo>
                <a:lnTo>
                  <a:pt x="192015" y="3251268"/>
                </a:lnTo>
                <a:lnTo>
                  <a:pt x="156870" y="3283773"/>
                </a:lnTo>
                <a:lnTo>
                  <a:pt x="125289" y="3319013"/>
                </a:lnTo>
                <a:lnTo>
                  <a:pt x="97264" y="3356545"/>
                </a:lnTo>
                <a:lnTo>
                  <a:pt x="72787" y="3395928"/>
                </a:lnTo>
                <a:lnTo>
                  <a:pt x="51851" y="3436718"/>
                </a:lnTo>
                <a:lnTo>
                  <a:pt x="34446" y="3478473"/>
                </a:lnTo>
                <a:lnTo>
                  <a:pt x="20567" y="3520750"/>
                </a:lnTo>
                <a:lnTo>
                  <a:pt x="10204" y="3563108"/>
                </a:lnTo>
                <a:lnTo>
                  <a:pt x="3351" y="3605103"/>
                </a:lnTo>
                <a:lnTo>
                  <a:pt x="0" y="3646292"/>
                </a:lnTo>
                <a:lnTo>
                  <a:pt x="142" y="3686235"/>
                </a:lnTo>
                <a:lnTo>
                  <a:pt x="3770" y="3724487"/>
                </a:lnTo>
                <a:lnTo>
                  <a:pt x="21453" y="3794150"/>
                </a:lnTo>
                <a:lnTo>
                  <a:pt x="52987" y="3851743"/>
                </a:lnTo>
                <a:lnTo>
                  <a:pt x="98311" y="3893725"/>
                </a:lnTo>
                <a:lnTo>
                  <a:pt x="157361" y="3916556"/>
                </a:lnTo>
                <a:lnTo>
                  <a:pt x="192015" y="3919683"/>
                </a:lnTo>
                <a:lnTo>
                  <a:pt x="242874" y="3919683"/>
                </a:lnTo>
                <a:lnTo>
                  <a:pt x="293733" y="3919683"/>
                </a:lnTo>
                <a:lnTo>
                  <a:pt x="2684100" y="3919683"/>
                </a:lnTo>
                <a:lnTo>
                  <a:pt x="2719068" y="3878259"/>
                </a:lnTo>
                <a:lnTo>
                  <a:pt x="2745653" y="3837478"/>
                </a:lnTo>
                <a:lnTo>
                  <a:pt x="2764411" y="3797412"/>
                </a:lnTo>
                <a:lnTo>
                  <a:pt x="2775899" y="3758136"/>
                </a:lnTo>
                <a:lnTo>
                  <a:pt x="2780674" y="3719720"/>
                </a:lnTo>
                <a:lnTo>
                  <a:pt x="2779291" y="3682240"/>
                </a:lnTo>
                <a:lnTo>
                  <a:pt x="2760284" y="3610375"/>
                </a:lnTo>
                <a:lnTo>
                  <a:pt x="2723330" y="3543124"/>
                </a:lnTo>
                <a:lnTo>
                  <a:pt x="2699515" y="3511412"/>
                </a:lnTo>
                <a:lnTo>
                  <a:pt x="2672883" y="3481073"/>
                </a:lnTo>
                <a:lnTo>
                  <a:pt x="2643991" y="3452179"/>
                </a:lnTo>
                <a:lnTo>
                  <a:pt x="2613396" y="3424804"/>
                </a:lnTo>
                <a:lnTo>
                  <a:pt x="2581655" y="3399021"/>
                </a:lnTo>
                <a:lnTo>
                  <a:pt x="2549324" y="3374903"/>
                </a:lnTo>
                <a:lnTo>
                  <a:pt x="2516959" y="3352522"/>
                </a:lnTo>
                <a:lnTo>
                  <a:pt x="2454358" y="3313266"/>
                </a:lnTo>
                <a:lnTo>
                  <a:pt x="2388522" y="3277572"/>
                </a:lnTo>
                <a:lnTo>
                  <a:pt x="2350945" y="3256101"/>
                </a:lnTo>
                <a:lnTo>
                  <a:pt x="2317330" y="3227089"/>
                </a:lnTo>
                <a:lnTo>
                  <a:pt x="2292499" y="3185500"/>
                </a:lnTo>
                <a:lnTo>
                  <a:pt x="2274257" y="3136318"/>
                </a:lnTo>
                <a:lnTo>
                  <a:pt x="2256912" y="3087137"/>
                </a:lnTo>
                <a:lnTo>
                  <a:pt x="2240467" y="3037955"/>
                </a:lnTo>
                <a:lnTo>
                  <a:pt x="2224928" y="2988774"/>
                </a:lnTo>
                <a:lnTo>
                  <a:pt x="2210297" y="2939593"/>
                </a:lnTo>
                <a:lnTo>
                  <a:pt x="2196581" y="2890412"/>
                </a:lnTo>
                <a:lnTo>
                  <a:pt x="2183782" y="2841232"/>
                </a:lnTo>
                <a:lnTo>
                  <a:pt x="2171906" y="2792051"/>
                </a:lnTo>
                <a:lnTo>
                  <a:pt x="2160957" y="2742871"/>
                </a:lnTo>
                <a:lnTo>
                  <a:pt x="2150938" y="2693691"/>
                </a:lnTo>
                <a:lnTo>
                  <a:pt x="2141855" y="2644511"/>
                </a:lnTo>
                <a:lnTo>
                  <a:pt x="2133712" y="2595331"/>
                </a:lnTo>
                <a:lnTo>
                  <a:pt x="2126512" y="2546151"/>
                </a:lnTo>
                <a:lnTo>
                  <a:pt x="2120261" y="2496971"/>
                </a:lnTo>
                <a:lnTo>
                  <a:pt x="2114962" y="2447791"/>
                </a:lnTo>
                <a:lnTo>
                  <a:pt x="2110621" y="2398612"/>
                </a:lnTo>
                <a:lnTo>
                  <a:pt x="2107241" y="2349432"/>
                </a:lnTo>
                <a:lnTo>
                  <a:pt x="2104826" y="2300253"/>
                </a:lnTo>
                <a:lnTo>
                  <a:pt x="2103381" y="2251073"/>
                </a:lnTo>
                <a:lnTo>
                  <a:pt x="2102911" y="2201894"/>
                </a:lnTo>
                <a:lnTo>
                  <a:pt x="2103419" y="2152715"/>
                </a:lnTo>
                <a:lnTo>
                  <a:pt x="2104911" y="2103536"/>
                </a:lnTo>
                <a:lnTo>
                  <a:pt x="2107389" y="2054357"/>
                </a:lnTo>
                <a:lnTo>
                  <a:pt x="2110859" y="2005178"/>
                </a:lnTo>
                <a:lnTo>
                  <a:pt x="2115325" y="1955999"/>
                </a:lnTo>
                <a:lnTo>
                  <a:pt x="2120791" y="1906819"/>
                </a:lnTo>
                <a:lnTo>
                  <a:pt x="2127262" y="1857640"/>
                </a:lnTo>
                <a:lnTo>
                  <a:pt x="2134742" y="1808461"/>
                </a:lnTo>
                <a:lnTo>
                  <a:pt x="2143235" y="1759283"/>
                </a:lnTo>
                <a:lnTo>
                  <a:pt x="2152746" y="1710104"/>
                </a:lnTo>
                <a:lnTo>
                  <a:pt x="2163278" y="1660925"/>
                </a:lnTo>
                <a:lnTo>
                  <a:pt x="2174837" y="1611746"/>
                </a:lnTo>
                <a:lnTo>
                  <a:pt x="2187426" y="1562566"/>
                </a:lnTo>
                <a:lnTo>
                  <a:pt x="2201050" y="1513387"/>
                </a:lnTo>
                <a:lnTo>
                  <a:pt x="2215713" y="1464208"/>
                </a:lnTo>
                <a:lnTo>
                  <a:pt x="2231420" y="1415029"/>
                </a:lnTo>
                <a:lnTo>
                  <a:pt x="2248175" y="1365850"/>
                </a:lnTo>
                <a:lnTo>
                  <a:pt x="2265982" y="1316671"/>
                </a:lnTo>
                <a:lnTo>
                  <a:pt x="2279535" y="1259232"/>
                </a:lnTo>
                <a:lnTo>
                  <a:pt x="2279719" y="1202364"/>
                </a:lnTo>
                <a:lnTo>
                  <a:pt x="2269051" y="1149641"/>
                </a:lnTo>
                <a:lnTo>
                  <a:pt x="2250051" y="1104636"/>
                </a:lnTo>
                <a:lnTo>
                  <a:pt x="2225238" y="1070921"/>
                </a:lnTo>
                <a:lnTo>
                  <a:pt x="1669110" y="437353"/>
                </a:lnTo>
                <a:lnTo>
                  <a:pt x="1669110" y="0"/>
                </a:lnTo>
                <a:lnTo>
                  <a:pt x="868678" y="8243"/>
                </a:lnTo>
                <a:close/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44735" y="9829512"/>
            <a:ext cx="913377" cy="59414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744730" y="9829517"/>
            <a:ext cx="911860" cy="594360"/>
          </a:xfrm>
          <a:custGeom>
            <a:avLst/>
            <a:gdLst/>
            <a:ahLst/>
            <a:cxnLst/>
            <a:rect l="l" t="t" r="r" b="b"/>
            <a:pathLst>
              <a:path w="911859" h="594359">
                <a:moveTo>
                  <a:pt x="52692" y="0"/>
                </a:moveTo>
                <a:lnTo>
                  <a:pt x="0" y="0"/>
                </a:lnTo>
                <a:lnTo>
                  <a:pt x="0" y="594144"/>
                </a:lnTo>
                <a:lnTo>
                  <a:pt x="52692" y="594144"/>
                </a:lnTo>
                <a:lnTo>
                  <a:pt x="52692" y="0"/>
                </a:lnTo>
                <a:close/>
              </a:path>
              <a:path w="911859" h="594359">
                <a:moveTo>
                  <a:pt x="174294" y="0"/>
                </a:moveTo>
                <a:lnTo>
                  <a:pt x="105638" y="0"/>
                </a:lnTo>
                <a:lnTo>
                  <a:pt x="105638" y="594144"/>
                </a:lnTo>
                <a:lnTo>
                  <a:pt x="174294" y="594144"/>
                </a:lnTo>
                <a:lnTo>
                  <a:pt x="174294" y="0"/>
                </a:lnTo>
                <a:close/>
              </a:path>
              <a:path w="911859" h="594359">
                <a:moveTo>
                  <a:pt x="326250" y="0"/>
                </a:moveTo>
                <a:lnTo>
                  <a:pt x="227241" y="0"/>
                </a:lnTo>
                <a:lnTo>
                  <a:pt x="227241" y="594144"/>
                </a:lnTo>
                <a:lnTo>
                  <a:pt x="326250" y="594144"/>
                </a:lnTo>
                <a:lnTo>
                  <a:pt x="326250" y="0"/>
                </a:lnTo>
                <a:close/>
              </a:path>
              <a:path w="911859" h="594359">
                <a:moveTo>
                  <a:pt x="532485" y="0"/>
                </a:moveTo>
                <a:lnTo>
                  <a:pt x="379196" y="0"/>
                </a:lnTo>
                <a:lnTo>
                  <a:pt x="379196" y="594144"/>
                </a:lnTo>
                <a:lnTo>
                  <a:pt x="532485" y="594144"/>
                </a:lnTo>
                <a:lnTo>
                  <a:pt x="532485" y="0"/>
                </a:lnTo>
                <a:close/>
              </a:path>
              <a:path w="911859" h="594359">
                <a:moveTo>
                  <a:pt x="684441" y="0"/>
                </a:moveTo>
                <a:lnTo>
                  <a:pt x="585431" y="0"/>
                </a:lnTo>
                <a:lnTo>
                  <a:pt x="585431" y="594144"/>
                </a:lnTo>
                <a:lnTo>
                  <a:pt x="684441" y="594144"/>
                </a:lnTo>
                <a:lnTo>
                  <a:pt x="684441" y="0"/>
                </a:lnTo>
                <a:close/>
              </a:path>
              <a:path w="911859" h="594359">
                <a:moveTo>
                  <a:pt x="806043" y="0"/>
                </a:moveTo>
                <a:lnTo>
                  <a:pt x="737374" y="0"/>
                </a:lnTo>
                <a:lnTo>
                  <a:pt x="737374" y="594144"/>
                </a:lnTo>
                <a:lnTo>
                  <a:pt x="806043" y="594144"/>
                </a:lnTo>
                <a:lnTo>
                  <a:pt x="806043" y="0"/>
                </a:lnTo>
                <a:close/>
              </a:path>
              <a:path w="911859" h="594359">
                <a:moveTo>
                  <a:pt x="911694" y="0"/>
                </a:moveTo>
                <a:lnTo>
                  <a:pt x="859002" y="0"/>
                </a:lnTo>
                <a:lnTo>
                  <a:pt x="859002" y="594144"/>
                </a:lnTo>
                <a:lnTo>
                  <a:pt x="911694" y="594144"/>
                </a:lnTo>
                <a:lnTo>
                  <a:pt x="911694" y="0"/>
                </a:lnTo>
                <a:close/>
              </a:path>
            </a:pathLst>
          </a:custGeom>
          <a:solidFill>
            <a:srgbClr val="D324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058281" y="3960999"/>
            <a:ext cx="330200" cy="1263650"/>
          </a:xfrm>
          <a:custGeom>
            <a:avLst/>
            <a:gdLst/>
            <a:ahLst/>
            <a:cxnLst/>
            <a:rect l="l" t="t" r="r" b="b"/>
            <a:pathLst>
              <a:path w="330200" h="1263650">
                <a:moveTo>
                  <a:pt x="330085" y="0"/>
                </a:moveTo>
                <a:lnTo>
                  <a:pt x="285356" y="0"/>
                </a:lnTo>
                <a:lnTo>
                  <a:pt x="285356" y="29210"/>
                </a:lnTo>
                <a:lnTo>
                  <a:pt x="285356" y="31750"/>
                </a:lnTo>
                <a:lnTo>
                  <a:pt x="49339" y="31750"/>
                </a:lnTo>
                <a:lnTo>
                  <a:pt x="49339" y="29210"/>
                </a:lnTo>
                <a:lnTo>
                  <a:pt x="285356" y="29210"/>
                </a:lnTo>
                <a:lnTo>
                  <a:pt x="285356" y="0"/>
                </a:lnTo>
                <a:lnTo>
                  <a:pt x="0" y="0"/>
                </a:lnTo>
                <a:lnTo>
                  <a:pt x="0" y="1511"/>
                </a:lnTo>
                <a:lnTo>
                  <a:pt x="0" y="29210"/>
                </a:lnTo>
                <a:lnTo>
                  <a:pt x="28067" y="29210"/>
                </a:lnTo>
                <a:lnTo>
                  <a:pt x="28067" y="31750"/>
                </a:lnTo>
                <a:lnTo>
                  <a:pt x="28067" y="370840"/>
                </a:lnTo>
                <a:lnTo>
                  <a:pt x="46786" y="370840"/>
                </a:lnTo>
                <a:lnTo>
                  <a:pt x="46786" y="1263650"/>
                </a:lnTo>
                <a:lnTo>
                  <a:pt x="286423" y="1263650"/>
                </a:lnTo>
                <a:lnTo>
                  <a:pt x="286423" y="370840"/>
                </a:lnTo>
                <a:lnTo>
                  <a:pt x="305130" y="370840"/>
                </a:lnTo>
                <a:lnTo>
                  <a:pt x="305130" y="31750"/>
                </a:lnTo>
                <a:lnTo>
                  <a:pt x="330085" y="31750"/>
                </a:lnTo>
                <a:lnTo>
                  <a:pt x="330085" y="29210"/>
                </a:lnTo>
                <a:lnTo>
                  <a:pt x="330085" y="1511"/>
                </a:lnTo>
                <a:lnTo>
                  <a:pt x="330085" y="0"/>
                </a:lnTo>
                <a:close/>
              </a:path>
            </a:pathLst>
          </a:custGeom>
          <a:solidFill>
            <a:srgbClr val="00A75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107630" y="3962508"/>
            <a:ext cx="236011" cy="35153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125777" y="4873525"/>
            <a:ext cx="199717" cy="351536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117386" y="2571703"/>
            <a:ext cx="218440" cy="705485"/>
          </a:xfrm>
          <a:custGeom>
            <a:avLst/>
            <a:gdLst/>
            <a:ahLst/>
            <a:cxnLst/>
            <a:rect l="l" t="t" r="r" b="b"/>
            <a:pathLst>
              <a:path w="218439" h="705485">
                <a:moveTo>
                  <a:pt x="0" y="28280"/>
                </a:moveTo>
                <a:lnTo>
                  <a:pt x="217317" y="27175"/>
                </a:lnTo>
                <a:lnTo>
                  <a:pt x="0" y="71272"/>
                </a:lnTo>
                <a:lnTo>
                  <a:pt x="217317" y="103110"/>
                </a:lnTo>
                <a:lnTo>
                  <a:pt x="0" y="150432"/>
                </a:lnTo>
                <a:lnTo>
                  <a:pt x="217317" y="188949"/>
                </a:lnTo>
                <a:lnTo>
                  <a:pt x="0" y="231867"/>
                </a:lnTo>
                <a:lnTo>
                  <a:pt x="217317" y="279182"/>
                </a:lnTo>
                <a:lnTo>
                  <a:pt x="0" y="317707"/>
                </a:lnTo>
                <a:lnTo>
                  <a:pt x="217317" y="365020"/>
                </a:lnTo>
                <a:lnTo>
                  <a:pt x="0" y="401341"/>
                </a:lnTo>
                <a:lnTo>
                  <a:pt x="217317" y="448656"/>
                </a:lnTo>
                <a:lnTo>
                  <a:pt x="0" y="489376"/>
                </a:lnTo>
                <a:lnTo>
                  <a:pt x="217317" y="533389"/>
                </a:lnTo>
                <a:lnTo>
                  <a:pt x="0" y="582918"/>
                </a:lnTo>
                <a:lnTo>
                  <a:pt x="216259" y="622532"/>
                </a:lnTo>
                <a:lnTo>
                  <a:pt x="0" y="678663"/>
                </a:lnTo>
                <a:lnTo>
                  <a:pt x="217317" y="677591"/>
                </a:lnTo>
              </a:path>
              <a:path w="218439" h="705485">
                <a:moveTo>
                  <a:pt x="217853" y="705440"/>
                </a:moveTo>
                <a:lnTo>
                  <a:pt x="88102" y="705440"/>
                </a:lnTo>
              </a:path>
              <a:path w="218439" h="705485">
                <a:moveTo>
                  <a:pt x="130481" y="0"/>
                </a:moveTo>
                <a:lnTo>
                  <a:pt x="734" y="0"/>
                </a:lnTo>
              </a:path>
            </a:pathLst>
          </a:custGeom>
          <a:ln w="17999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72458" y="5455742"/>
            <a:ext cx="112229" cy="4258205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202987" y="5485445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26819" y="0"/>
                </a:moveTo>
                <a:lnTo>
                  <a:pt x="16380" y="2108"/>
                </a:lnTo>
                <a:lnTo>
                  <a:pt x="7855" y="7856"/>
                </a:lnTo>
                <a:lnTo>
                  <a:pt x="2107" y="16381"/>
                </a:lnTo>
                <a:lnTo>
                  <a:pt x="0" y="26819"/>
                </a:lnTo>
                <a:lnTo>
                  <a:pt x="2107" y="37258"/>
                </a:lnTo>
                <a:lnTo>
                  <a:pt x="7855" y="45783"/>
                </a:lnTo>
                <a:lnTo>
                  <a:pt x="16380" y="51531"/>
                </a:lnTo>
                <a:lnTo>
                  <a:pt x="26819" y="53639"/>
                </a:lnTo>
                <a:lnTo>
                  <a:pt x="37258" y="51531"/>
                </a:lnTo>
                <a:lnTo>
                  <a:pt x="45783" y="45783"/>
                </a:lnTo>
                <a:lnTo>
                  <a:pt x="51531" y="37258"/>
                </a:lnTo>
                <a:lnTo>
                  <a:pt x="53639" y="26819"/>
                </a:lnTo>
                <a:lnTo>
                  <a:pt x="51531" y="16381"/>
                </a:lnTo>
                <a:lnTo>
                  <a:pt x="45783" y="7856"/>
                </a:lnTo>
                <a:lnTo>
                  <a:pt x="37258" y="2108"/>
                </a:lnTo>
                <a:lnTo>
                  <a:pt x="26819" y="0"/>
                </a:lnTo>
                <a:close/>
              </a:path>
            </a:pathLst>
          </a:custGeom>
          <a:solidFill>
            <a:srgbClr val="C5B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571473" y="2954199"/>
            <a:ext cx="1833880" cy="1107440"/>
          </a:xfrm>
          <a:custGeom>
            <a:avLst/>
            <a:gdLst/>
            <a:ahLst/>
            <a:cxnLst/>
            <a:rect l="l" t="t" r="r" b="b"/>
            <a:pathLst>
              <a:path w="1833879" h="1107439">
                <a:moveTo>
                  <a:pt x="562468" y="0"/>
                </a:moveTo>
                <a:lnTo>
                  <a:pt x="498133" y="47654"/>
                </a:lnTo>
                <a:lnTo>
                  <a:pt x="473983" y="94839"/>
                </a:lnTo>
                <a:lnTo>
                  <a:pt x="433735" y="194745"/>
                </a:lnTo>
                <a:lnTo>
                  <a:pt x="418154" y="248346"/>
                </a:lnTo>
                <a:lnTo>
                  <a:pt x="402212" y="300228"/>
                </a:lnTo>
                <a:lnTo>
                  <a:pt x="385838" y="350537"/>
                </a:lnTo>
                <a:lnTo>
                  <a:pt x="368964" y="399423"/>
                </a:lnTo>
                <a:lnTo>
                  <a:pt x="351518" y="447034"/>
                </a:lnTo>
                <a:lnTo>
                  <a:pt x="333431" y="493519"/>
                </a:lnTo>
                <a:lnTo>
                  <a:pt x="314632" y="539026"/>
                </a:lnTo>
                <a:lnTo>
                  <a:pt x="295050" y="583703"/>
                </a:lnTo>
                <a:lnTo>
                  <a:pt x="274616" y="627699"/>
                </a:lnTo>
                <a:lnTo>
                  <a:pt x="253260" y="671163"/>
                </a:lnTo>
                <a:lnTo>
                  <a:pt x="230910" y="714242"/>
                </a:lnTo>
                <a:lnTo>
                  <a:pt x="207497" y="757085"/>
                </a:lnTo>
                <a:lnTo>
                  <a:pt x="182951" y="799841"/>
                </a:lnTo>
                <a:lnTo>
                  <a:pt x="157201" y="842658"/>
                </a:lnTo>
                <a:lnTo>
                  <a:pt x="130176" y="885684"/>
                </a:lnTo>
                <a:lnTo>
                  <a:pt x="101808" y="929068"/>
                </a:lnTo>
                <a:lnTo>
                  <a:pt x="72025" y="972959"/>
                </a:lnTo>
                <a:lnTo>
                  <a:pt x="40758" y="1017504"/>
                </a:lnTo>
                <a:lnTo>
                  <a:pt x="7935" y="1062852"/>
                </a:lnTo>
                <a:lnTo>
                  <a:pt x="0" y="1084416"/>
                </a:lnTo>
                <a:lnTo>
                  <a:pt x="7731" y="1099986"/>
                </a:lnTo>
                <a:lnTo>
                  <a:pt x="24641" y="1106892"/>
                </a:lnTo>
                <a:lnTo>
                  <a:pt x="44244" y="1102464"/>
                </a:lnTo>
                <a:lnTo>
                  <a:pt x="86401" y="1075971"/>
                </a:lnTo>
                <a:lnTo>
                  <a:pt x="127872" y="1048428"/>
                </a:lnTo>
                <a:lnTo>
                  <a:pt x="168628" y="1019852"/>
                </a:lnTo>
                <a:lnTo>
                  <a:pt x="208643" y="990259"/>
                </a:lnTo>
                <a:lnTo>
                  <a:pt x="247888" y="959666"/>
                </a:lnTo>
                <a:lnTo>
                  <a:pt x="286336" y="928090"/>
                </a:lnTo>
                <a:lnTo>
                  <a:pt x="323960" y="895547"/>
                </a:lnTo>
                <a:lnTo>
                  <a:pt x="360732" y="862054"/>
                </a:lnTo>
                <a:lnTo>
                  <a:pt x="396624" y="827628"/>
                </a:lnTo>
                <a:lnTo>
                  <a:pt x="431609" y="792285"/>
                </a:lnTo>
                <a:lnTo>
                  <a:pt x="465659" y="756042"/>
                </a:lnTo>
                <a:lnTo>
                  <a:pt x="498747" y="718916"/>
                </a:lnTo>
                <a:lnTo>
                  <a:pt x="530845" y="680923"/>
                </a:lnTo>
                <a:lnTo>
                  <a:pt x="561926" y="642080"/>
                </a:lnTo>
                <a:lnTo>
                  <a:pt x="591961" y="602404"/>
                </a:lnTo>
                <a:lnTo>
                  <a:pt x="620924" y="561911"/>
                </a:lnTo>
                <a:lnTo>
                  <a:pt x="648786" y="520618"/>
                </a:lnTo>
                <a:lnTo>
                  <a:pt x="675520" y="478542"/>
                </a:lnTo>
                <a:lnTo>
                  <a:pt x="701100" y="435700"/>
                </a:lnTo>
                <a:lnTo>
                  <a:pt x="716411" y="428100"/>
                </a:lnTo>
                <a:lnTo>
                  <a:pt x="732455" y="424151"/>
                </a:lnTo>
                <a:lnTo>
                  <a:pt x="749325" y="424326"/>
                </a:lnTo>
                <a:lnTo>
                  <a:pt x="767117" y="429101"/>
                </a:lnTo>
                <a:lnTo>
                  <a:pt x="814551" y="449499"/>
                </a:lnTo>
                <a:lnTo>
                  <a:pt x="862237" y="469000"/>
                </a:lnTo>
                <a:lnTo>
                  <a:pt x="910169" y="487620"/>
                </a:lnTo>
                <a:lnTo>
                  <a:pt x="958344" y="505373"/>
                </a:lnTo>
                <a:lnTo>
                  <a:pt x="1006757" y="522276"/>
                </a:lnTo>
                <a:lnTo>
                  <a:pt x="1055404" y="538344"/>
                </a:lnTo>
                <a:lnTo>
                  <a:pt x="1104280" y="553593"/>
                </a:lnTo>
                <a:lnTo>
                  <a:pt x="1153381" y="568039"/>
                </a:lnTo>
                <a:lnTo>
                  <a:pt x="1202703" y="581698"/>
                </a:lnTo>
                <a:lnTo>
                  <a:pt x="1252241" y="594584"/>
                </a:lnTo>
                <a:lnTo>
                  <a:pt x="1301991" y="606714"/>
                </a:lnTo>
                <a:lnTo>
                  <a:pt x="1351948" y="618103"/>
                </a:lnTo>
                <a:lnTo>
                  <a:pt x="1402108" y="628768"/>
                </a:lnTo>
                <a:lnTo>
                  <a:pt x="1452466" y="638723"/>
                </a:lnTo>
                <a:lnTo>
                  <a:pt x="1503019" y="647984"/>
                </a:lnTo>
                <a:lnTo>
                  <a:pt x="1553761" y="656567"/>
                </a:lnTo>
                <a:lnTo>
                  <a:pt x="1604689" y="664489"/>
                </a:lnTo>
                <a:lnTo>
                  <a:pt x="1655798" y="671763"/>
                </a:lnTo>
                <a:lnTo>
                  <a:pt x="1707083" y="678407"/>
                </a:lnTo>
                <a:lnTo>
                  <a:pt x="1758541" y="684435"/>
                </a:lnTo>
                <a:lnTo>
                  <a:pt x="1810166" y="689864"/>
                </a:lnTo>
                <a:lnTo>
                  <a:pt x="1825430" y="682329"/>
                </a:lnTo>
                <a:lnTo>
                  <a:pt x="1833275" y="657991"/>
                </a:lnTo>
                <a:lnTo>
                  <a:pt x="1830391" y="628959"/>
                </a:lnTo>
                <a:lnTo>
                  <a:pt x="1813467" y="607344"/>
                </a:lnTo>
                <a:lnTo>
                  <a:pt x="1794826" y="591268"/>
                </a:lnTo>
                <a:lnTo>
                  <a:pt x="1782412" y="568924"/>
                </a:lnTo>
                <a:lnTo>
                  <a:pt x="1769148" y="545962"/>
                </a:lnTo>
                <a:lnTo>
                  <a:pt x="1747955" y="528032"/>
                </a:lnTo>
                <a:lnTo>
                  <a:pt x="1716127" y="520631"/>
                </a:lnTo>
                <a:lnTo>
                  <a:pt x="1640338" y="520074"/>
                </a:lnTo>
                <a:lnTo>
                  <a:pt x="1608249" y="513223"/>
                </a:lnTo>
                <a:lnTo>
                  <a:pt x="1374462" y="405993"/>
                </a:lnTo>
                <a:lnTo>
                  <a:pt x="1225930" y="171640"/>
                </a:lnTo>
                <a:lnTo>
                  <a:pt x="981669" y="171640"/>
                </a:lnTo>
                <a:lnTo>
                  <a:pt x="895845" y="112226"/>
                </a:lnTo>
                <a:lnTo>
                  <a:pt x="891013" y="30609"/>
                </a:lnTo>
                <a:lnTo>
                  <a:pt x="886461" y="13615"/>
                </a:lnTo>
                <a:lnTo>
                  <a:pt x="876493" y="4048"/>
                </a:lnTo>
                <a:lnTo>
                  <a:pt x="858712" y="824"/>
                </a:lnTo>
                <a:lnTo>
                  <a:pt x="761368" y="1711"/>
                </a:lnTo>
                <a:lnTo>
                  <a:pt x="710588" y="1958"/>
                </a:lnTo>
                <a:lnTo>
                  <a:pt x="659808" y="1862"/>
                </a:lnTo>
                <a:lnTo>
                  <a:pt x="610083" y="1263"/>
                </a:lnTo>
                <a:lnTo>
                  <a:pt x="562468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597293" y="3320179"/>
            <a:ext cx="112223" cy="112222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3829837" y="1392818"/>
            <a:ext cx="264160" cy="254635"/>
          </a:xfrm>
          <a:custGeom>
            <a:avLst/>
            <a:gdLst/>
            <a:ahLst/>
            <a:cxnLst/>
            <a:rect l="l" t="t" r="r" b="b"/>
            <a:pathLst>
              <a:path w="264160" h="254635">
                <a:moveTo>
                  <a:pt x="264058" y="193281"/>
                </a:moveTo>
                <a:lnTo>
                  <a:pt x="220472" y="193281"/>
                </a:lnTo>
                <a:lnTo>
                  <a:pt x="220472" y="214871"/>
                </a:lnTo>
                <a:lnTo>
                  <a:pt x="82511" y="214871"/>
                </a:lnTo>
                <a:lnTo>
                  <a:pt x="82511" y="193281"/>
                </a:lnTo>
                <a:lnTo>
                  <a:pt x="82511" y="0"/>
                </a:lnTo>
                <a:lnTo>
                  <a:pt x="0" y="0"/>
                </a:lnTo>
                <a:lnTo>
                  <a:pt x="0" y="193281"/>
                </a:lnTo>
                <a:lnTo>
                  <a:pt x="0" y="214871"/>
                </a:lnTo>
                <a:lnTo>
                  <a:pt x="0" y="254241"/>
                </a:lnTo>
                <a:lnTo>
                  <a:pt x="264058" y="254241"/>
                </a:lnTo>
                <a:lnTo>
                  <a:pt x="264058" y="214871"/>
                </a:lnTo>
                <a:lnTo>
                  <a:pt x="264058" y="193281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3829837" y="1175889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4">
                <a:moveTo>
                  <a:pt x="82511" y="0"/>
                </a:moveTo>
                <a:lnTo>
                  <a:pt x="0" y="0"/>
                </a:lnTo>
                <a:lnTo>
                  <a:pt x="0" y="15240"/>
                </a:lnTo>
                <a:lnTo>
                  <a:pt x="0" y="169481"/>
                </a:lnTo>
                <a:lnTo>
                  <a:pt x="82511" y="169481"/>
                </a:lnTo>
                <a:lnTo>
                  <a:pt x="82511" y="15240"/>
                </a:lnTo>
                <a:lnTo>
                  <a:pt x="82511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3829837" y="1139059"/>
            <a:ext cx="264160" cy="52069"/>
          </a:xfrm>
          <a:custGeom>
            <a:avLst/>
            <a:gdLst/>
            <a:ahLst/>
            <a:cxnLst/>
            <a:rect l="l" t="t" r="r" b="b"/>
            <a:pathLst>
              <a:path w="264160" h="52069">
                <a:moveTo>
                  <a:pt x="264058" y="0"/>
                </a:moveTo>
                <a:lnTo>
                  <a:pt x="0" y="0"/>
                </a:lnTo>
                <a:lnTo>
                  <a:pt x="0" y="36830"/>
                </a:lnTo>
                <a:lnTo>
                  <a:pt x="217309" y="36830"/>
                </a:lnTo>
                <a:lnTo>
                  <a:pt x="217309" y="52070"/>
                </a:lnTo>
                <a:lnTo>
                  <a:pt x="264058" y="52070"/>
                </a:lnTo>
                <a:lnTo>
                  <a:pt x="264058" y="36830"/>
                </a:lnTo>
                <a:lnTo>
                  <a:pt x="264058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3779034" y="1392807"/>
            <a:ext cx="52705" cy="82550"/>
          </a:xfrm>
          <a:custGeom>
            <a:avLst/>
            <a:gdLst/>
            <a:ahLst/>
            <a:cxnLst/>
            <a:rect l="l" t="t" r="r" b="b"/>
            <a:pathLst>
              <a:path w="52704" h="82550">
                <a:moveTo>
                  <a:pt x="0" y="82548"/>
                </a:moveTo>
                <a:lnTo>
                  <a:pt x="52603" y="82548"/>
                </a:lnTo>
                <a:lnTo>
                  <a:pt x="52603" y="0"/>
                </a:lnTo>
                <a:lnTo>
                  <a:pt x="0" y="0"/>
                </a:lnTo>
                <a:lnTo>
                  <a:pt x="0" y="82548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3779034" y="1274213"/>
            <a:ext cx="52705" cy="71755"/>
          </a:xfrm>
          <a:custGeom>
            <a:avLst/>
            <a:gdLst/>
            <a:ahLst/>
            <a:cxnLst/>
            <a:rect l="l" t="t" r="r" b="b"/>
            <a:pathLst>
              <a:path w="52704" h="71755">
                <a:moveTo>
                  <a:pt x="0" y="71146"/>
                </a:moveTo>
                <a:lnTo>
                  <a:pt x="52603" y="71146"/>
                </a:lnTo>
                <a:lnTo>
                  <a:pt x="52603" y="0"/>
                </a:lnTo>
                <a:lnTo>
                  <a:pt x="0" y="0"/>
                </a:lnTo>
                <a:lnTo>
                  <a:pt x="0" y="71146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769325" y="1345360"/>
            <a:ext cx="142361" cy="47447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779395" y="1344840"/>
            <a:ext cx="132715" cy="46990"/>
          </a:xfrm>
          <a:custGeom>
            <a:avLst/>
            <a:gdLst/>
            <a:ahLst/>
            <a:cxnLst/>
            <a:rect l="l" t="t" r="r" b="b"/>
            <a:pathLst>
              <a:path w="132714" h="46990">
                <a:moveTo>
                  <a:pt x="132551" y="0"/>
                </a:moveTo>
                <a:lnTo>
                  <a:pt x="0" y="0"/>
                </a:lnTo>
              </a:path>
              <a:path w="132714" h="46990">
                <a:moveTo>
                  <a:pt x="132551" y="46415"/>
                </a:moveTo>
                <a:lnTo>
                  <a:pt x="0" y="46415"/>
                </a:lnTo>
              </a:path>
            </a:pathLst>
          </a:custGeom>
          <a:ln w="3175">
            <a:solidFill>
              <a:srgbClr val="B9201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4577338" y="1175896"/>
            <a:ext cx="2148840" cy="1231265"/>
          </a:xfrm>
          <a:custGeom>
            <a:avLst/>
            <a:gdLst/>
            <a:ahLst/>
            <a:cxnLst/>
            <a:rect l="l" t="t" r="r" b="b"/>
            <a:pathLst>
              <a:path w="2148840" h="1231264">
                <a:moveTo>
                  <a:pt x="0" y="0"/>
                </a:moveTo>
                <a:lnTo>
                  <a:pt x="0" y="432403"/>
                </a:lnTo>
                <a:lnTo>
                  <a:pt x="138692" y="432403"/>
                </a:lnTo>
                <a:lnTo>
                  <a:pt x="139600" y="409453"/>
                </a:lnTo>
                <a:lnTo>
                  <a:pt x="183819" y="409580"/>
                </a:lnTo>
                <a:lnTo>
                  <a:pt x="182664" y="432403"/>
                </a:lnTo>
                <a:lnTo>
                  <a:pt x="742675" y="432403"/>
                </a:lnTo>
                <a:lnTo>
                  <a:pt x="758383" y="438715"/>
                </a:lnTo>
                <a:lnTo>
                  <a:pt x="799215" y="484781"/>
                </a:lnTo>
                <a:lnTo>
                  <a:pt x="822343" y="521506"/>
                </a:lnTo>
                <a:lnTo>
                  <a:pt x="845949" y="565340"/>
                </a:lnTo>
                <a:lnTo>
                  <a:pt x="869034" y="614769"/>
                </a:lnTo>
                <a:lnTo>
                  <a:pt x="890600" y="668278"/>
                </a:lnTo>
                <a:lnTo>
                  <a:pt x="909650" y="724353"/>
                </a:lnTo>
                <a:lnTo>
                  <a:pt x="925185" y="781480"/>
                </a:lnTo>
                <a:lnTo>
                  <a:pt x="936208" y="838144"/>
                </a:lnTo>
                <a:lnTo>
                  <a:pt x="941720" y="892831"/>
                </a:lnTo>
                <a:lnTo>
                  <a:pt x="940723" y="944027"/>
                </a:lnTo>
                <a:lnTo>
                  <a:pt x="956771" y="971082"/>
                </a:lnTo>
                <a:lnTo>
                  <a:pt x="986344" y="995871"/>
                </a:lnTo>
                <a:lnTo>
                  <a:pt x="1025945" y="1018306"/>
                </a:lnTo>
                <a:lnTo>
                  <a:pt x="1072078" y="1038293"/>
                </a:lnTo>
                <a:lnTo>
                  <a:pt x="1121244" y="1055742"/>
                </a:lnTo>
                <a:lnTo>
                  <a:pt x="1169947" y="1070562"/>
                </a:lnTo>
                <a:lnTo>
                  <a:pt x="1214690" y="1082661"/>
                </a:lnTo>
                <a:lnTo>
                  <a:pt x="1214690" y="1231196"/>
                </a:lnTo>
                <a:lnTo>
                  <a:pt x="1993676" y="1231196"/>
                </a:lnTo>
                <a:lnTo>
                  <a:pt x="1993676" y="1089263"/>
                </a:lnTo>
                <a:lnTo>
                  <a:pt x="2036944" y="1065345"/>
                </a:lnTo>
                <a:lnTo>
                  <a:pt x="2073539" y="1039186"/>
                </a:lnTo>
                <a:lnTo>
                  <a:pt x="2103219" y="1010776"/>
                </a:lnTo>
                <a:lnTo>
                  <a:pt x="2140862" y="947164"/>
                </a:lnTo>
                <a:lnTo>
                  <a:pt x="2148342" y="911943"/>
                </a:lnTo>
                <a:lnTo>
                  <a:pt x="2147936" y="874432"/>
                </a:lnTo>
                <a:lnTo>
                  <a:pt x="2139402" y="834622"/>
                </a:lnTo>
                <a:lnTo>
                  <a:pt x="2122499" y="792503"/>
                </a:lnTo>
                <a:lnTo>
                  <a:pt x="2096984" y="748065"/>
                </a:lnTo>
                <a:lnTo>
                  <a:pt x="2062613" y="701299"/>
                </a:lnTo>
                <a:lnTo>
                  <a:pt x="2019146" y="652194"/>
                </a:lnTo>
                <a:lnTo>
                  <a:pt x="1991498" y="608800"/>
                </a:lnTo>
                <a:lnTo>
                  <a:pt x="1967770" y="563982"/>
                </a:lnTo>
                <a:lnTo>
                  <a:pt x="1947709" y="517830"/>
                </a:lnTo>
                <a:lnTo>
                  <a:pt x="1931061" y="470438"/>
                </a:lnTo>
                <a:lnTo>
                  <a:pt x="1917572" y="421896"/>
                </a:lnTo>
                <a:lnTo>
                  <a:pt x="1906990" y="372298"/>
                </a:lnTo>
                <a:lnTo>
                  <a:pt x="1899060" y="321736"/>
                </a:lnTo>
                <a:lnTo>
                  <a:pt x="1893530" y="270301"/>
                </a:lnTo>
                <a:lnTo>
                  <a:pt x="1890146" y="218086"/>
                </a:lnTo>
                <a:lnTo>
                  <a:pt x="1888653" y="165182"/>
                </a:lnTo>
                <a:lnTo>
                  <a:pt x="1866794" y="129246"/>
                </a:lnTo>
                <a:lnTo>
                  <a:pt x="1838920" y="97685"/>
                </a:lnTo>
                <a:lnTo>
                  <a:pt x="1805065" y="70473"/>
                </a:lnTo>
                <a:lnTo>
                  <a:pt x="1765264" y="47585"/>
                </a:lnTo>
                <a:lnTo>
                  <a:pt x="1719553" y="28995"/>
                </a:lnTo>
                <a:lnTo>
                  <a:pt x="1667966" y="14678"/>
                </a:lnTo>
                <a:lnTo>
                  <a:pt x="1610539" y="4608"/>
                </a:lnTo>
                <a:lnTo>
                  <a:pt x="182775" y="533"/>
                </a:lnTo>
                <a:lnTo>
                  <a:pt x="182782" y="15609"/>
                </a:lnTo>
                <a:lnTo>
                  <a:pt x="136100" y="15599"/>
                </a:lnTo>
                <a:lnTo>
                  <a:pt x="136043" y="345"/>
                </a:lnTo>
                <a:lnTo>
                  <a:pt x="0" y="0"/>
                </a:lnTo>
                <a:close/>
              </a:path>
            </a:pathLst>
          </a:custGeom>
          <a:solidFill>
            <a:srgbClr val="00A4D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5" name="bg object 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099825" y="1288180"/>
            <a:ext cx="253335" cy="1115521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577425" y="1286946"/>
            <a:ext cx="1771014" cy="1121410"/>
          </a:xfrm>
          <a:custGeom>
            <a:avLst/>
            <a:gdLst/>
            <a:ahLst/>
            <a:cxnLst/>
            <a:rect l="l" t="t" r="r" b="b"/>
            <a:pathLst>
              <a:path w="1771014" h="1121410">
                <a:moveTo>
                  <a:pt x="1525788" y="1121327"/>
                </a:moveTo>
                <a:lnTo>
                  <a:pt x="1525788" y="133527"/>
                </a:lnTo>
                <a:lnTo>
                  <a:pt x="0" y="133120"/>
                </a:lnTo>
              </a:path>
              <a:path w="1771014" h="1121410">
                <a:moveTo>
                  <a:pt x="4942" y="39610"/>
                </a:moveTo>
                <a:lnTo>
                  <a:pt x="1525788" y="39610"/>
                </a:lnTo>
                <a:lnTo>
                  <a:pt x="1525788" y="0"/>
                </a:lnTo>
                <a:lnTo>
                  <a:pt x="1770872" y="0"/>
                </a:lnTo>
                <a:lnTo>
                  <a:pt x="1770872" y="1120330"/>
                </a:lnTo>
              </a:path>
            </a:pathLst>
          </a:custGeom>
          <a:ln w="7199">
            <a:solidFill>
              <a:srgbClr val="2F89B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7" name="bg object 3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577421" y="1333345"/>
            <a:ext cx="1528146" cy="8191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107389" y="2453720"/>
            <a:ext cx="236837" cy="3671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97293" y="1980381"/>
            <a:ext cx="112223" cy="112222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6462529" y="2437678"/>
            <a:ext cx="662940" cy="76835"/>
          </a:xfrm>
          <a:custGeom>
            <a:avLst/>
            <a:gdLst/>
            <a:ahLst/>
            <a:cxnLst/>
            <a:rect l="l" t="t" r="r" b="b"/>
            <a:pathLst>
              <a:path w="662940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9"/>
                </a:lnTo>
                <a:lnTo>
                  <a:pt x="87360" y="72007"/>
                </a:lnTo>
                <a:lnTo>
                  <a:pt x="80103" y="42005"/>
                </a:lnTo>
                <a:lnTo>
                  <a:pt x="45035" y="42005"/>
                </a:lnTo>
                <a:lnTo>
                  <a:pt x="45035" y="34805"/>
                </a:lnTo>
                <a:lnTo>
                  <a:pt x="80103" y="34805"/>
                </a:lnTo>
                <a:lnTo>
                  <a:pt x="80161" y="33602"/>
                </a:lnTo>
                <a:lnTo>
                  <a:pt x="88447" y="2401"/>
                </a:lnTo>
                <a:lnTo>
                  <a:pt x="89611" y="0"/>
                </a:lnTo>
                <a:close/>
              </a:path>
              <a:path w="662940" h="76835">
                <a:moveTo>
                  <a:pt x="80103" y="34805"/>
                </a:moveTo>
                <a:lnTo>
                  <a:pt x="45035" y="34805"/>
                </a:lnTo>
                <a:lnTo>
                  <a:pt x="45035" y="42005"/>
                </a:lnTo>
                <a:lnTo>
                  <a:pt x="80103" y="42005"/>
                </a:lnTo>
                <a:lnTo>
                  <a:pt x="80103" y="34805"/>
                </a:lnTo>
                <a:close/>
              </a:path>
              <a:path w="662940" h="76835">
                <a:moveTo>
                  <a:pt x="662579" y="34805"/>
                </a:moveTo>
                <a:lnTo>
                  <a:pt x="80103" y="34805"/>
                </a:lnTo>
                <a:lnTo>
                  <a:pt x="80103" y="42005"/>
                </a:lnTo>
                <a:lnTo>
                  <a:pt x="662579" y="42005"/>
                </a:lnTo>
                <a:lnTo>
                  <a:pt x="662579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1.png"/><Relationship Id="rId4" Type="http://schemas.openxmlformats.org/officeDocument/2006/relationships/hyperlink" Target="https://www.technologystudent.com/despro2/expldview7.html" TargetMode="External"/><Relationship Id="rId5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2628" y="2360816"/>
            <a:ext cx="125984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GASKET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(NYLON)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188433" y="2873309"/>
            <a:ext cx="11893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SPRING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(STEEL)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389476" y="3393120"/>
            <a:ext cx="102616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TRIGGER 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(PP)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401349" y="4513282"/>
            <a:ext cx="755015" cy="52832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algn="ctr" marL="12700" marR="5080">
              <a:lnSpc>
                <a:spcPts val="1290"/>
              </a:lnSpc>
              <a:spcBef>
                <a:spcPts val="220"/>
              </a:spcBef>
            </a:pP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TUBE RETAINER (PP)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304087" y="7324662"/>
            <a:ext cx="961390" cy="3651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345440">
              <a:lnSpc>
                <a:spcPts val="1290"/>
              </a:lnSpc>
              <a:spcBef>
                <a:spcPts val="220"/>
              </a:spcBef>
            </a:pPr>
            <a:r>
              <a:rPr dirty="0" sz="1150" spc="-25">
                <a:solidFill>
                  <a:srgbClr val="151616"/>
                </a:solidFill>
                <a:latin typeface="Arial"/>
                <a:cs typeface="Arial"/>
              </a:rPr>
              <a:t>DIP </a:t>
            </a: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TUBE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(HDPE)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249165" y="9960330"/>
            <a:ext cx="1066800" cy="3651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365760">
              <a:lnSpc>
                <a:spcPts val="1290"/>
              </a:lnSpc>
              <a:spcBef>
                <a:spcPts val="22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LID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5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CLOSURE 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(PP)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06619" y="2573137"/>
            <a:ext cx="795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r>
              <a:rPr dirty="0" sz="115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(PP)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114532" y="5295703"/>
            <a:ext cx="1800225" cy="78740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algn="ctr" marL="49530">
              <a:lnSpc>
                <a:spcPct val="100000"/>
              </a:lnSpc>
              <a:spcBef>
                <a:spcPts val="425"/>
              </a:spcBef>
            </a:pPr>
            <a:r>
              <a:rPr dirty="0" sz="1150" b="1">
                <a:solidFill>
                  <a:srgbClr val="151616"/>
                </a:solidFill>
                <a:latin typeface="Arial"/>
                <a:cs typeface="Arial"/>
              </a:rPr>
              <a:t>PP</a:t>
            </a:r>
            <a:r>
              <a:rPr dirty="0" sz="115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b="1">
                <a:solidFill>
                  <a:srgbClr val="151616"/>
                </a:solidFill>
                <a:latin typeface="Arial"/>
                <a:cs typeface="Arial"/>
              </a:rPr>
              <a:t>= </a:t>
            </a:r>
            <a:r>
              <a:rPr dirty="0" sz="1150" spc="-10" b="1">
                <a:solidFill>
                  <a:srgbClr val="151616"/>
                </a:solidFill>
                <a:latin typeface="Arial"/>
                <a:cs typeface="Arial"/>
              </a:rPr>
              <a:t>POLYPROPYLENE</a:t>
            </a:r>
            <a:endParaRPr sz="1150">
              <a:latin typeface="Arial"/>
              <a:cs typeface="Arial"/>
            </a:endParaRPr>
          </a:p>
          <a:p>
            <a:pPr algn="ctr" marL="113030" marR="104139">
              <a:lnSpc>
                <a:spcPts val="1290"/>
              </a:lnSpc>
              <a:spcBef>
                <a:spcPts val="1390"/>
              </a:spcBef>
            </a:pPr>
            <a:r>
              <a:rPr dirty="0" sz="1150" b="1">
                <a:solidFill>
                  <a:srgbClr val="151616"/>
                </a:solidFill>
                <a:latin typeface="Arial"/>
                <a:cs typeface="Arial"/>
              </a:rPr>
              <a:t>LDPE = LOW </a:t>
            </a:r>
            <a:r>
              <a:rPr dirty="0" sz="1150" spc="-10" b="1">
                <a:solidFill>
                  <a:srgbClr val="151616"/>
                </a:solidFill>
                <a:latin typeface="Arial"/>
                <a:cs typeface="Arial"/>
              </a:rPr>
              <a:t>DENSITY POLYETHYLENE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901928" y="817804"/>
            <a:ext cx="76835" cy="271145"/>
          </a:xfrm>
          <a:custGeom>
            <a:avLst/>
            <a:gdLst/>
            <a:ahLst/>
            <a:cxnLst/>
            <a:rect l="l" t="t" r="r" b="b"/>
            <a:pathLst>
              <a:path w="76835" h="271144">
                <a:moveTo>
                  <a:pt x="0" y="181278"/>
                </a:moveTo>
                <a:lnTo>
                  <a:pt x="38404" y="270889"/>
                </a:lnTo>
                <a:lnTo>
                  <a:pt x="57706" y="225852"/>
                </a:lnTo>
                <a:lnTo>
                  <a:pt x="34804" y="225852"/>
                </a:lnTo>
                <a:lnTo>
                  <a:pt x="34802" y="190785"/>
                </a:lnTo>
                <a:lnTo>
                  <a:pt x="2400" y="182440"/>
                </a:lnTo>
                <a:lnTo>
                  <a:pt x="0" y="181278"/>
                </a:lnTo>
                <a:close/>
              </a:path>
              <a:path w="76835" h="271144">
                <a:moveTo>
                  <a:pt x="34804" y="190785"/>
                </a:moveTo>
                <a:lnTo>
                  <a:pt x="34804" y="225852"/>
                </a:lnTo>
                <a:lnTo>
                  <a:pt x="42003" y="225852"/>
                </a:lnTo>
                <a:lnTo>
                  <a:pt x="42003" y="190879"/>
                </a:lnTo>
                <a:lnTo>
                  <a:pt x="38404" y="190879"/>
                </a:lnTo>
                <a:lnTo>
                  <a:pt x="36003" y="190842"/>
                </a:lnTo>
                <a:lnTo>
                  <a:pt x="34804" y="190785"/>
                </a:lnTo>
                <a:close/>
              </a:path>
              <a:path w="76835" h="271144">
                <a:moveTo>
                  <a:pt x="76809" y="181278"/>
                </a:moveTo>
                <a:lnTo>
                  <a:pt x="42003" y="190785"/>
                </a:lnTo>
                <a:lnTo>
                  <a:pt x="42003" y="225852"/>
                </a:lnTo>
                <a:lnTo>
                  <a:pt x="57706" y="225852"/>
                </a:lnTo>
                <a:lnTo>
                  <a:pt x="76809" y="181278"/>
                </a:lnTo>
                <a:close/>
              </a:path>
              <a:path w="76835" h="271144">
                <a:moveTo>
                  <a:pt x="42003" y="0"/>
                </a:moveTo>
                <a:lnTo>
                  <a:pt x="34804" y="0"/>
                </a:lnTo>
                <a:lnTo>
                  <a:pt x="34804" y="190785"/>
                </a:lnTo>
                <a:lnTo>
                  <a:pt x="36003" y="190842"/>
                </a:lnTo>
                <a:lnTo>
                  <a:pt x="38404" y="190879"/>
                </a:lnTo>
                <a:lnTo>
                  <a:pt x="40805" y="190842"/>
                </a:lnTo>
                <a:lnTo>
                  <a:pt x="42002" y="190785"/>
                </a:lnTo>
                <a:lnTo>
                  <a:pt x="42003" y="0"/>
                </a:lnTo>
                <a:close/>
              </a:path>
              <a:path w="76835" h="271144">
                <a:moveTo>
                  <a:pt x="42003" y="190785"/>
                </a:moveTo>
                <a:lnTo>
                  <a:pt x="40805" y="190842"/>
                </a:lnTo>
                <a:lnTo>
                  <a:pt x="38404" y="190879"/>
                </a:lnTo>
                <a:lnTo>
                  <a:pt x="42003" y="19087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563865" y="817804"/>
            <a:ext cx="76835" cy="271145"/>
          </a:xfrm>
          <a:custGeom>
            <a:avLst/>
            <a:gdLst/>
            <a:ahLst/>
            <a:cxnLst/>
            <a:rect l="l" t="t" r="r" b="b"/>
            <a:pathLst>
              <a:path w="76835" h="271144">
                <a:moveTo>
                  <a:pt x="0" y="181278"/>
                </a:moveTo>
                <a:lnTo>
                  <a:pt x="38404" y="270889"/>
                </a:lnTo>
                <a:lnTo>
                  <a:pt x="57706" y="225852"/>
                </a:lnTo>
                <a:lnTo>
                  <a:pt x="34804" y="225852"/>
                </a:lnTo>
                <a:lnTo>
                  <a:pt x="34801" y="190785"/>
                </a:lnTo>
                <a:lnTo>
                  <a:pt x="2401" y="182440"/>
                </a:lnTo>
                <a:lnTo>
                  <a:pt x="0" y="181278"/>
                </a:lnTo>
                <a:close/>
              </a:path>
              <a:path w="76835" h="271144">
                <a:moveTo>
                  <a:pt x="34804" y="190785"/>
                </a:moveTo>
                <a:lnTo>
                  <a:pt x="34804" y="225852"/>
                </a:lnTo>
                <a:lnTo>
                  <a:pt x="42005" y="225852"/>
                </a:lnTo>
                <a:lnTo>
                  <a:pt x="42005" y="190879"/>
                </a:lnTo>
                <a:lnTo>
                  <a:pt x="38404" y="190879"/>
                </a:lnTo>
                <a:lnTo>
                  <a:pt x="36003" y="190842"/>
                </a:lnTo>
                <a:lnTo>
                  <a:pt x="34804" y="190785"/>
                </a:lnTo>
                <a:close/>
              </a:path>
              <a:path w="76835" h="271144">
                <a:moveTo>
                  <a:pt x="76809" y="181278"/>
                </a:moveTo>
                <a:lnTo>
                  <a:pt x="42005" y="190785"/>
                </a:lnTo>
                <a:lnTo>
                  <a:pt x="42005" y="225852"/>
                </a:lnTo>
                <a:lnTo>
                  <a:pt x="57706" y="225852"/>
                </a:lnTo>
                <a:lnTo>
                  <a:pt x="76809" y="181278"/>
                </a:lnTo>
                <a:close/>
              </a:path>
              <a:path w="76835" h="271144">
                <a:moveTo>
                  <a:pt x="42005" y="0"/>
                </a:moveTo>
                <a:lnTo>
                  <a:pt x="34804" y="0"/>
                </a:lnTo>
                <a:lnTo>
                  <a:pt x="34804" y="190785"/>
                </a:lnTo>
                <a:lnTo>
                  <a:pt x="36003" y="190842"/>
                </a:lnTo>
                <a:lnTo>
                  <a:pt x="38404" y="190879"/>
                </a:lnTo>
                <a:lnTo>
                  <a:pt x="40806" y="190842"/>
                </a:lnTo>
                <a:lnTo>
                  <a:pt x="42002" y="190785"/>
                </a:lnTo>
                <a:lnTo>
                  <a:pt x="42005" y="0"/>
                </a:lnTo>
                <a:close/>
              </a:path>
              <a:path w="76835" h="271144">
                <a:moveTo>
                  <a:pt x="42005" y="190785"/>
                </a:moveTo>
                <a:lnTo>
                  <a:pt x="40806" y="190842"/>
                </a:lnTo>
                <a:lnTo>
                  <a:pt x="38404" y="190879"/>
                </a:lnTo>
                <a:lnTo>
                  <a:pt x="42005" y="19087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3523069" y="64264"/>
            <a:ext cx="4944745" cy="76009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17195">
              <a:lnSpc>
                <a:spcPct val="100000"/>
              </a:lnSpc>
              <a:spcBef>
                <a:spcPts val="200"/>
              </a:spcBef>
              <a:tabLst>
                <a:tab pos="2872740" algn="l"/>
              </a:tabLst>
            </a:pP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650" spc="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650" spc="2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50" spc="2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50" spc="22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  <a:p>
            <a:pPr marL="1043940">
              <a:lnSpc>
                <a:spcPct val="100000"/>
              </a:lnSpc>
              <a:spcBef>
                <a:spcPts val="160"/>
              </a:spcBef>
            </a:pPr>
            <a:r>
              <a:rPr dirty="0" u="dash" sz="14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DETAILED</a:t>
            </a:r>
            <a:r>
              <a:rPr dirty="0" u="dash" sz="14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dash" sz="1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dash" sz="1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VIEW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1432560" algn="l"/>
              </a:tabLst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NOZZLE 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(PP)</a:t>
            </a: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	MAIN BODY</a:t>
            </a:r>
            <a:r>
              <a:rPr dirty="0" sz="115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(LDPE)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6462529" y="2928208"/>
            <a:ext cx="662940" cy="76835"/>
          </a:xfrm>
          <a:custGeom>
            <a:avLst/>
            <a:gdLst/>
            <a:ahLst/>
            <a:cxnLst/>
            <a:rect l="l" t="t" r="r" b="b"/>
            <a:pathLst>
              <a:path w="662940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8"/>
                </a:lnTo>
                <a:lnTo>
                  <a:pt x="87360" y="72006"/>
                </a:lnTo>
                <a:lnTo>
                  <a:pt x="80103" y="42003"/>
                </a:lnTo>
                <a:lnTo>
                  <a:pt x="45035" y="42003"/>
                </a:lnTo>
                <a:lnTo>
                  <a:pt x="45035" y="34804"/>
                </a:lnTo>
                <a:lnTo>
                  <a:pt x="80103" y="34804"/>
                </a:lnTo>
                <a:lnTo>
                  <a:pt x="80161" y="33601"/>
                </a:lnTo>
                <a:lnTo>
                  <a:pt x="88447" y="2400"/>
                </a:lnTo>
                <a:lnTo>
                  <a:pt x="89611" y="0"/>
                </a:lnTo>
                <a:close/>
              </a:path>
              <a:path w="662940" h="76835">
                <a:moveTo>
                  <a:pt x="80103" y="34804"/>
                </a:moveTo>
                <a:lnTo>
                  <a:pt x="45035" y="34804"/>
                </a:lnTo>
                <a:lnTo>
                  <a:pt x="45035" y="42003"/>
                </a:lnTo>
                <a:lnTo>
                  <a:pt x="80103" y="42003"/>
                </a:lnTo>
                <a:lnTo>
                  <a:pt x="80103" y="34804"/>
                </a:lnTo>
                <a:close/>
              </a:path>
              <a:path w="662940" h="76835">
                <a:moveTo>
                  <a:pt x="662579" y="34804"/>
                </a:moveTo>
                <a:lnTo>
                  <a:pt x="80103" y="34804"/>
                </a:lnTo>
                <a:lnTo>
                  <a:pt x="80103" y="42003"/>
                </a:lnTo>
                <a:lnTo>
                  <a:pt x="662579" y="42003"/>
                </a:lnTo>
                <a:lnTo>
                  <a:pt x="662579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462529" y="4736567"/>
            <a:ext cx="831215" cy="76835"/>
          </a:xfrm>
          <a:custGeom>
            <a:avLst/>
            <a:gdLst/>
            <a:ahLst/>
            <a:cxnLst/>
            <a:rect l="l" t="t" r="r" b="b"/>
            <a:pathLst>
              <a:path w="831215" h="76835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8"/>
                </a:lnTo>
                <a:lnTo>
                  <a:pt x="87360" y="72006"/>
                </a:lnTo>
                <a:lnTo>
                  <a:pt x="80103" y="42003"/>
                </a:lnTo>
                <a:lnTo>
                  <a:pt x="45035" y="42003"/>
                </a:lnTo>
                <a:lnTo>
                  <a:pt x="45035" y="34804"/>
                </a:lnTo>
                <a:lnTo>
                  <a:pt x="80103" y="34804"/>
                </a:lnTo>
                <a:lnTo>
                  <a:pt x="80161" y="33601"/>
                </a:lnTo>
                <a:lnTo>
                  <a:pt x="88447" y="2400"/>
                </a:lnTo>
                <a:lnTo>
                  <a:pt x="89611" y="0"/>
                </a:lnTo>
                <a:close/>
              </a:path>
              <a:path w="831215" h="76835">
                <a:moveTo>
                  <a:pt x="80103" y="34804"/>
                </a:moveTo>
                <a:lnTo>
                  <a:pt x="45035" y="34804"/>
                </a:lnTo>
                <a:lnTo>
                  <a:pt x="45035" y="42003"/>
                </a:lnTo>
                <a:lnTo>
                  <a:pt x="80103" y="42003"/>
                </a:lnTo>
                <a:lnTo>
                  <a:pt x="80103" y="34804"/>
                </a:lnTo>
                <a:close/>
              </a:path>
              <a:path w="831215" h="76835">
                <a:moveTo>
                  <a:pt x="830973" y="34804"/>
                </a:moveTo>
                <a:lnTo>
                  <a:pt x="80103" y="34804"/>
                </a:lnTo>
                <a:lnTo>
                  <a:pt x="80103" y="42003"/>
                </a:lnTo>
                <a:lnTo>
                  <a:pt x="830973" y="42003"/>
                </a:lnTo>
                <a:lnTo>
                  <a:pt x="830973" y="348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309691" y="7460092"/>
            <a:ext cx="951865" cy="76835"/>
          </a:xfrm>
          <a:custGeom>
            <a:avLst/>
            <a:gdLst/>
            <a:ahLst/>
            <a:cxnLst/>
            <a:rect l="l" t="t" r="r" b="b"/>
            <a:pathLst>
              <a:path w="951865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8"/>
                </a:lnTo>
                <a:lnTo>
                  <a:pt x="87360" y="72007"/>
                </a:lnTo>
                <a:lnTo>
                  <a:pt x="80103" y="42005"/>
                </a:lnTo>
                <a:lnTo>
                  <a:pt x="45035" y="42005"/>
                </a:lnTo>
                <a:lnTo>
                  <a:pt x="45035" y="34805"/>
                </a:lnTo>
                <a:lnTo>
                  <a:pt x="80103" y="34805"/>
                </a:lnTo>
                <a:lnTo>
                  <a:pt x="80161" y="33602"/>
                </a:lnTo>
                <a:lnTo>
                  <a:pt x="88447" y="2401"/>
                </a:lnTo>
                <a:lnTo>
                  <a:pt x="89611" y="0"/>
                </a:lnTo>
                <a:close/>
              </a:path>
              <a:path w="951865" h="76834">
                <a:moveTo>
                  <a:pt x="80103" y="34805"/>
                </a:moveTo>
                <a:lnTo>
                  <a:pt x="45035" y="34805"/>
                </a:lnTo>
                <a:lnTo>
                  <a:pt x="45035" y="42005"/>
                </a:lnTo>
                <a:lnTo>
                  <a:pt x="80103" y="42005"/>
                </a:lnTo>
                <a:lnTo>
                  <a:pt x="80103" y="34805"/>
                </a:lnTo>
                <a:close/>
              </a:path>
              <a:path w="951865" h="76834">
                <a:moveTo>
                  <a:pt x="951767" y="34805"/>
                </a:moveTo>
                <a:lnTo>
                  <a:pt x="80103" y="34805"/>
                </a:lnTo>
                <a:lnTo>
                  <a:pt x="80103" y="42005"/>
                </a:lnTo>
                <a:lnTo>
                  <a:pt x="951767" y="42005"/>
                </a:lnTo>
                <a:lnTo>
                  <a:pt x="951767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6716022" y="10093928"/>
            <a:ext cx="523875" cy="76835"/>
          </a:xfrm>
          <a:custGeom>
            <a:avLst/>
            <a:gdLst/>
            <a:ahLst/>
            <a:cxnLst/>
            <a:rect l="l" t="t" r="r" b="b"/>
            <a:pathLst>
              <a:path w="523875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9"/>
                </a:lnTo>
                <a:lnTo>
                  <a:pt x="87362" y="72007"/>
                </a:lnTo>
                <a:lnTo>
                  <a:pt x="80103" y="42005"/>
                </a:lnTo>
                <a:lnTo>
                  <a:pt x="45036" y="42005"/>
                </a:lnTo>
                <a:lnTo>
                  <a:pt x="45036" y="34805"/>
                </a:lnTo>
                <a:lnTo>
                  <a:pt x="80103" y="34805"/>
                </a:lnTo>
                <a:lnTo>
                  <a:pt x="80161" y="33602"/>
                </a:lnTo>
                <a:lnTo>
                  <a:pt x="88449" y="2401"/>
                </a:lnTo>
                <a:lnTo>
                  <a:pt x="89611" y="0"/>
                </a:lnTo>
                <a:close/>
              </a:path>
              <a:path w="523875" h="76834">
                <a:moveTo>
                  <a:pt x="80103" y="34805"/>
                </a:moveTo>
                <a:lnTo>
                  <a:pt x="45036" y="34805"/>
                </a:lnTo>
                <a:lnTo>
                  <a:pt x="45036" y="42005"/>
                </a:lnTo>
                <a:lnTo>
                  <a:pt x="80103" y="42005"/>
                </a:lnTo>
                <a:lnTo>
                  <a:pt x="80103" y="34805"/>
                </a:lnTo>
                <a:close/>
              </a:path>
              <a:path w="523875" h="76834">
                <a:moveTo>
                  <a:pt x="523476" y="34805"/>
                </a:moveTo>
                <a:lnTo>
                  <a:pt x="80103" y="34805"/>
                </a:lnTo>
                <a:lnTo>
                  <a:pt x="80103" y="42005"/>
                </a:lnTo>
                <a:lnTo>
                  <a:pt x="523476" y="42005"/>
                </a:lnTo>
                <a:lnTo>
                  <a:pt x="523476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3281247" y="7346622"/>
            <a:ext cx="1397635" cy="3651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360045">
              <a:lnSpc>
                <a:spcPts val="1290"/>
              </a:lnSpc>
              <a:spcBef>
                <a:spcPts val="220"/>
              </a:spcBef>
            </a:pP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BOTTLE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5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CONTAINER</a:t>
            </a:r>
            <a:r>
              <a:rPr dirty="0" sz="1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(LDPE)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574549" y="7460092"/>
            <a:ext cx="637540" cy="76835"/>
          </a:xfrm>
          <a:custGeom>
            <a:avLst/>
            <a:gdLst/>
            <a:ahLst/>
            <a:cxnLst/>
            <a:rect l="l" t="t" r="r" b="b"/>
            <a:pathLst>
              <a:path w="637539" h="76834">
                <a:moveTo>
                  <a:pt x="547333" y="0"/>
                </a:moveTo>
                <a:lnTo>
                  <a:pt x="556898" y="40806"/>
                </a:lnTo>
                <a:lnTo>
                  <a:pt x="556783" y="43207"/>
                </a:lnTo>
                <a:lnTo>
                  <a:pt x="547333" y="76809"/>
                </a:lnTo>
                <a:lnTo>
                  <a:pt x="628543" y="42005"/>
                </a:lnTo>
                <a:lnTo>
                  <a:pt x="591908" y="42005"/>
                </a:lnTo>
                <a:lnTo>
                  <a:pt x="591908" y="34805"/>
                </a:lnTo>
                <a:lnTo>
                  <a:pt x="628546" y="34805"/>
                </a:lnTo>
                <a:lnTo>
                  <a:pt x="547333" y="0"/>
                </a:lnTo>
                <a:close/>
              </a:path>
              <a:path w="637539" h="76834">
                <a:moveTo>
                  <a:pt x="556841" y="34805"/>
                </a:moveTo>
                <a:lnTo>
                  <a:pt x="0" y="34805"/>
                </a:lnTo>
                <a:lnTo>
                  <a:pt x="0" y="42005"/>
                </a:lnTo>
                <a:lnTo>
                  <a:pt x="556841" y="42005"/>
                </a:lnTo>
                <a:lnTo>
                  <a:pt x="556841" y="34805"/>
                </a:lnTo>
                <a:close/>
              </a:path>
              <a:path w="637539" h="76834">
                <a:moveTo>
                  <a:pt x="628546" y="34805"/>
                </a:moveTo>
                <a:lnTo>
                  <a:pt x="591908" y="34805"/>
                </a:lnTo>
                <a:lnTo>
                  <a:pt x="591908" y="42005"/>
                </a:lnTo>
                <a:lnTo>
                  <a:pt x="628543" y="42005"/>
                </a:lnTo>
                <a:lnTo>
                  <a:pt x="636944" y="38404"/>
                </a:lnTo>
                <a:lnTo>
                  <a:pt x="628546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4316460" y="2686953"/>
            <a:ext cx="1313180" cy="628650"/>
          </a:xfrm>
          <a:custGeom>
            <a:avLst/>
            <a:gdLst/>
            <a:ahLst/>
            <a:cxnLst/>
            <a:rect l="l" t="t" r="r" b="b"/>
            <a:pathLst>
              <a:path w="1313179" h="628650">
                <a:moveTo>
                  <a:pt x="1240204" y="556141"/>
                </a:moveTo>
                <a:lnTo>
                  <a:pt x="1305623" y="628430"/>
                </a:lnTo>
                <a:lnTo>
                  <a:pt x="1308703" y="587005"/>
                </a:lnTo>
                <a:lnTo>
                  <a:pt x="1287598" y="587005"/>
                </a:lnTo>
                <a:lnTo>
                  <a:pt x="1277309" y="557034"/>
                </a:lnTo>
                <a:lnTo>
                  <a:pt x="1253200" y="557034"/>
                </a:lnTo>
                <a:lnTo>
                  <a:pt x="1250647" y="556999"/>
                </a:lnTo>
                <a:lnTo>
                  <a:pt x="1248073" y="556891"/>
                </a:lnTo>
                <a:lnTo>
                  <a:pt x="1245475" y="556714"/>
                </a:lnTo>
                <a:lnTo>
                  <a:pt x="1242849" y="556463"/>
                </a:lnTo>
                <a:lnTo>
                  <a:pt x="1240204" y="556141"/>
                </a:lnTo>
                <a:close/>
              </a:path>
              <a:path w="1313179" h="628650">
                <a:moveTo>
                  <a:pt x="1283022" y="551496"/>
                </a:moveTo>
                <a:lnTo>
                  <a:pt x="1281902" y="551940"/>
                </a:lnTo>
                <a:lnTo>
                  <a:pt x="1279645" y="552754"/>
                </a:lnTo>
                <a:lnTo>
                  <a:pt x="1277363" y="553500"/>
                </a:lnTo>
                <a:lnTo>
                  <a:pt x="1276211" y="553836"/>
                </a:lnTo>
                <a:lnTo>
                  <a:pt x="1287598" y="587005"/>
                </a:lnTo>
                <a:lnTo>
                  <a:pt x="1294409" y="584664"/>
                </a:lnTo>
                <a:lnTo>
                  <a:pt x="1283022" y="551496"/>
                </a:lnTo>
                <a:close/>
              </a:path>
              <a:path w="1313179" h="628650">
                <a:moveTo>
                  <a:pt x="1312852" y="531205"/>
                </a:moveTo>
                <a:lnTo>
                  <a:pt x="1283022" y="551496"/>
                </a:lnTo>
                <a:lnTo>
                  <a:pt x="1294409" y="584664"/>
                </a:lnTo>
                <a:lnTo>
                  <a:pt x="1287598" y="587005"/>
                </a:lnTo>
                <a:lnTo>
                  <a:pt x="1308703" y="587005"/>
                </a:lnTo>
                <a:lnTo>
                  <a:pt x="1312852" y="531205"/>
                </a:lnTo>
                <a:close/>
              </a:path>
              <a:path w="1313179" h="628650">
                <a:moveTo>
                  <a:pt x="1276211" y="553836"/>
                </a:moveTo>
                <a:lnTo>
                  <a:pt x="1253200" y="557034"/>
                </a:lnTo>
                <a:lnTo>
                  <a:pt x="1277309" y="557034"/>
                </a:lnTo>
                <a:lnTo>
                  <a:pt x="1276211" y="553836"/>
                </a:lnTo>
                <a:close/>
              </a:path>
              <a:path w="1313179" h="628650">
                <a:moveTo>
                  <a:pt x="1094530" y="2429"/>
                </a:moveTo>
                <a:lnTo>
                  <a:pt x="1087719" y="4770"/>
                </a:lnTo>
                <a:lnTo>
                  <a:pt x="1276211" y="553836"/>
                </a:lnTo>
                <a:lnTo>
                  <a:pt x="1277363" y="553500"/>
                </a:lnTo>
                <a:lnTo>
                  <a:pt x="1279645" y="552754"/>
                </a:lnTo>
                <a:lnTo>
                  <a:pt x="1281902" y="551940"/>
                </a:lnTo>
                <a:lnTo>
                  <a:pt x="1283022" y="551496"/>
                </a:lnTo>
                <a:lnTo>
                  <a:pt x="1096168" y="7199"/>
                </a:lnTo>
                <a:lnTo>
                  <a:pt x="1091124" y="7199"/>
                </a:lnTo>
                <a:lnTo>
                  <a:pt x="1094530" y="2429"/>
                </a:lnTo>
                <a:close/>
              </a:path>
              <a:path w="1313179" h="628650">
                <a:moveTo>
                  <a:pt x="1091124" y="0"/>
                </a:moveTo>
                <a:lnTo>
                  <a:pt x="0" y="0"/>
                </a:lnTo>
                <a:lnTo>
                  <a:pt x="0" y="7199"/>
                </a:lnTo>
                <a:lnTo>
                  <a:pt x="1088553" y="7199"/>
                </a:lnTo>
                <a:lnTo>
                  <a:pt x="1087719" y="4770"/>
                </a:lnTo>
                <a:lnTo>
                  <a:pt x="1094530" y="2429"/>
                </a:lnTo>
                <a:lnTo>
                  <a:pt x="1091124" y="0"/>
                </a:lnTo>
                <a:close/>
              </a:path>
              <a:path w="1313179" h="628650">
                <a:moveTo>
                  <a:pt x="1094530" y="2429"/>
                </a:moveTo>
                <a:lnTo>
                  <a:pt x="1091124" y="7199"/>
                </a:lnTo>
                <a:lnTo>
                  <a:pt x="1096168" y="7199"/>
                </a:lnTo>
                <a:lnTo>
                  <a:pt x="1094530" y="2429"/>
                </a:lnTo>
                <a:close/>
              </a:path>
              <a:path w="1313179" h="628650">
                <a:moveTo>
                  <a:pt x="1093694" y="0"/>
                </a:moveTo>
                <a:lnTo>
                  <a:pt x="1091124" y="0"/>
                </a:lnTo>
                <a:lnTo>
                  <a:pt x="1094530" y="2429"/>
                </a:lnTo>
                <a:lnTo>
                  <a:pt x="109369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409719" y="3556756"/>
            <a:ext cx="457200" cy="76835"/>
          </a:xfrm>
          <a:custGeom>
            <a:avLst/>
            <a:gdLst/>
            <a:ahLst/>
            <a:cxnLst/>
            <a:rect l="l" t="t" r="r" b="b"/>
            <a:pathLst>
              <a:path w="457200" h="76835">
                <a:moveTo>
                  <a:pt x="367357" y="0"/>
                </a:moveTo>
                <a:lnTo>
                  <a:pt x="376923" y="40806"/>
                </a:lnTo>
                <a:lnTo>
                  <a:pt x="376807" y="43207"/>
                </a:lnTo>
                <a:lnTo>
                  <a:pt x="367357" y="76809"/>
                </a:lnTo>
                <a:lnTo>
                  <a:pt x="448567" y="42005"/>
                </a:lnTo>
                <a:lnTo>
                  <a:pt x="411933" y="42005"/>
                </a:lnTo>
                <a:lnTo>
                  <a:pt x="411933" y="34805"/>
                </a:lnTo>
                <a:lnTo>
                  <a:pt x="448570" y="34805"/>
                </a:lnTo>
                <a:lnTo>
                  <a:pt x="367357" y="0"/>
                </a:lnTo>
                <a:close/>
              </a:path>
              <a:path w="457200" h="76835">
                <a:moveTo>
                  <a:pt x="376865" y="34805"/>
                </a:moveTo>
                <a:lnTo>
                  <a:pt x="0" y="34805"/>
                </a:lnTo>
                <a:lnTo>
                  <a:pt x="0" y="42005"/>
                </a:lnTo>
                <a:lnTo>
                  <a:pt x="376865" y="42005"/>
                </a:lnTo>
                <a:lnTo>
                  <a:pt x="376865" y="34805"/>
                </a:lnTo>
                <a:close/>
              </a:path>
              <a:path w="457200" h="76835">
                <a:moveTo>
                  <a:pt x="448570" y="34805"/>
                </a:moveTo>
                <a:lnTo>
                  <a:pt x="411933" y="34805"/>
                </a:lnTo>
                <a:lnTo>
                  <a:pt x="411933" y="42005"/>
                </a:lnTo>
                <a:lnTo>
                  <a:pt x="448567" y="42005"/>
                </a:lnTo>
                <a:lnTo>
                  <a:pt x="456968" y="38404"/>
                </a:lnTo>
                <a:lnTo>
                  <a:pt x="448570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948016" y="6736078"/>
            <a:ext cx="1918970" cy="2934970"/>
            <a:chOff x="948016" y="6736078"/>
            <a:chExt cx="1918970" cy="2934970"/>
          </a:xfrm>
        </p:grpSpPr>
        <p:sp>
          <p:nvSpPr>
            <p:cNvPr id="22" name="object 22" descr=""/>
            <p:cNvSpPr/>
            <p:nvPr/>
          </p:nvSpPr>
          <p:spPr>
            <a:xfrm>
              <a:off x="951616" y="6874779"/>
              <a:ext cx="1911985" cy="2694940"/>
            </a:xfrm>
            <a:custGeom>
              <a:avLst/>
              <a:gdLst/>
              <a:ahLst/>
              <a:cxnLst/>
              <a:rect l="l" t="t" r="r" b="b"/>
              <a:pathLst>
                <a:path w="1911985" h="2694940">
                  <a:moveTo>
                    <a:pt x="597449" y="5665"/>
                  </a:moveTo>
                  <a:lnTo>
                    <a:pt x="597449" y="300664"/>
                  </a:lnTo>
                  <a:lnTo>
                    <a:pt x="241467" y="636793"/>
                  </a:lnTo>
                  <a:lnTo>
                    <a:pt x="221648" y="655342"/>
                  </a:lnTo>
                  <a:lnTo>
                    <a:pt x="195340" y="685179"/>
                  </a:lnTo>
                  <a:lnTo>
                    <a:pt x="168037" y="724045"/>
                  </a:lnTo>
                  <a:lnTo>
                    <a:pt x="145232" y="769681"/>
                  </a:lnTo>
                  <a:lnTo>
                    <a:pt x="132419" y="819826"/>
                  </a:lnTo>
                  <a:lnTo>
                    <a:pt x="135093" y="872222"/>
                  </a:lnTo>
                  <a:lnTo>
                    <a:pt x="150169" y="928365"/>
                  </a:lnTo>
                  <a:lnTo>
                    <a:pt x="164274" y="985310"/>
                  </a:lnTo>
                  <a:lnTo>
                    <a:pt x="177392" y="1042899"/>
                  </a:lnTo>
                  <a:lnTo>
                    <a:pt x="189503" y="1100977"/>
                  </a:lnTo>
                  <a:lnTo>
                    <a:pt x="200591" y="1159387"/>
                  </a:lnTo>
                  <a:lnTo>
                    <a:pt x="210638" y="1217973"/>
                  </a:lnTo>
                  <a:lnTo>
                    <a:pt x="219625" y="1276579"/>
                  </a:lnTo>
                  <a:lnTo>
                    <a:pt x="227536" y="1335048"/>
                  </a:lnTo>
                  <a:lnTo>
                    <a:pt x="234351" y="1393225"/>
                  </a:lnTo>
                  <a:lnTo>
                    <a:pt x="240055" y="1450952"/>
                  </a:lnTo>
                  <a:lnTo>
                    <a:pt x="244628" y="1508074"/>
                  </a:lnTo>
                  <a:lnTo>
                    <a:pt x="248054" y="1564435"/>
                  </a:lnTo>
                  <a:lnTo>
                    <a:pt x="250313" y="1619878"/>
                  </a:lnTo>
                  <a:lnTo>
                    <a:pt x="251390" y="1674248"/>
                  </a:lnTo>
                  <a:lnTo>
                    <a:pt x="251265" y="1727387"/>
                  </a:lnTo>
                  <a:lnTo>
                    <a:pt x="249921" y="1779140"/>
                  </a:lnTo>
                  <a:lnTo>
                    <a:pt x="247341" y="1829350"/>
                  </a:lnTo>
                  <a:lnTo>
                    <a:pt x="243506" y="1877861"/>
                  </a:lnTo>
                  <a:lnTo>
                    <a:pt x="238399" y="1924517"/>
                  </a:lnTo>
                  <a:lnTo>
                    <a:pt x="232002" y="1969162"/>
                  </a:lnTo>
                  <a:lnTo>
                    <a:pt x="224297" y="2011639"/>
                  </a:lnTo>
                  <a:lnTo>
                    <a:pt x="215267" y="2051793"/>
                  </a:lnTo>
                  <a:lnTo>
                    <a:pt x="204893" y="2089467"/>
                  </a:lnTo>
                  <a:lnTo>
                    <a:pt x="180046" y="2156749"/>
                  </a:lnTo>
                  <a:lnTo>
                    <a:pt x="149613" y="2212236"/>
                  </a:lnTo>
                  <a:lnTo>
                    <a:pt x="96934" y="2269410"/>
                  </a:lnTo>
                  <a:lnTo>
                    <a:pt x="67118" y="2307542"/>
                  </a:lnTo>
                  <a:lnTo>
                    <a:pt x="42790" y="2348536"/>
                  </a:lnTo>
                  <a:lnTo>
                    <a:pt x="23932" y="2391364"/>
                  </a:lnTo>
                  <a:lnTo>
                    <a:pt x="10526" y="2435001"/>
                  </a:lnTo>
                  <a:lnTo>
                    <a:pt x="2555" y="2478420"/>
                  </a:lnTo>
                  <a:lnTo>
                    <a:pt x="0" y="2520592"/>
                  </a:lnTo>
                  <a:lnTo>
                    <a:pt x="2843" y="2560493"/>
                  </a:lnTo>
                  <a:lnTo>
                    <a:pt x="24652" y="2629372"/>
                  </a:lnTo>
                  <a:lnTo>
                    <a:pt x="67838" y="2676842"/>
                  </a:lnTo>
                  <a:lnTo>
                    <a:pt x="132257" y="2694689"/>
                  </a:lnTo>
                  <a:lnTo>
                    <a:pt x="182647" y="2694689"/>
                  </a:lnTo>
                  <a:lnTo>
                    <a:pt x="233036" y="2694689"/>
                  </a:lnTo>
                  <a:lnTo>
                    <a:pt x="1845503" y="2694689"/>
                  </a:lnTo>
                  <a:lnTo>
                    <a:pt x="1878060" y="2654139"/>
                  </a:lnTo>
                  <a:lnTo>
                    <a:pt x="1899189" y="2614534"/>
                  </a:lnTo>
                  <a:lnTo>
                    <a:pt x="1910006" y="2576021"/>
                  </a:lnTo>
                  <a:lnTo>
                    <a:pt x="1911627" y="2538746"/>
                  </a:lnTo>
                  <a:lnTo>
                    <a:pt x="1905169" y="2502856"/>
                  </a:lnTo>
                  <a:lnTo>
                    <a:pt x="1872474" y="2435814"/>
                  </a:lnTo>
                  <a:lnTo>
                    <a:pt x="1848470" y="2404955"/>
                  </a:lnTo>
                  <a:lnTo>
                    <a:pt x="1820849" y="2376066"/>
                  </a:lnTo>
                  <a:lnTo>
                    <a:pt x="1790727" y="2349293"/>
                  </a:lnTo>
                  <a:lnTo>
                    <a:pt x="1759219" y="2324782"/>
                  </a:lnTo>
                  <a:lnTo>
                    <a:pt x="1727442" y="2302681"/>
                  </a:lnTo>
                  <a:lnTo>
                    <a:pt x="1667541" y="2266289"/>
                  </a:lnTo>
                  <a:lnTo>
                    <a:pt x="1642301" y="2253251"/>
                  </a:lnTo>
                  <a:lnTo>
                    <a:pt x="1616468" y="2238491"/>
                  </a:lnTo>
                  <a:lnTo>
                    <a:pt x="1576289" y="2189954"/>
                  </a:lnTo>
                  <a:lnTo>
                    <a:pt x="1558168" y="2140538"/>
                  </a:lnTo>
                  <a:lnTo>
                    <a:pt x="1541366" y="2091122"/>
                  </a:lnTo>
                  <a:lnTo>
                    <a:pt x="1525892" y="2041706"/>
                  </a:lnTo>
                  <a:lnTo>
                    <a:pt x="1511757" y="1992291"/>
                  </a:lnTo>
                  <a:lnTo>
                    <a:pt x="1498968" y="1942875"/>
                  </a:lnTo>
                  <a:lnTo>
                    <a:pt x="1487537" y="1893460"/>
                  </a:lnTo>
                  <a:lnTo>
                    <a:pt x="1477470" y="1844045"/>
                  </a:lnTo>
                  <a:lnTo>
                    <a:pt x="1468779" y="1794630"/>
                  </a:lnTo>
                  <a:lnTo>
                    <a:pt x="1461473" y="1745216"/>
                  </a:lnTo>
                  <a:lnTo>
                    <a:pt x="1455559" y="1695802"/>
                  </a:lnTo>
                  <a:lnTo>
                    <a:pt x="1451049" y="1646387"/>
                  </a:lnTo>
                  <a:lnTo>
                    <a:pt x="1447951" y="1596973"/>
                  </a:lnTo>
                  <a:lnTo>
                    <a:pt x="1446275" y="1547559"/>
                  </a:lnTo>
                  <a:lnTo>
                    <a:pt x="1446029" y="1498145"/>
                  </a:lnTo>
                  <a:lnTo>
                    <a:pt x="1447223" y="1448732"/>
                  </a:lnTo>
                  <a:lnTo>
                    <a:pt x="1449866" y="1399318"/>
                  </a:lnTo>
                  <a:lnTo>
                    <a:pt x="1453969" y="1349904"/>
                  </a:lnTo>
                  <a:lnTo>
                    <a:pt x="1459539" y="1300490"/>
                  </a:lnTo>
                  <a:lnTo>
                    <a:pt x="1466586" y="1251077"/>
                  </a:lnTo>
                  <a:lnTo>
                    <a:pt x="1475120" y="1201663"/>
                  </a:lnTo>
                  <a:lnTo>
                    <a:pt x="1485149" y="1152249"/>
                  </a:lnTo>
                  <a:lnTo>
                    <a:pt x="1496684" y="1102835"/>
                  </a:lnTo>
                  <a:lnTo>
                    <a:pt x="1509733" y="1053421"/>
                  </a:lnTo>
                  <a:lnTo>
                    <a:pt x="1524305" y="1004008"/>
                  </a:lnTo>
                  <a:lnTo>
                    <a:pt x="1540410" y="954593"/>
                  </a:lnTo>
                  <a:lnTo>
                    <a:pt x="1558058" y="905179"/>
                  </a:lnTo>
                  <a:lnTo>
                    <a:pt x="1568201" y="855785"/>
                  </a:lnTo>
                  <a:lnTo>
                    <a:pt x="1564659" y="807964"/>
                  </a:lnTo>
                  <a:lnTo>
                    <a:pt x="1550814" y="766514"/>
                  </a:lnTo>
                  <a:lnTo>
                    <a:pt x="1530047" y="736231"/>
                  </a:lnTo>
                  <a:lnTo>
                    <a:pt x="1147724" y="300671"/>
                  </a:lnTo>
                  <a:lnTo>
                    <a:pt x="1147724" y="0"/>
                  </a:lnTo>
                  <a:lnTo>
                    <a:pt x="597449" y="5665"/>
                  </a:lnTo>
                  <a:close/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799445" y="6739678"/>
              <a:ext cx="77470" cy="2927985"/>
            </a:xfrm>
            <a:custGeom>
              <a:avLst/>
              <a:gdLst/>
              <a:ahLst/>
              <a:cxnLst/>
              <a:rect l="l" t="t" r="r" b="b"/>
              <a:pathLst>
                <a:path w="77469" h="2927984">
                  <a:moveTo>
                    <a:pt x="0" y="0"/>
                  </a:moveTo>
                  <a:lnTo>
                    <a:pt x="77155" y="0"/>
                  </a:lnTo>
                  <a:lnTo>
                    <a:pt x="77155" y="2927416"/>
                  </a:lnTo>
                  <a:lnTo>
                    <a:pt x="0" y="2927416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/>
          <p:nvPr/>
        </p:nvSpPr>
        <p:spPr>
          <a:xfrm>
            <a:off x="135147" y="3772162"/>
            <a:ext cx="223520" cy="349250"/>
          </a:xfrm>
          <a:custGeom>
            <a:avLst/>
            <a:gdLst/>
            <a:ahLst/>
            <a:cxnLst/>
            <a:rect l="l" t="t" r="r" b="b"/>
            <a:pathLst>
              <a:path w="223520" h="349250">
                <a:moveTo>
                  <a:pt x="98334" y="24818"/>
                </a:moveTo>
                <a:lnTo>
                  <a:pt x="98334" y="321948"/>
                </a:lnTo>
                <a:lnTo>
                  <a:pt x="193173" y="321948"/>
                </a:lnTo>
                <a:lnTo>
                  <a:pt x="193169" y="307059"/>
                </a:lnTo>
                <a:lnTo>
                  <a:pt x="223139" y="307059"/>
                </a:lnTo>
                <a:lnTo>
                  <a:pt x="223139" y="348894"/>
                </a:lnTo>
                <a:lnTo>
                  <a:pt x="41605" y="348894"/>
                </a:lnTo>
                <a:lnTo>
                  <a:pt x="41605" y="231095"/>
                </a:lnTo>
                <a:lnTo>
                  <a:pt x="6675" y="231095"/>
                </a:lnTo>
                <a:lnTo>
                  <a:pt x="6675" y="174348"/>
                </a:lnTo>
                <a:lnTo>
                  <a:pt x="0" y="174348"/>
                </a:lnTo>
                <a:lnTo>
                  <a:pt x="0" y="141728"/>
                </a:lnTo>
                <a:lnTo>
                  <a:pt x="6675" y="141728"/>
                </a:lnTo>
                <a:lnTo>
                  <a:pt x="6675" y="92819"/>
                </a:lnTo>
                <a:lnTo>
                  <a:pt x="41605" y="92819"/>
                </a:lnTo>
                <a:lnTo>
                  <a:pt x="41605" y="0"/>
                </a:lnTo>
                <a:lnTo>
                  <a:pt x="223139" y="0"/>
                </a:lnTo>
                <a:lnTo>
                  <a:pt x="223139" y="35820"/>
                </a:lnTo>
                <a:lnTo>
                  <a:pt x="191042" y="35726"/>
                </a:lnTo>
                <a:lnTo>
                  <a:pt x="190958" y="25063"/>
                </a:lnTo>
                <a:lnTo>
                  <a:pt x="98334" y="24818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5" name="object 25" descr=""/>
          <p:cNvGrpSpPr/>
          <p:nvPr/>
        </p:nvGrpSpPr>
        <p:grpSpPr>
          <a:xfrm>
            <a:off x="687038" y="3793791"/>
            <a:ext cx="1484630" cy="2791460"/>
            <a:chOff x="687038" y="3793791"/>
            <a:chExt cx="1484630" cy="2791460"/>
          </a:xfrm>
        </p:grpSpPr>
        <p:sp>
          <p:nvSpPr>
            <p:cNvPr id="26" name="object 26" descr=""/>
            <p:cNvSpPr/>
            <p:nvPr/>
          </p:nvSpPr>
          <p:spPr>
            <a:xfrm>
              <a:off x="690638" y="3797391"/>
              <a:ext cx="1477645" cy="904240"/>
            </a:xfrm>
            <a:custGeom>
              <a:avLst/>
              <a:gdLst/>
              <a:ahLst/>
              <a:cxnLst/>
              <a:rect l="l" t="t" r="r" b="b"/>
              <a:pathLst>
                <a:path w="1477645" h="904239">
                  <a:moveTo>
                    <a:pt x="1107205" y="3168"/>
                  </a:moveTo>
                  <a:lnTo>
                    <a:pt x="1161354" y="13676"/>
                  </a:lnTo>
                  <a:lnTo>
                    <a:pt x="1207614" y="29921"/>
                  </a:lnTo>
                  <a:lnTo>
                    <a:pt x="1245919" y="51951"/>
                  </a:lnTo>
                  <a:lnTo>
                    <a:pt x="1276204" y="79815"/>
                  </a:lnTo>
                  <a:lnTo>
                    <a:pt x="1298401" y="113559"/>
                  </a:lnTo>
                  <a:lnTo>
                    <a:pt x="1300254" y="165374"/>
                  </a:lnTo>
                  <a:lnTo>
                    <a:pt x="1304915" y="216168"/>
                  </a:lnTo>
                  <a:lnTo>
                    <a:pt x="1312891" y="265757"/>
                  </a:lnTo>
                  <a:lnTo>
                    <a:pt x="1324691" y="313956"/>
                  </a:lnTo>
                  <a:lnTo>
                    <a:pt x="1340823" y="360580"/>
                  </a:lnTo>
                  <a:lnTo>
                    <a:pt x="1361794" y="405445"/>
                  </a:lnTo>
                  <a:lnTo>
                    <a:pt x="1388112" y="448365"/>
                  </a:lnTo>
                  <a:lnTo>
                    <a:pt x="1426558" y="493018"/>
                  </a:lnTo>
                  <a:lnTo>
                    <a:pt x="1453985" y="534818"/>
                  </a:lnTo>
                  <a:lnTo>
                    <a:pt x="1470787" y="573780"/>
                  </a:lnTo>
                  <a:lnTo>
                    <a:pt x="1477359" y="609920"/>
                  </a:lnTo>
                  <a:lnTo>
                    <a:pt x="1474096" y="643254"/>
                  </a:lnTo>
                  <a:lnTo>
                    <a:pt x="1461395" y="673797"/>
                  </a:lnTo>
                  <a:lnTo>
                    <a:pt x="1439648" y="701565"/>
                  </a:lnTo>
                  <a:lnTo>
                    <a:pt x="1409252" y="726574"/>
                  </a:lnTo>
                  <a:lnTo>
                    <a:pt x="1370603" y="748840"/>
                  </a:lnTo>
                  <a:lnTo>
                    <a:pt x="1370603" y="773234"/>
                  </a:lnTo>
                  <a:lnTo>
                    <a:pt x="1370603" y="797629"/>
                  </a:lnTo>
                  <a:lnTo>
                    <a:pt x="1370603" y="822023"/>
                  </a:lnTo>
                  <a:lnTo>
                    <a:pt x="1370603" y="846418"/>
                  </a:lnTo>
                  <a:lnTo>
                    <a:pt x="1332324" y="846418"/>
                  </a:lnTo>
                  <a:lnTo>
                    <a:pt x="835070" y="846418"/>
                  </a:lnTo>
                  <a:lnTo>
                    <a:pt x="835070" y="820888"/>
                  </a:lnTo>
                  <a:lnTo>
                    <a:pt x="835070" y="795359"/>
                  </a:lnTo>
                  <a:lnTo>
                    <a:pt x="835070" y="769829"/>
                  </a:lnTo>
                  <a:lnTo>
                    <a:pt x="835070" y="744300"/>
                  </a:lnTo>
                  <a:lnTo>
                    <a:pt x="791109" y="732129"/>
                  </a:lnTo>
                  <a:lnTo>
                    <a:pt x="743697" y="716341"/>
                  </a:lnTo>
                  <a:lnTo>
                    <a:pt x="699431" y="697108"/>
                  </a:lnTo>
                  <a:lnTo>
                    <a:pt x="664907" y="674601"/>
                  </a:lnTo>
                  <a:lnTo>
                    <a:pt x="646029" y="595235"/>
                  </a:lnTo>
                  <a:lnTo>
                    <a:pt x="636041" y="537247"/>
                  </a:lnTo>
                  <a:lnTo>
                    <a:pt x="619072" y="478543"/>
                  </a:lnTo>
                  <a:lnTo>
                    <a:pt x="597439" y="422637"/>
                  </a:lnTo>
                  <a:lnTo>
                    <a:pt x="573456" y="373043"/>
                  </a:lnTo>
                  <a:lnTo>
                    <a:pt x="549440" y="333274"/>
                  </a:lnTo>
                  <a:lnTo>
                    <a:pt x="510569" y="297267"/>
                  </a:lnTo>
                  <a:lnTo>
                    <a:pt x="453451" y="297267"/>
                  </a:lnTo>
                  <a:lnTo>
                    <a:pt x="401255" y="297267"/>
                  </a:lnTo>
                  <a:lnTo>
                    <a:pt x="125575" y="297267"/>
                  </a:lnTo>
                  <a:lnTo>
                    <a:pt x="126370" y="281574"/>
                  </a:lnTo>
                  <a:lnTo>
                    <a:pt x="125924" y="281574"/>
                  </a:lnTo>
                  <a:lnTo>
                    <a:pt x="95968" y="281487"/>
                  </a:lnTo>
                  <a:lnTo>
                    <a:pt x="95349" y="297267"/>
                  </a:lnTo>
                  <a:lnTo>
                    <a:pt x="0" y="297267"/>
                  </a:lnTo>
                  <a:lnTo>
                    <a:pt x="0" y="0"/>
                  </a:lnTo>
                  <a:lnTo>
                    <a:pt x="93527" y="238"/>
                  </a:lnTo>
                  <a:lnTo>
                    <a:pt x="93563" y="10721"/>
                  </a:lnTo>
                  <a:lnTo>
                    <a:pt x="125657" y="10732"/>
                  </a:lnTo>
                  <a:lnTo>
                    <a:pt x="125653" y="364"/>
                  </a:lnTo>
                  <a:lnTo>
                    <a:pt x="1107205" y="3168"/>
                  </a:lnTo>
                  <a:close/>
                </a:path>
                <a:path w="1477645" h="904239">
                  <a:moveTo>
                    <a:pt x="1051872" y="878472"/>
                  </a:moveTo>
                  <a:lnTo>
                    <a:pt x="1214690" y="878472"/>
                  </a:lnTo>
                  <a:lnTo>
                    <a:pt x="1214690" y="903715"/>
                  </a:lnTo>
                  <a:lnTo>
                    <a:pt x="1051872" y="903715"/>
                  </a:lnTo>
                  <a:lnTo>
                    <a:pt x="1051872" y="87847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761587" y="4756975"/>
              <a:ext cx="149860" cy="485140"/>
            </a:xfrm>
            <a:custGeom>
              <a:avLst/>
              <a:gdLst/>
              <a:ahLst/>
              <a:cxnLst/>
              <a:rect l="l" t="t" r="r" b="b"/>
              <a:pathLst>
                <a:path w="149860" h="485139">
                  <a:moveTo>
                    <a:pt x="0" y="19439"/>
                  </a:moveTo>
                  <a:lnTo>
                    <a:pt x="149396" y="18680"/>
                  </a:lnTo>
                  <a:lnTo>
                    <a:pt x="0" y="48996"/>
                  </a:lnTo>
                  <a:lnTo>
                    <a:pt x="149396" y="70883"/>
                  </a:lnTo>
                  <a:lnTo>
                    <a:pt x="0" y="103417"/>
                  </a:lnTo>
                  <a:lnTo>
                    <a:pt x="149396" y="129895"/>
                  </a:lnTo>
                  <a:lnTo>
                    <a:pt x="0" y="159401"/>
                  </a:lnTo>
                  <a:lnTo>
                    <a:pt x="149396" y="191930"/>
                  </a:lnTo>
                  <a:lnTo>
                    <a:pt x="0" y="218412"/>
                  </a:lnTo>
                  <a:lnTo>
                    <a:pt x="149396" y="250941"/>
                  </a:lnTo>
                  <a:lnTo>
                    <a:pt x="0" y="275911"/>
                  </a:lnTo>
                  <a:lnTo>
                    <a:pt x="149396" y="308441"/>
                  </a:lnTo>
                  <a:lnTo>
                    <a:pt x="0" y="336430"/>
                  </a:lnTo>
                  <a:lnTo>
                    <a:pt x="149396" y="366692"/>
                  </a:lnTo>
                  <a:lnTo>
                    <a:pt x="0" y="400740"/>
                  </a:lnTo>
                  <a:lnTo>
                    <a:pt x="148672" y="427974"/>
                  </a:lnTo>
                  <a:lnTo>
                    <a:pt x="0" y="466563"/>
                  </a:lnTo>
                  <a:lnTo>
                    <a:pt x="149396" y="465825"/>
                  </a:lnTo>
                </a:path>
                <a:path w="149860" h="485139">
                  <a:moveTo>
                    <a:pt x="149767" y="484971"/>
                  </a:moveTo>
                  <a:lnTo>
                    <a:pt x="60566" y="484971"/>
                  </a:lnTo>
                </a:path>
                <a:path w="149860" h="485139">
                  <a:moveTo>
                    <a:pt x="89701" y="0"/>
                  </a:moveTo>
                  <a:lnTo>
                    <a:pt x="500" y="0"/>
                  </a:lnTo>
                </a:path>
              </a:pathLst>
            </a:custGeom>
            <a:ln w="179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20163" y="5019926"/>
              <a:ext cx="1260475" cy="1561465"/>
            </a:xfrm>
            <a:custGeom>
              <a:avLst/>
              <a:gdLst/>
              <a:ahLst/>
              <a:cxnLst/>
              <a:rect l="l" t="t" r="r" b="b"/>
              <a:pathLst>
                <a:path w="1260475" h="1561465">
                  <a:moveTo>
                    <a:pt x="842795" y="118004"/>
                  </a:moveTo>
                  <a:lnTo>
                    <a:pt x="868325" y="158282"/>
                  </a:lnTo>
                  <a:lnTo>
                    <a:pt x="893854" y="198560"/>
                  </a:lnTo>
                  <a:lnTo>
                    <a:pt x="919382" y="238838"/>
                  </a:lnTo>
                  <a:lnTo>
                    <a:pt x="944908" y="279115"/>
                  </a:lnTo>
                  <a:lnTo>
                    <a:pt x="985090" y="297545"/>
                  </a:lnTo>
                  <a:lnTo>
                    <a:pt x="1025274" y="315975"/>
                  </a:lnTo>
                  <a:lnTo>
                    <a:pt x="1065455" y="334404"/>
                  </a:lnTo>
                  <a:lnTo>
                    <a:pt x="1105634" y="352832"/>
                  </a:lnTo>
                  <a:lnTo>
                    <a:pt x="1127692" y="357542"/>
                  </a:lnTo>
                  <a:lnTo>
                    <a:pt x="1153772" y="357670"/>
                  </a:lnTo>
                  <a:lnTo>
                    <a:pt x="1179794" y="357924"/>
                  </a:lnTo>
                  <a:lnTo>
                    <a:pt x="1201675" y="363012"/>
                  </a:lnTo>
                  <a:lnTo>
                    <a:pt x="1216244" y="375339"/>
                  </a:lnTo>
                  <a:lnTo>
                    <a:pt x="1225363" y="391125"/>
                  </a:lnTo>
                  <a:lnTo>
                    <a:pt x="1233898" y="406486"/>
                  </a:lnTo>
                  <a:lnTo>
                    <a:pt x="1246714" y="417539"/>
                  </a:lnTo>
                  <a:lnTo>
                    <a:pt x="1258349" y="432399"/>
                  </a:lnTo>
                  <a:lnTo>
                    <a:pt x="1260331" y="452357"/>
                  </a:lnTo>
                  <a:lnTo>
                    <a:pt x="1254938" y="469089"/>
                  </a:lnTo>
                  <a:lnTo>
                    <a:pt x="1244446" y="474267"/>
                  </a:lnTo>
                  <a:lnTo>
                    <a:pt x="1194790" y="468927"/>
                  </a:lnTo>
                  <a:lnTo>
                    <a:pt x="1145363" y="462771"/>
                  </a:lnTo>
                  <a:lnTo>
                    <a:pt x="1096172" y="455769"/>
                  </a:lnTo>
                  <a:lnTo>
                    <a:pt x="1047227" y="447892"/>
                  </a:lnTo>
                  <a:lnTo>
                    <a:pt x="998535" y="439109"/>
                  </a:lnTo>
                  <a:lnTo>
                    <a:pt x="950104" y="429392"/>
                  </a:lnTo>
                  <a:lnTo>
                    <a:pt x="901944" y="418711"/>
                  </a:lnTo>
                  <a:lnTo>
                    <a:pt x="854061" y="407036"/>
                  </a:lnTo>
                  <a:lnTo>
                    <a:pt x="806466" y="394337"/>
                  </a:lnTo>
                  <a:lnTo>
                    <a:pt x="759165" y="380586"/>
                  </a:lnTo>
                  <a:lnTo>
                    <a:pt x="712167" y="365752"/>
                  </a:lnTo>
                  <a:lnTo>
                    <a:pt x="665480" y="349806"/>
                  </a:lnTo>
                  <a:lnTo>
                    <a:pt x="619113" y="332719"/>
                  </a:lnTo>
                  <a:lnTo>
                    <a:pt x="573075" y="314461"/>
                  </a:lnTo>
                  <a:lnTo>
                    <a:pt x="527372" y="295001"/>
                  </a:lnTo>
                  <a:lnTo>
                    <a:pt x="515140" y="291717"/>
                  </a:lnTo>
                  <a:lnTo>
                    <a:pt x="503544" y="291596"/>
                  </a:lnTo>
                  <a:lnTo>
                    <a:pt x="492516" y="294312"/>
                  </a:lnTo>
                  <a:lnTo>
                    <a:pt x="481991" y="299538"/>
                  </a:lnTo>
                  <a:lnTo>
                    <a:pt x="456021" y="342408"/>
                  </a:lnTo>
                  <a:lnTo>
                    <a:pt x="428372" y="384141"/>
                  </a:lnTo>
                  <a:lnTo>
                    <a:pt x="399105" y="424701"/>
                  </a:lnTo>
                  <a:lnTo>
                    <a:pt x="368278" y="464053"/>
                  </a:lnTo>
                  <a:lnTo>
                    <a:pt x="335951" y="502160"/>
                  </a:lnTo>
                  <a:lnTo>
                    <a:pt x="302182" y="538986"/>
                  </a:lnTo>
                  <a:lnTo>
                    <a:pt x="267031" y="574497"/>
                  </a:lnTo>
                  <a:lnTo>
                    <a:pt x="230557" y="608656"/>
                  </a:lnTo>
                  <a:lnTo>
                    <a:pt x="192820" y="641428"/>
                  </a:lnTo>
                  <a:lnTo>
                    <a:pt x="153878" y="672776"/>
                  </a:lnTo>
                  <a:lnTo>
                    <a:pt x="113790" y="702665"/>
                  </a:lnTo>
                  <a:lnTo>
                    <a:pt x="72616" y="731059"/>
                  </a:lnTo>
                  <a:lnTo>
                    <a:pt x="30415" y="757923"/>
                  </a:lnTo>
                  <a:lnTo>
                    <a:pt x="16939" y="760967"/>
                  </a:lnTo>
                  <a:lnTo>
                    <a:pt x="5314" y="756219"/>
                  </a:lnTo>
                  <a:lnTo>
                    <a:pt x="0" y="745515"/>
                  </a:lnTo>
                  <a:lnTo>
                    <a:pt x="5456" y="730689"/>
                  </a:lnTo>
                  <a:lnTo>
                    <a:pt x="38071" y="685317"/>
                  </a:lnTo>
                  <a:lnTo>
                    <a:pt x="68451" y="641023"/>
                  </a:lnTo>
                  <a:lnTo>
                    <a:pt x="96746" y="597490"/>
                  </a:lnTo>
                  <a:lnTo>
                    <a:pt x="123106" y="554398"/>
                  </a:lnTo>
                  <a:lnTo>
                    <a:pt x="147683" y="511430"/>
                  </a:lnTo>
                  <a:lnTo>
                    <a:pt x="170627" y="468266"/>
                  </a:lnTo>
                  <a:lnTo>
                    <a:pt x="192089" y="424589"/>
                  </a:lnTo>
                  <a:lnTo>
                    <a:pt x="212220" y="380078"/>
                  </a:lnTo>
                  <a:lnTo>
                    <a:pt x="231170" y="334417"/>
                  </a:lnTo>
                  <a:lnTo>
                    <a:pt x="249091" y="287286"/>
                  </a:lnTo>
                  <a:lnTo>
                    <a:pt x="266133" y="238366"/>
                  </a:lnTo>
                  <a:lnTo>
                    <a:pt x="282446" y="187340"/>
                  </a:lnTo>
                  <a:lnTo>
                    <a:pt x="298183" y="133888"/>
                  </a:lnTo>
                  <a:lnTo>
                    <a:pt x="314910" y="91914"/>
                  </a:lnTo>
                  <a:lnTo>
                    <a:pt x="333807" y="48235"/>
                  </a:lnTo>
                  <a:lnTo>
                    <a:pt x="357018" y="13911"/>
                  </a:lnTo>
                  <a:lnTo>
                    <a:pt x="386684" y="0"/>
                  </a:lnTo>
                  <a:lnTo>
                    <a:pt x="436376" y="1127"/>
                  </a:lnTo>
                  <a:lnTo>
                    <a:pt x="488514" y="1350"/>
                  </a:lnTo>
                  <a:lnTo>
                    <a:pt x="540652" y="1041"/>
                  </a:lnTo>
                  <a:lnTo>
                    <a:pt x="590344" y="572"/>
                  </a:lnTo>
                  <a:lnTo>
                    <a:pt x="602568" y="2788"/>
                  </a:lnTo>
                  <a:lnTo>
                    <a:pt x="609420" y="9365"/>
                  </a:lnTo>
                  <a:lnTo>
                    <a:pt x="612549" y="21048"/>
                  </a:lnTo>
                  <a:lnTo>
                    <a:pt x="613604" y="38581"/>
                  </a:lnTo>
                  <a:lnTo>
                    <a:pt x="614171" y="48224"/>
                  </a:lnTo>
                  <a:lnTo>
                    <a:pt x="614738" y="57869"/>
                  </a:lnTo>
                  <a:lnTo>
                    <a:pt x="645372" y="97580"/>
                  </a:lnTo>
                  <a:lnTo>
                    <a:pt x="660123" y="107791"/>
                  </a:lnTo>
                  <a:lnTo>
                    <a:pt x="674875" y="118004"/>
                  </a:lnTo>
                  <a:lnTo>
                    <a:pt x="716855" y="118004"/>
                  </a:lnTo>
                  <a:lnTo>
                    <a:pt x="758835" y="118004"/>
                  </a:lnTo>
                  <a:lnTo>
                    <a:pt x="800815" y="118004"/>
                  </a:lnTo>
                  <a:lnTo>
                    <a:pt x="842795" y="118004"/>
                  </a:lnTo>
                  <a:close/>
                </a:path>
                <a:path w="1260475" h="1561465">
                  <a:moveTo>
                    <a:pt x="1197700" y="947339"/>
                  </a:moveTo>
                  <a:lnTo>
                    <a:pt x="1197700" y="1560582"/>
                  </a:lnTo>
                  <a:lnTo>
                    <a:pt x="1184492" y="1560582"/>
                  </a:lnTo>
                  <a:lnTo>
                    <a:pt x="1184492" y="1561169"/>
                  </a:lnTo>
                  <a:lnTo>
                    <a:pt x="1047191" y="1561169"/>
                  </a:lnTo>
                  <a:lnTo>
                    <a:pt x="1047191" y="1560582"/>
                  </a:lnTo>
                  <a:lnTo>
                    <a:pt x="1032953" y="1560582"/>
                  </a:lnTo>
                  <a:lnTo>
                    <a:pt x="1032953" y="947339"/>
                  </a:lnTo>
                  <a:lnTo>
                    <a:pt x="1020090" y="947339"/>
                  </a:lnTo>
                  <a:lnTo>
                    <a:pt x="1020090" y="711899"/>
                  </a:lnTo>
                  <a:lnTo>
                    <a:pt x="1000794" y="711899"/>
                  </a:lnTo>
                  <a:lnTo>
                    <a:pt x="1000794" y="692039"/>
                  </a:lnTo>
                  <a:lnTo>
                    <a:pt x="1227716" y="692039"/>
                  </a:lnTo>
                  <a:lnTo>
                    <a:pt x="1227716" y="714171"/>
                  </a:lnTo>
                  <a:lnTo>
                    <a:pt x="1210566" y="714171"/>
                  </a:lnTo>
                  <a:lnTo>
                    <a:pt x="1210566" y="947339"/>
                  </a:lnTo>
                  <a:lnTo>
                    <a:pt x="1197700" y="94733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8758" y="5270163"/>
              <a:ext cx="79895" cy="79890"/>
            </a:xfrm>
            <a:prstGeom prst="rect">
              <a:avLst/>
            </a:prstGeom>
          </p:spPr>
        </p:pic>
      </p:grpSp>
      <p:sp>
        <p:nvSpPr>
          <p:cNvPr id="30" name="object 30" descr=""/>
          <p:cNvSpPr/>
          <p:nvPr/>
        </p:nvSpPr>
        <p:spPr>
          <a:xfrm>
            <a:off x="1514754" y="9745340"/>
            <a:ext cx="625475" cy="405765"/>
          </a:xfrm>
          <a:custGeom>
            <a:avLst/>
            <a:gdLst/>
            <a:ahLst/>
            <a:cxnLst/>
            <a:rect l="l" t="t" r="r" b="b"/>
            <a:pathLst>
              <a:path w="625475" h="405765">
                <a:moveTo>
                  <a:pt x="0" y="0"/>
                </a:moveTo>
                <a:lnTo>
                  <a:pt x="625363" y="0"/>
                </a:lnTo>
                <a:lnTo>
                  <a:pt x="625363" y="405719"/>
                </a:lnTo>
                <a:lnTo>
                  <a:pt x="0" y="405719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2221937" y="9916318"/>
            <a:ext cx="360045" cy="76835"/>
          </a:xfrm>
          <a:custGeom>
            <a:avLst/>
            <a:gdLst/>
            <a:ahLst/>
            <a:cxnLst/>
            <a:rect l="l" t="t" r="r" b="b"/>
            <a:pathLst>
              <a:path w="360044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9" y="74409"/>
                </a:lnTo>
                <a:lnTo>
                  <a:pt x="87362" y="72007"/>
                </a:lnTo>
                <a:lnTo>
                  <a:pt x="80104" y="42005"/>
                </a:lnTo>
                <a:lnTo>
                  <a:pt x="45036" y="42005"/>
                </a:lnTo>
                <a:lnTo>
                  <a:pt x="45036" y="34805"/>
                </a:lnTo>
                <a:lnTo>
                  <a:pt x="80104" y="34805"/>
                </a:lnTo>
                <a:lnTo>
                  <a:pt x="80162" y="33602"/>
                </a:lnTo>
                <a:lnTo>
                  <a:pt x="88449" y="2401"/>
                </a:lnTo>
                <a:lnTo>
                  <a:pt x="89611" y="0"/>
                </a:lnTo>
                <a:close/>
              </a:path>
              <a:path w="360044" h="76834">
                <a:moveTo>
                  <a:pt x="80104" y="34805"/>
                </a:moveTo>
                <a:lnTo>
                  <a:pt x="45036" y="34805"/>
                </a:lnTo>
                <a:lnTo>
                  <a:pt x="45036" y="42005"/>
                </a:lnTo>
                <a:lnTo>
                  <a:pt x="80104" y="42005"/>
                </a:lnTo>
                <a:lnTo>
                  <a:pt x="80104" y="34805"/>
                </a:lnTo>
                <a:close/>
              </a:path>
              <a:path w="360044" h="76834">
                <a:moveTo>
                  <a:pt x="359878" y="34805"/>
                </a:moveTo>
                <a:lnTo>
                  <a:pt x="80104" y="34805"/>
                </a:lnTo>
                <a:lnTo>
                  <a:pt x="80104" y="42005"/>
                </a:lnTo>
                <a:lnTo>
                  <a:pt x="359878" y="42005"/>
                </a:lnTo>
                <a:lnTo>
                  <a:pt x="359878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2957248" y="344088"/>
            <a:ext cx="0" cy="9829165"/>
          </a:xfrm>
          <a:custGeom>
            <a:avLst/>
            <a:gdLst/>
            <a:ahLst/>
            <a:cxnLst/>
            <a:rect l="l" t="t" r="r" b="b"/>
            <a:pathLst>
              <a:path w="0" h="9829165">
                <a:moveTo>
                  <a:pt x="0" y="0"/>
                </a:moveTo>
                <a:lnTo>
                  <a:pt x="0" y="9828842"/>
                </a:lnTo>
              </a:path>
            </a:pathLst>
          </a:custGeom>
          <a:ln w="179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8539739" y="617140"/>
            <a:ext cx="0" cy="9829165"/>
          </a:xfrm>
          <a:custGeom>
            <a:avLst/>
            <a:gdLst/>
            <a:ahLst/>
            <a:cxnLst/>
            <a:rect l="l" t="t" r="r" b="b"/>
            <a:pathLst>
              <a:path w="0" h="9829165">
                <a:moveTo>
                  <a:pt x="0" y="0"/>
                </a:moveTo>
                <a:lnTo>
                  <a:pt x="0" y="9828842"/>
                </a:lnTo>
              </a:path>
            </a:pathLst>
          </a:custGeom>
          <a:ln w="179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170317" y="3279529"/>
            <a:ext cx="24460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dash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OUTLINE</a:t>
            </a:r>
            <a:r>
              <a:rPr dirty="0" u="dash" sz="14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dash" sz="14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dash" sz="14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dash" sz="14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675763" y="42059"/>
            <a:ext cx="6313805" cy="121412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  <a:tabLst>
                <a:tab pos="1503680" algn="l"/>
              </a:tabLst>
            </a:pP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65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5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dirty="0" sz="6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  <a:p>
            <a:pPr algn="ctr" marR="205740">
              <a:lnSpc>
                <a:spcPct val="100000"/>
              </a:lnSpc>
              <a:spcBef>
                <a:spcPts val="275"/>
              </a:spcBef>
            </a:pPr>
            <a:r>
              <a:rPr dirty="0" u="dash" sz="14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400">
              <a:latin typeface="Arial"/>
              <a:cs typeface="Arial"/>
            </a:endParaRPr>
          </a:p>
          <a:p>
            <a:pPr algn="ctr" marL="65405" marR="5080">
              <a:lnSpc>
                <a:spcPts val="1340"/>
              </a:lnSpc>
              <a:spcBef>
                <a:spcPts val="11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trigger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action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spray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bottle.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choose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‘detailed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2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outline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view.</a:t>
            </a:r>
            <a:r>
              <a:rPr dirty="0" sz="12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each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part.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(Please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awarded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detailed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view).</a:t>
            </a:r>
            <a:endParaRPr sz="1200">
              <a:latin typeface="Arial"/>
              <a:cs typeface="Arial"/>
            </a:endParaRPr>
          </a:p>
          <a:p>
            <a:pPr algn="ctr" marL="52705">
              <a:lnSpc>
                <a:spcPts val="1315"/>
              </a:lnSpc>
            </a:pP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Detailed</a:t>
            </a:r>
            <a:r>
              <a:rPr dirty="0" sz="1200" spc="-2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2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20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dirty="0" sz="12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Outline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200" spc="-1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dirty="0" sz="12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361794" y="1426615"/>
            <a:ext cx="66611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10">
                <a:solidFill>
                  <a:srgbClr val="1E7BA4"/>
                </a:solidFill>
                <a:latin typeface="Arial"/>
                <a:cs typeface="Arial"/>
              </a:rPr>
              <a:t>V.Ryan</a:t>
            </a:r>
            <a:r>
              <a:rPr dirty="0" sz="750" spc="-5">
                <a:solidFill>
                  <a:srgbClr val="1E7BA4"/>
                </a:solidFill>
                <a:latin typeface="Arial"/>
                <a:cs typeface="Arial"/>
              </a:rPr>
              <a:t> </a:t>
            </a:r>
            <a:r>
              <a:rPr dirty="0" sz="750">
                <a:solidFill>
                  <a:srgbClr val="1E7BA4"/>
                </a:solidFill>
                <a:latin typeface="Arial"/>
                <a:cs typeface="Arial"/>
              </a:rPr>
              <a:t>©</a:t>
            </a:r>
            <a:r>
              <a:rPr dirty="0" sz="750" spc="-5">
                <a:solidFill>
                  <a:srgbClr val="1E7BA4"/>
                </a:solidFill>
                <a:latin typeface="Arial"/>
                <a:cs typeface="Arial"/>
              </a:rPr>
              <a:t> </a:t>
            </a:r>
            <a:r>
              <a:rPr dirty="0" sz="750" spc="-20">
                <a:solidFill>
                  <a:srgbClr val="1E7BA4"/>
                </a:solidFill>
                <a:latin typeface="Arial"/>
                <a:cs typeface="Arial"/>
              </a:rPr>
              <a:t>2023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529965" y="4405646"/>
            <a:ext cx="542925" cy="11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675763" y="10479002"/>
            <a:ext cx="121729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65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5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383186" y="10491792"/>
            <a:ext cx="208470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927640" y="10493948"/>
            <a:ext cx="231838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650" spc="1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650" spc="2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50" spc="2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50" spc="22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167048" y="10478744"/>
            <a:ext cx="603250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5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619370" y="751434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3" name="object 43" descr="">
            <a:hlinkClick r:id="rId4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3009" y="1556665"/>
            <a:ext cx="961232" cy="961232"/>
          </a:xfrm>
          <a:prstGeom prst="rect">
            <a:avLst/>
          </a:prstGeom>
        </p:spPr>
      </p:pic>
      <p:sp>
        <p:nvSpPr>
          <p:cNvPr id="44" name="object 44" descr=""/>
          <p:cNvSpPr txBox="1"/>
          <p:nvPr/>
        </p:nvSpPr>
        <p:spPr>
          <a:xfrm>
            <a:off x="993805" y="1677979"/>
            <a:ext cx="47244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-20" b="1">
                <a:solidFill>
                  <a:srgbClr val="151616"/>
                </a:solidFill>
                <a:latin typeface="Arial"/>
                <a:cs typeface="Arial"/>
                <a:hlinkClick r:id="rId4"/>
              </a:rPr>
              <a:t>Link</a:t>
            </a:r>
            <a:endParaRPr sz="1700">
              <a:latin typeface="Arial"/>
              <a:cs typeface="Arial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1254394" y="1043812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2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3" y="66909"/>
                </a:lnTo>
                <a:lnTo>
                  <a:pt x="80658" y="76817"/>
                </a:lnTo>
                <a:lnTo>
                  <a:pt x="80658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8"/>
                </a:lnTo>
                <a:lnTo>
                  <a:pt x="207475" y="304861"/>
                </a:lnTo>
                <a:lnTo>
                  <a:pt x="247385" y="273704"/>
                </a:lnTo>
                <a:lnTo>
                  <a:pt x="174752" y="273704"/>
                </a:lnTo>
                <a:lnTo>
                  <a:pt x="174752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</cp:keywords>
  <dc:title>eview7.cdr</dc:title>
  <dcterms:created xsi:type="dcterms:W3CDTF">2023-03-21T17:29:29Z</dcterms:created>
  <dcterms:modified xsi:type="dcterms:W3CDTF">2023-03-21T17:29:29Z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2023-03-21T00:00:00Z</vt:filetime>
  </property>
  <property fmtid="{D5CDD505-2E9C-101B-9397-08002B2CF9AE}" pid="5" name="Producer">
    <vt:lpwstr>Corel PDF Engine Version 19.1.0.419</vt:lpwstr>
  </property>
</Properties>
</file>