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4215" y="2279202"/>
            <a:ext cx="646934" cy="38320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643517" y="2280635"/>
            <a:ext cx="647065" cy="383540"/>
          </a:xfrm>
          <a:custGeom>
            <a:avLst/>
            <a:gdLst/>
            <a:ahLst/>
            <a:cxnLst/>
            <a:rect l="l" t="t" r="r" b="b"/>
            <a:pathLst>
              <a:path w="647064" h="383539">
                <a:moveTo>
                  <a:pt x="0" y="0"/>
                </a:moveTo>
                <a:lnTo>
                  <a:pt x="646930" y="217973"/>
                </a:lnTo>
                <a:lnTo>
                  <a:pt x="646930" y="383202"/>
                </a:lnTo>
                <a:lnTo>
                  <a:pt x="0" y="1652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2055" y="2173175"/>
            <a:ext cx="1012974" cy="32473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643517" y="2173870"/>
            <a:ext cx="1013460" cy="325120"/>
          </a:xfrm>
          <a:custGeom>
            <a:avLst/>
            <a:gdLst/>
            <a:ahLst/>
            <a:cxnLst/>
            <a:rect l="l" t="t" r="r" b="b"/>
            <a:pathLst>
              <a:path w="1013460" h="325119">
                <a:moveTo>
                  <a:pt x="0" y="106765"/>
                </a:moveTo>
                <a:lnTo>
                  <a:pt x="646930" y="324738"/>
                </a:lnTo>
                <a:lnTo>
                  <a:pt x="1012974" y="217976"/>
                </a:lnTo>
                <a:lnTo>
                  <a:pt x="366044" y="0"/>
                </a:lnTo>
                <a:lnTo>
                  <a:pt x="0" y="106765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290131" y="2391846"/>
            <a:ext cx="366395" cy="273050"/>
          </a:xfrm>
          <a:custGeom>
            <a:avLst/>
            <a:gdLst/>
            <a:ahLst/>
            <a:cxnLst/>
            <a:rect l="l" t="t" r="r" b="b"/>
            <a:pathLst>
              <a:path w="366395" h="273050">
                <a:moveTo>
                  <a:pt x="366360" y="0"/>
                </a:moveTo>
                <a:lnTo>
                  <a:pt x="316" y="106762"/>
                </a:lnTo>
                <a:lnTo>
                  <a:pt x="0" y="272624"/>
                </a:lnTo>
                <a:lnTo>
                  <a:pt x="366044" y="165863"/>
                </a:lnTo>
                <a:lnTo>
                  <a:pt x="366360" y="0"/>
                </a:lnTo>
                <a:close/>
              </a:path>
            </a:pathLst>
          </a:custGeom>
          <a:solidFill>
            <a:srgbClr val="DAA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5290131" y="2391846"/>
            <a:ext cx="366395" cy="273050"/>
          </a:xfrm>
          <a:custGeom>
            <a:avLst/>
            <a:gdLst/>
            <a:ahLst/>
            <a:cxnLst/>
            <a:rect l="l" t="t" r="r" b="b"/>
            <a:pathLst>
              <a:path w="366395" h="273050">
                <a:moveTo>
                  <a:pt x="0" y="272624"/>
                </a:moveTo>
                <a:lnTo>
                  <a:pt x="316" y="106762"/>
                </a:lnTo>
                <a:lnTo>
                  <a:pt x="366360" y="0"/>
                </a:lnTo>
                <a:lnTo>
                  <a:pt x="366044" y="165863"/>
                </a:lnTo>
                <a:lnTo>
                  <a:pt x="0" y="272624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292295" y="2424297"/>
            <a:ext cx="361315" cy="238125"/>
          </a:xfrm>
          <a:custGeom>
            <a:avLst/>
            <a:gdLst/>
            <a:ahLst/>
            <a:cxnLst/>
            <a:rect l="l" t="t" r="r" b="b"/>
            <a:pathLst>
              <a:path w="361314" h="238125">
                <a:moveTo>
                  <a:pt x="1071" y="237902"/>
                </a:moveTo>
                <a:lnTo>
                  <a:pt x="39606" y="214036"/>
                </a:lnTo>
                <a:lnTo>
                  <a:pt x="133790" y="160942"/>
                </a:lnTo>
                <a:lnTo>
                  <a:pt x="251498" y="106377"/>
                </a:lnTo>
                <a:lnTo>
                  <a:pt x="360603" y="78098"/>
                </a:lnTo>
              </a:path>
              <a:path w="361314" h="238125">
                <a:moveTo>
                  <a:pt x="0" y="185392"/>
                </a:moveTo>
                <a:lnTo>
                  <a:pt x="46571" y="153682"/>
                </a:lnTo>
                <a:lnTo>
                  <a:pt x="91005" y="128057"/>
                </a:lnTo>
                <a:lnTo>
                  <a:pt x="144075" y="99444"/>
                </a:lnTo>
                <a:lnTo>
                  <a:pt x="201685" y="70487"/>
                </a:lnTo>
                <a:lnTo>
                  <a:pt x="259737" y="43830"/>
                </a:lnTo>
                <a:lnTo>
                  <a:pt x="314136" y="22117"/>
                </a:lnTo>
                <a:lnTo>
                  <a:pt x="360784" y="7992"/>
                </a:lnTo>
              </a:path>
              <a:path w="361314" h="238125">
                <a:moveTo>
                  <a:pt x="1071" y="129668"/>
                </a:moveTo>
                <a:lnTo>
                  <a:pt x="70133" y="84461"/>
                </a:lnTo>
                <a:lnTo>
                  <a:pt x="116547" y="60012"/>
                </a:lnTo>
                <a:lnTo>
                  <a:pt x="166313" y="36634"/>
                </a:lnTo>
                <a:lnTo>
                  <a:pt x="216005" y="16055"/>
                </a:lnTo>
                <a:lnTo>
                  <a:pt x="262194" y="0"/>
                </a:lnTo>
              </a:path>
            </a:pathLst>
          </a:custGeom>
          <a:ln w="3175">
            <a:solidFill>
              <a:srgbClr val="B893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www.technologystudent.com/equip1/gluewd1.htm" TargetMode="External"/><Relationship Id="rId5" Type="http://schemas.openxmlformats.org/officeDocument/2006/relationships/hyperlink" Target="http://www.technologystudent.com/" TargetMode="External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 rot="1080000">
            <a:off x="5008180" y="2505783"/>
            <a:ext cx="230253" cy="3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5"/>
              </a:lnSpc>
            </a:pPr>
            <a:r>
              <a:rPr dirty="0" sz="25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25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5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25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50" spc="-2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025737" y="1190703"/>
            <a:ext cx="1041400" cy="1252855"/>
            <a:chOff x="5025737" y="1190703"/>
            <a:chExt cx="1041400" cy="1252855"/>
          </a:xfrm>
        </p:grpSpPr>
        <p:sp>
          <p:nvSpPr>
            <p:cNvPr id="4" name="object 4" descr=""/>
            <p:cNvSpPr/>
            <p:nvPr/>
          </p:nvSpPr>
          <p:spPr>
            <a:xfrm>
              <a:off x="5025737" y="2273741"/>
              <a:ext cx="292100" cy="150495"/>
            </a:xfrm>
            <a:custGeom>
              <a:avLst/>
              <a:gdLst/>
              <a:ahLst/>
              <a:cxnLst/>
              <a:rect l="l" t="t" r="r" b="b"/>
              <a:pathLst>
                <a:path w="292100" h="150494">
                  <a:moveTo>
                    <a:pt x="39728" y="0"/>
                  </a:moveTo>
                  <a:lnTo>
                    <a:pt x="11441" y="2406"/>
                  </a:lnTo>
                  <a:lnTo>
                    <a:pt x="0" y="16406"/>
                  </a:lnTo>
                  <a:lnTo>
                    <a:pt x="16151" y="47350"/>
                  </a:lnTo>
                  <a:lnTo>
                    <a:pt x="15384" y="55035"/>
                  </a:lnTo>
                  <a:lnTo>
                    <a:pt x="8356" y="62036"/>
                  </a:lnTo>
                  <a:lnTo>
                    <a:pt x="9336" y="70517"/>
                  </a:lnTo>
                  <a:lnTo>
                    <a:pt x="32596" y="82643"/>
                  </a:lnTo>
                  <a:lnTo>
                    <a:pt x="92403" y="100576"/>
                  </a:lnTo>
                  <a:lnTo>
                    <a:pt x="134547" y="114080"/>
                  </a:lnTo>
                  <a:lnTo>
                    <a:pt x="182218" y="131158"/>
                  </a:lnTo>
                  <a:lnTo>
                    <a:pt x="227480" y="145342"/>
                  </a:lnTo>
                  <a:lnTo>
                    <a:pt x="262399" y="150163"/>
                  </a:lnTo>
                  <a:lnTo>
                    <a:pt x="271305" y="143097"/>
                  </a:lnTo>
                  <a:lnTo>
                    <a:pt x="278969" y="127490"/>
                  </a:lnTo>
                  <a:lnTo>
                    <a:pt x="273751" y="110467"/>
                  </a:lnTo>
                  <a:lnTo>
                    <a:pt x="244010" y="99155"/>
                  </a:lnTo>
                  <a:lnTo>
                    <a:pt x="239484" y="95758"/>
                  </a:lnTo>
                  <a:lnTo>
                    <a:pt x="257257" y="90780"/>
                  </a:lnTo>
                  <a:lnTo>
                    <a:pt x="280276" y="83549"/>
                  </a:lnTo>
                  <a:lnTo>
                    <a:pt x="291486" y="73393"/>
                  </a:lnTo>
                  <a:lnTo>
                    <a:pt x="278442" y="55943"/>
                  </a:lnTo>
                  <a:lnTo>
                    <a:pt x="248284" y="46561"/>
                  </a:lnTo>
                  <a:lnTo>
                    <a:pt x="212231" y="39462"/>
                  </a:lnTo>
                  <a:lnTo>
                    <a:pt x="181503" y="28860"/>
                  </a:lnTo>
                  <a:lnTo>
                    <a:pt x="128575" y="10959"/>
                  </a:lnTo>
                  <a:lnTo>
                    <a:pt x="103840" y="8577"/>
                  </a:lnTo>
                  <a:lnTo>
                    <a:pt x="74111" y="3839"/>
                  </a:lnTo>
                  <a:lnTo>
                    <a:pt x="39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9317" y="1272336"/>
              <a:ext cx="957682" cy="9564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36" y="1534290"/>
              <a:ext cx="967825" cy="9089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498967" y="1230893"/>
              <a:ext cx="371475" cy="374015"/>
            </a:xfrm>
            <a:custGeom>
              <a:avLst/>
              <a:gdLst/>
              <a:ahLst/>
              <a:cxnLst/>
              <a:rect l="l" t="t" r="r" b="b"/>
              <a:pathLst>
                <a:path w="371475" h="374015">
                  <a:moveTo>
                    <a:pt x="360687" y="0"/>
                  </a:moveTo>
                  <a:lnTo>
                    <a:pt x="285535" y="16212"/>
                  </a:lnTo>
                  <a:lnTo>
                    <a:pt x="163637" y="46921"/>
                  </a:lnTo>
                  <a:lnTo>
                    <a:pt x="50092" y="76677"/>
                  </a:lnTo>
                  <a:lnTo>
                    <a:pt x="0" y="90029"/>
                  </a:lnTo>
                  <a:lnTo>
                    <a:pt x="33018" y="373762"/>
                  </a:lnTo>
                  <a:lnTo>
                    <a:pt x="307091" y="310316"/>
                  </a:lnTo>
                  <a:lnTo>
                    <a:pt x="321730" y="261114"/>
                  </a:lnTo>
                  <a:lnTo>
                    <a:pt x="350596" y="153251"/>
                  </a:lnTo>
                  <a:lnTo>
                    <a:pt x="371108" y="46341"/>
                  </a:lnTo>
                  <a:lnTo>
                    <a:pt x="360687" y="0"/>
                  </a:lnTo>
                  <a:close/>
                </a:path>
              </a:pathLst>
            </a:custGeom>
            <a:solidFill>
              <a:srgbClr val="00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68072" y="1190703"/>
              <a:ext cx="424180" cy="172720"/>
            </a:xfrm>
            <a:custGeom>
              <a:avLst/>
              <a:gdLst/>
              <a:ahLst/>
              <a:cxnLst/>
              <a:rect l="l" t="t" r="r" b="b"/>
              <a:pathLst>
                <a:path w="424179" h="172719">
                  <a:moveTo>
                    <a:pt x="424091" y="0"/>
                  </a:moveTo>
                  <a:lnTo>
                    <a:pt x="0" y="87066"/>
                  </a:lnTo>
                  <a:lnTo>
                    <a:pt x="17185" y="172591"/>
                  </a:lnTo>
                  <a:lnTo>
                    <a:pt x="20540" y="166180"/>
                  </a:lnTo>
                  <a:lnTo>
                    <a:pt x="31089" y="152224"/>
                  </a:lnTo>
                  <a:lnTo>
                    <a:pt x="49564" y="138638"/>
                  </a:lnTo>
                  <a:lnTo>
                    <a:pt x="76694" y="133337"/>
                  </a:lnTo>
                  <a:lnTo>
                    <a:pt x="103070" y="138185"/>
                  </a:lnTo>
                  <a:lnTo>
                    <a:pt x="123746" y="145392"/>
                  </a:lnTo>
                  <a:lnTo>
                    <a:pt x="146146" y="148404"/>
                  </a:lnTo>
                  <a:lnTo>
                    <a:pt x="177692" y="140662"/>
                  </a:lnTo>
                  <a:lnTo>
                    <a:pt x="214073" y="123819"/>
                  </a:lnTo>
                  <a:lnTo>
                    <a:pt x="246048" y="106463"/>
                  </a:lnTo>
                  <a:lnTo>
                    <a:pt x="273651" y="92447"/>
                  </a:lnTo>
                  <a:lnTo>
                    <a:pt x="296917" y="85622"/>
                  </a:lnTo>
                  <a:lnTo>
                    <a:pt x="326439" y="89322"/>
                  </a:lnTo>
                  <a:lnTo>
                    <a:pt x="363943" y="99995"/>
                  </a:lnTo>
                  <a:lnTo>
                    <a:pt x="396170" y="111154"/>
                  </a:lnTo>
                  <a:lnTo>
                    <a:pt x="409859" y="116315"/>
                  </a:lnTo>
                  <a:lnTo>
                    <a:pt x="424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257010" y="101013"/>
            <a:ext cx="41478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USING</a:t>
            </a:r>
            <a:r>
              <a:rPr dirty="0" u="sng" sz="14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CASCAMITE</a:t>
            </a:r>
            <a:r>
              <a:rPr dirty="0" u="sng" sz="14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WOODWORKING</a:t>
            </a:r>
            <a:r>
              <a:rPr dirty="0" u="sng" sz="1400" spc="-6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ADHESIVE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09529" y="879488"/>
            <a:ext cx="7975600" cy="10426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sequence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drawing,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showing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PVA,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explanations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Arial"/>
              <a:cs typeface="Arial"/>
            </a:endParaRPr>
          </a:p>
          <a:p>
            <a:pPr marL="2696210">
              <a:lnSpc>
                <a:spcPct val="100000"/>
              </a:lnSpc>
              <a:tabLst>
                <a:tab pos="5744210" algn="l"/>
              </a:tabLst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baseline="2314" sz="3600" spc="-37">
                <a:solidFill>
                  <a:srgbClr val="151616"/>
                </a:solidFill>
                <a:latin typeface="Arial"/>
                <a:cs typeface="Arial"/>
              </a:rPr>
              <a:t>3.</a:t>
            </a:r>
            <a:endParaRPr baseline="2314" sz="3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60535" y="501447"/>
            <a:ext cx="5496560" cy="30480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marL="131445">
              <a:lnSpc>
                <a:spcPct val="100000"/>
              </a:lnSpc>
              <a:spcBef>
                <a:spcPts val="420"/>
              </a:spcBef>
              <a:tabLst>
                <a:tab pos="1405255" algn="l"/>
              </a:tabLst>
            </a:pP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dirty="0" sz="1200" spc="-3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1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https://www.technologystudent.com/equip1/gluewd1.htm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83792" y="350860"/>
            <a:ext cx="211772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www.technologystudent.com</a:t>
            </a:r>
            <a:r>
              <a:rPr dirty="0" sz="650" spc="75">
                <a:solidFill>
                  <a:srgbClr val="3C2B98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  <a:hlinkClick r:id="rId5"/>
              </a:rPr>
              <a:t>©</a:t>
            </a:r>
            <a:r>
              <a:rPr dirty="0" sz="650" spc="8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r>
              <a:rPr dirty="0" sz="650" spc="320">
                <a:solidFill>
                  <a:srgbClr val="3C2B98"/>
                </a:solidFill>
                <a:latin typeface="Arial"/>
                <a:cs typeface="Arial"/>
              </a:rPr>
              <a:t> 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V.Ryan</a:t>
            </a:r>
            <a:r>
              <a:rPr dirty="0" sz="650" spc="8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7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3C2B98"/>
                </a:solidFill>
                <a:latin typeface="Arial"/>
                <a:cs typeface="Arial"/>
              </a:rPr>
              <a:t>2022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82570" y="365969"/>
            <a:ext cx="459041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5550" algn="l"/>
              </a:tabLst>
            </a:pP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WORLD</a:t>
            </a:r>
            <a:r>
              <a:rPr dirty="0" sz="650" spc="229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ASSOCIATION</a:t>
            </a:r>
            <a:r>
              <a:rPr dirty="0" sz="650" spc="31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50" spc="29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 spc="2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sz="650" spc="-10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9658" y="1551115"/>
            <a:ext cx="28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95055" y="4233990"/>
            <a:ext cx="28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5.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56039" y="5030265"/>
            <a:ext cx="1172845" cy="569595"/>
            <a:chOff x="756039" y="5030265"/>
            <a:chExt cx="1172845" cy="569595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534" y="5153449"/>
              <a:ext cx="746834" cy="44237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57723" y="5155102"/>
              <a:ext cx="747395" cy="442595"/>
            </a:xfrm>
            <a:custGeom>
              <a:avLst/>
              <a:gdLst/>
              <a:ahLst/>
              <a:cxnLst/>
              <a:rect l="l" t="t" r="r" b="b"/>
              <a:pathLst>
                <a:path w="747394" h="442595">
                  <a:moveTo>
                    <a:pt x="0" y="0"/>
                  </a:moveTo>
                  <a:lnTo>
                    <a:pt x="746838" y="251636"/>
                  </a:lnTo>
                  <a:lnTo>
                    <a:pt x="746838" y="442379"/>
                  </a:lnTo>
                  <a:lnTo>
                    <a:pt x="0" y="19074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039" y="5031049"/>
              <a:ext cx="1169405" cy="37488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57723" y="5031852"/>
              <a:ext cx="1169670" cy="375285"/>
            </a:xfrm>
            <a:custGeom>
              <a:avLst/>
              <a:gdLst/>
              <a:ahLst/>
              <a:cxnLst/>
              <a:rect l="l" t="t" r="r" b="b"/>
              <a:pathLst>
                <a:path w="1169670" h="375285">
                  <a:moveTo>
                    <a:pt x="0" y="123249"/>
                  </a:moveTo>
                  <a:lnTo>
                    <a:pt x="746838" y="374886"/>
                  </a:lnTo>
                  <a:lnTo>
                    <a:pt x="1169407" y="251636"/>
                  </a:lnTo>
                  <a:lnTo>
                    <a:pt x="422572" y="0"/>
                  </a:lnTo>
                  <a:lnTo>
                    <a:pt x="0" y="1232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04195" y="5283489"/>
              <a:ext cx="423545" cy="314960"/>
            </a:xfrm>
            <a:custGeom>
              <a:avLst/>
              <a:gdLst/>
              <a:ahLst/>
              <a:cxnLst/>
              <a:rect l="l" t="t" r="r" b="b"/>
              <a:pathLst>
                <a:path w="423544" h="314960">
                  <a:moveTo>
                    <a:pt x="422935" y="0"/>
                  </a:moveTo>
                  <a:lnTo>
                    <a:pt x="367" y="123249"/>
                  </a:lnTo>
                  <a:lnTo>
                    <a:pt x="0" y="314726"/>
                  </a:lnTo>
                  <a:lnTo>
                    <a:pt x="422567" y="191476"/>
                  </a:lnTo>
                  <a:lnTo>
                    <a:pt x="422935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04195" y="5283489"/>
              <a:ext cx="423545" cy="314960"/>
            </a:xfrm>
            <a:custGeom>
              <a:avLst/>
              <a:gdLst/>
              <a:ahLst/>
              <a:cxnLst/>
              <a:rect l="l" t="t" r="r" b="b"/>
              <a:pathLst>
                <a:path w="423544" h="314960">
                  <a:moveTo>
                    <a:pt x="0" y="314726"/>
                  </a:moveTo>
                  <a:lnTo>
                    <a:pt x="367" y="123249"/>
                  </a:lnTo>
                  <a:lnTo>
                    <a:pt x="422935" y="0"/>
                  </a:lnTo>
                  <a:lnTo>
                    <a:pt x="422567" y="191476"/>
                  </a:lnTo>
                  <a:lnTo>
                    <a:pt x="0" y="31472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06689" y="5320950"/>
              <a:ext cx="416559" cy="274955"/>
            </a:xfrm>
            <a:custGeom>
              <a:avLst/>
              <a:gdLst/>
              <a:ahLst/>
              <a:cxnLst/>
              <a:rect l="l" t="t" r="r" b="b"/>
              <a:pathLst>
                <a:path w="416560" h="274954">
                  <a:moveTo>
                    <a:pt x="1238" y="274645"/>
                  </a:moveTo>
                  <a:lnTo>
                    <a:pt x="45723" y="247092"/>
                  </a:lnTo>
                  <a:lnTo>
                    <a:pt x="154454" y="185798"/>
                  </a:lnTo>
                  <a:lnTo>
                    <a:pt x="290341" y="122805"/>
                  </a:lnTo>
                  <a:lnTo>
                    <a:pt x="416297" y="90158"/>
                  </a:lnTo>
                </a:path>
                <a:path w="416560" h="274954">
                  <a:moveTo>
                    <a:pt x="0" y="214024"/>
                  </a:moveTo>
                  <a:lnTo>
                    <a:pt x="44194" y="183216"/>
                  </a:lnTo>
                  <a:lnTo>
                    <a:pt x="86619" y="158230"/>
                  </a:lnTo>
                  <a:lnTo>
                    <a:pt x="138167" y="129715"/>
                  </a:lnTo>
                  <a:lnTo>
                    <a:pt x="195517" y="99814"/>
                  </a:lnTo>
                  <a:lnTo>
                    <a:pt x="255347" y="70671"/>
                  </a:lnTo>
                  <a:lnTo>
                    <a:pt x="314335" y="44430"/>
                  </a:lnTo>
                  <a:lnTo>
                    <a:pt x="369161" y="23235"/>
                  </a:lnTo>
                  <a:lnTo>
                    <a:pt x="416501" y="9230"/>
                  </a:lnTo>
                </a:path>
                <a:path w="416560" h="274954">
                  <a:moveTo>
                    <a:pt x="1238" y="149696"/>
                  </a:moveTo>
                  <a:lnTo>
                    <a:pt x="66920" y="105518"/>
                  </a:lnTo>
                  <a:lnTo>
                    <a:pt x="110878" y="81341"/>
                  </a:lnTo>
                  <a:lnTo>
                    <a:pt x="158926" y="57446"/>
                  </a:lnTo>
                  <a:lnTo>
                    <a:pt x="208571" y="35088"/>
                  </a:lnTo>
                  <a:lnTo>
                    <a:pt x="257322" y="15520"/>
                  </a:lnTo>
                  <a:lnTo>
                    <a:pt x="302687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 rot="1080000">
            <a:off x="1178694" y="5414340"/>
            <a:ext cx="266174" cy="38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"/>
              </a:lnSpc>
            </a:pP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3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3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 spc="-2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79109" y="4956083"/>
            <a:ext cx="1144905" cy="441959"/>
            <a:chOff x="779109" y="4956083"/>
            <a:chExt cx="1144905" cy="441959"/>
          </a:xfrm>
        </p:grpSpPr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9109" y="5036767"/>
              <a:ext cx="1125960" cy="36098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363438" y="4956083"/>
              <a:ext cx="560705" cy="274320"/>
            </a:xfrm>
            <a:custGeom>
              <a:avLst/>
              <a:gdLst/>
              <a:ahLst/>
              <a:cxnLst/>
              <a:rect l="l" t="t" r="r" b="b"/>
              <a:pathLst>
                <a:path w="560705" h="274320">
                  <a:moveTo>
                    <a:pt x="548035" y="0"/>
                  </a:moveTo>
                  <a:lnTo>
                    <a:pt x="478442" y="1803"/>
                  </a:lnTo>
                  <a:lnTo>
                    <a:pt x="409046" y="7265"/>
                  </a:lnTo>
                  <a:lnTo>
                    <a:pt x="335602" y="17228"/>
                  </a:lnTo>
                  <a:lnTo>
                    <a:pt x="263048" y="32335"/>
                  </a:lnTo>
                  <a:lnTo>
                    <a:pt x="219791" y="44683"/>
                  </a:lnTo>
                  <a:lnTo>
                    <a:pt x="177295" y="60099"/>
                  </a:lnTo>
                  <a:lnTo>
                    <a:pt x="136493" y="79326"/>
                  </a:lnTo>
                  <a:lnTo>
                    <a:pt x="98319" y="103111"/>
                  </a:lnTo>
                  <a:lnTo>
                    <a:pt x="61489" y="135778"/>
                  </a:lnTo>
                  <a:lnTo>
                    <a:pt x="31987" y="178271"/>
                  </a:lnTo>
                  <a:lnTo>
                    <a:pt x="17833" y="218491"/>
                  </a:lnTo>
                  <a:lnTo>
                    <a:pt x="14295" y="242129"/>
                  </a:lnTo>
                  <a:lnTo>
                    <a:pt x="9536" y="241917"/>
                  </a:lnTo>
                  <a:lnTo>
                    <a:pt x="4784" y="240588"/>
                  </a:lnTo>
                  <a:lnTo>
                    <a:pt x="0" y="238165"/>
                  </a:lnTo>
                  <a:lnTo>
                    <a:pt x="14867" y="273960"/>
                  </a:lnTo>
                  <a:lnTo>
                    <a:pt x="30534" y="238507"/>
                  </a:lnTo>
                  <a:lnTo>
                    <a:pt x="26056" y="240692"/>
                  </a:lnTo>
                  <a:lnTo>
                    <a:pt x="21621" y="241888"/>
                  </a:lnTo>
                  <a:lnTo>
                    <a:pt x="17204" y="242119"/>
                  </a:lnTo>
                  <a:lnTo>
                    <a:pt x="19217" y="226243"/>
                  </a:lnTo>
                  <a:lnTo>
                    <a:pt x="22618" y="210859"/>
                  </a:lnTo>
                  <a:lnTo>
                    <a:pt x="43403" y="163971"/>
                  </a:lnTo>
                  <a:lnTo>
                    <a:pt x="79768" y="121701"/>
                  </a:lnTo>
                  <a:lnTo>
                    <a:pt x="119480" y="92420"/>
                  </a:lnTo>
                  <a:lnTo>
                    <a:pt x="163137" y="69368"/>
                  </a:lnTo>
                  <a:lnTo>
                    <a:pt x="210239" y="50874"/>
                  </a:lnTo>
                  <a:lnTo>
                    <a:pt x="258933" y="36303"/>
                  </a:lnTo>
                  <a:lnTo>
                    <a:pt x="308558" y="25047"/>
                  </a:lnTo>
                  <a:lnTo>
                    <a:pt x="358448" y="16496"/>
                  </a:lnTo>
                  <a:lnTo>
                    <a:pt x="398579" y="11299"/>
                  </a:lnTo>
                  <a:lnTo>
                    <a:pt x="438839" y="7370"/>
                  </a:lnTo>
                  <a:lnTo>
                    <a:pt x="479201" y="4667"/>
                  </a:lnTo>
                  <a:lnTo>
                    <a:pt x="519638" y="3150"/>
                  </a:lnTo>
                  <a:lnTo>
                    <a:pt x="550099" y="2851"/>
                  </a:lnTo>
                  <a:lnTo>
                    <a:pt x="560238" y="3009"/>
                  </a:lnTo>
                  <a:lnTo>
                    <a:pt x="560419" y="148"/>
                  </a:lnTo>
                  <a:lnTo>
                    <a:pt x="54803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1990706" y="4956061"/>
            <a:ext cx="1172845" cy="643890"/>
            <a:chOff x="1990706" y="4956061"/>
            <a:chExt cx="1172845" cy="643890"/>
          </a:xfrm>
        </p:grpSpPr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3839" y="5153450"/>
              <a:ext cx="746834" cy="44237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414645" y="5155102"/>
              <a:ext cx="747395" cy="442595"/>
            </a:xfrm>
            <a:custGeom>
              <a:avLst/>
              <a:gdLst/>
              <a:ahLst/>
              <a:cxnLst/>
              <a:rect l="l" t="t" r="r" b="b"/>
              <a:pathLst>
                <a:path w="747394" h="442595">
                  <a:moveTo>
                    <a:pt x="746837" y="0"/>
                  </a:moveTo>
                  <a:lnTo>
                    <a:pt x="0" y="251636"/>
                  </a:lnTo>
                  <a:lnTo>
                    <a:pt x="0" y="442379"/>
                  </a:lnTo>
                  <a:lnTo>
                    <a:pt x="746837" y="190746"/>
                  </a:lnTo>
                  <a:lnTo>
                    <a:pt x="74683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3762" y="5031050"/>
              <a:ext cx="1169405" cy="37488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992077" y="5031852"/>
              <a:ext cx="1169670" cy="375285"/>
            </a:xfrm>
            <a:custGeom>
              <a:avLst/>
              <a:gdLst/>
              <a:ahLst/>
              <a:cxnLst/>
              <a:rect l="l" t="t" r="r" b="b"/>
              <a:pathLst>
                <a:path w="1169670" h="375285">
                  <a:moveTo>
                    <a:pt x="1169405" y="123249"/>
                  </a:moveTo>
                  <a:lnTo>
                    <a:pt x="422568" y="374886"/>
                  </a:lnTo>
                  <a:lnTo>
                    <a:pt x="0" y="251636"/>
                  </a:lnTo>
                  <a:lnTo>
                    <a:pt x="746834" y="0"/>
                  </a:lnTo>
                  <a:lnTo>
                    <a:pt x="1169405" y="123249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92077" y="5283489"/>
              <a:ext cx="423545" cy="314960"/>
            </a:xfrm>
            <a:custGeom>
              <a:avLst/>
              <a:gdLst/>
              <a:ahLst/>
              <a:cxnLst/>
              <a:rect l="l" t="t" r="r" b="b"/>
              <a:pathLst>
                <a:path w="423544" h="314960">
                  <a:moveTo>
                    <a:pt x="0" y="0"/>
                  </a:moveTo>
                  <a:lnTo>
                    <a:pt x="367" y="191476"/>
                  </a:lnTo>
                  <a:lnTo>
                    <a:pt x="422935" y="314726"/>
                  </a:lnTo>
                  <a:lnTo>
                    <a:pt x="422568" y="123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992077" y="5283489"/>
              <a:ext cx="423545" cy="314960"/>
            </a:xfrm>
            <a:custGeom>
              <a:avLst/>
              <a:gdLst/>
              <a:ahLst/>
              <a:cxnLst/>
              <a:rect l="l" t="t" r="r" b="b"/>
              <a:pathLst>
                <a:path w="423544" h="314960">
                  <a:moveTo>
                    <a:pt x="422935" y="314726"/>
                  </a:moveTo>
                  <a:lnTo>
                    <a:pt x="422568" y="123249"/>
                  </a:lnTo>
                  <a:lnTo>
                    <a:pt x="0" y="0"/>
                  </a:lnTo>
                  <a:lnTo>
                    <a:pt x="367" y="191476"/>
                  </a:lnTo>
                  <a:lnTo>
                    <a:pt x="422935" y="314726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996015" y="5320950"/>
              <a:ext cx="416559" cy="274955"/>
            </a:xfrm>
            <a:custGeom>
              <a:avLst/>
              <a:gdLst/>
              <a:ahLst/>
              <a:cxnLst/>
              <a:rect l="l" t="t" r="r" b="b"/>
              <a:pathLst>
                <a:path w="416560" h="274954">
                  <a:moveTo>
                    <a:pt x="415260" y="274645"/>
                  </a:moveTo>
                  <a:lnTo>
                    <a:pt x="370775" y="247092"/>
                  </a:lnTo>
                  <a:lnTo>
                    <a:pt x="262046" y="185798"/>
                  </a:lnTo>
                  <a:lnTo>
                    <a:pt x="126160" y="122805"/>
                  </a:lnTo>
                  <a:lnTo>
                    <a:pt x="205" y="90158"/>
                  </a:lnTo>
                </a:path>
                <a:path w="416560" h="274954">
                  <a:moveTo>
                    <a:pt x="416499" y="214024"/>
                  </a:moveTo>
                  <a:lnTo>
                    <a:pt x="372304" y="183216"/>
                  </a:lnTo>
                  <a:lnTo>
                    <a:pt x="329879" y="158230"/>
                  </a:lnTo>
                  <a:lnTo>
                    <a:pt x="278331" y="129715"/>
                  </a:lnTo>
                  <a:lnTo>
                    <a:pt x="220981" y="99814"/>
                  </a:lnTo>
                  <a:lnTo>
                    <a:pt x="161152" y="70671"/>
                  </a:lnTo>
                  <a:lnTo>
                    <a:pt x="102164" y="44430"/>
                  </a:lnTo>
                  <a:lnTo>
                    <a:pt x="47339" y="23235"/>
                  </a:lnTo>
                  <a:lnTo>
                    <a:pt x="0" y="9230"/>
                  </a:lnTo>
                </a:path>
                <a:path w="416560" h="274954">
                  <a:moveTo>
                    <a:pt x="415260" y="149696"/>
                  </a:moveTo>
                  <a:lnTo>
                    <a:pt x="349581" y="105518"/>
                  </a:lnTo>
                  <a:lnTo>
                    <a:pt x="305623" y="81341"/>
                  </a:lnTo>
                  <a:lnTo>
                    <a:pt x="257576" y="57446"/>
                  </a:lnTo>
                  <a:lnTo>
                    <a:pt x="207931" y="35088"/>
                  </a:lnTo>
                  <a:lnTo>
                    <a:pt x="159180" y="15520"/>
                  </a:lnTo>
                  <a:lnTo>
                    <a:pt x="113814" y="0"/>
                  </a:lnTo>
                </a:path>
              </a:pathLst>
            </a:custGeom>
            <a:ln w="3175">
              <a:solidFill>
                <a:srgbClr val="B8936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4135" y="5036767"/>
              <a:ext cx="1125960" cy="36098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993535" y="4956061"/>
              <a:ext cx="560705" cy="274320"/>
            </a:xfrm>
            <a:custGeom>
              <a:avLst/>
              <a:gdLst/>
              <a:ahLst/>
              <a:cxnLst/>
              <a:rect l="l" t="t" r="r" b="b"/>
              <a:pathLst>
                <a:path w="560705" h="274320">
                  <a:moveTo>
                    <a:pt x="13719" y="0"/>
                  </a:moveTo>
                  <a:lnTo>
                    <a:pt x="19" y="166"/>
                  </a:lnTo>
                  <a:lnTo>
                    <a:pt x="0" y="3031"/>
                  </a:lnTo>
                  <a:lnTo>
                    <a:pt x="12312" y="2884"/>
                  </a:lnTo>
                  <a:lnTo>
                    <a:pt x="47741" y="3319"/>
                  </a:lnTo>
                  <a:lnTo>
                    <a:pt x="118613" y="7166"/>
                  </a:lnTo>
                  <a:lnTo>
                    <a:pt x="192312" y="15162"/>
                  </a:lnTo>
                  <a:lnTo>
                    <a:pt x="230504" y="21137"/>
                  </a:lnTo>
                  <a:lnTo>
                    <a:pt x="268436" y="28553"/>
                  </a:lnTo>
                  <a:lnTo>
                    <a:pt x="306082" y="37598"/>
                  </a:lnTo>
                  <a:lnTo>
                    <a:pt x="347306" y="49933"/>
                  </a:lnTo>
                  <a:lnTo>
                    <a:pt x="387695" y="65171"/>
                  </a:lnTo>
                  <a:lnTo>
                    <a:pt x="426430" y="84018"/>
                  </a:lnTo>
                  <a:lnTo>
                    <a:pt x="462690" y="107180"/>
                  </a:lnTo>
                  <a:lnTo>
                    <a:pt x="493301" y="134024"/>
                  </a:lnTo>
                  <a:lnTo>
                    <a:pt x="518317" y="166114"/>
                  </a:lnTo>
                  <a:lnTo>
                    <a:pt x="535053" y="201969"/>
                  </a:lnTo>
                  <a:lnTo>
                    <a:pt x="543172" y="242140"/>
                  </a:lnTo>
                  <a:lnTo>
                    <a:pt x="538744" y="241917"/>
                  </a:lnTo>
                  <a:lnTo>
                    <a:pt x="534297" y="240722"/>
                  </a:lnTo>
                  <a:lnTo>
                    <a:pt x="529805" y="238528"/>
                  </a:lnTo>
                  <a:lnTo>
                    <a:pt x="545472" y="273982"/>
                  </a:lnTo>
                  <a:lnTo>
                    <a:pt x="560340" y="238187"/>
                  </a:lnTo>
                  <a:lnTo>
                    <a:pt x="555544" y="240614"/>
                  </a:lnTo>
                  <a:lnTo>
                    <a:pt x="550782" y="241945"/>
                  </a:lnTo>
                  <a:lnTo>
                    <a:pt x="546012" y="242150"/>
                  </a:lnTo>
                  <a:lnTo>
                    <a:pt x="544871" y="231189"/>
                  </a:lnTo>
                  <a:lnTo>
                    <a:pt x="543920" y="225518"/>
                  </a:lnTo>
                  <a:lnTo>
                    <a:pt x="533167" y="188769"/>
                  </a:lnTo>
                  <a:lnTo>
                    <a:pt x="514602" y="155286"/>
                  </a:lnTo>
                  <a:lnTo>
                    <a:pt x="488797" y="125439"/>
                  </a:lnTo>
                  <a:lnTo>
                    <a:pt x="444743" y="91474"/>
                  </a:lnTo>
                  <a:lnTo>
                    <a:pt x="395499" y="65487"/>
                  </a:lnTo>
                  <a:lnTo>
                    <a:pt x="348092" y="47188"/>
                  </a:lnTo>
                  <a:lnTo>
                    <a:pt x="299168" y="32795"/>
                  </a:lnTo>
                  <a:lnTo>
                    <a:pt x="249340" y="21684"/>
                  </a:lnTo>
                  <a:lnTo>
                    <a:pt x="199221" y="13234"/>
                  </a:lnTo>
                  <a:lnTo>
                    <a:pt x="154794" y="7662"/>
                  </a:lnTo>
                  <a:lnTo>
                    <a:pt x="110123" y="3608"/>
                  </a:lnTo>
                  <a:lnTo>
                    <a:pt x="65338" y="1066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7817367" y="4431026"/>
            <a:ext cx="1150620" cy="1285240"/>
            <a:chOff x="7817367" y="4431026"/>
            <a:chExt cx="1150620" cy="1285240"/>
          </a:xfrm>
        </p:grpSpPr>
        <p:sp>
          <p:nvSpPr>
            <p:cNvPr id="39" name="object 39" descr=""/>
            <p:cNvSpPr/>
            <p:nvPr/>
          </p:nvSpPr>
          <p:spPr>
            <a:xfrm>
              <a:off x="8781004" y="4884302"/>
              <a:ext cx="126364" cy="800735"/>
            </a:xfrm>
            <a:custGeom>
              <a:avLst/>
              <a:gdLst/>
              <a:ahLst/>
              <a:cxnLst/>
              <a:rect l="l" t="t" r="r" b="b"/>
              <a:pathLst>
                <a:path w="126365" h="800735">
                  <a:moveTo>
                    <a:pt x="107842" y="0"/>
                  </a:moveTo>
                  <a:lnTo>
                    <a:pt x="18284" y="0"/>
                  </a:lnTo>
                  <a:lnTo>
                    <a:pt x="11183" y="1442"/>
                  </a:lnTo>
                  <a:lnTo>
                    <a:pt x="5370" y="5370"/>
                  </a:lnTo>
                  <a:lnTo>
                    <a:pt x="1442" y="11184"/>
                  </a:lnTo>
                  <a:lnTo>
                    <a:pt x="0" y="18285"/>
                  </a:lnTo>
                  <a:lnTo>
                    <a:pt x="0" y="782359"/>
                  </a:lnTo>
                  <a:lnTo>
                    <a:pt x="1442" y="789459"/>
                  </a:lnTo>
                  <a:lnTo>
                    <a:pt x="5370" y="795273"/>
                  </a:lnTo>
                  <a:lnTo>
                    <a:pt x="11183" y="799201"/>
                  </a:lnTo>
                  <a:lnTo>
                    <a:pt x="18284" y="800643"/>
                  </a:lnTo>
                  <a:lnTo>
                    <a:pt x="107842" y="800643"/>
                  </a:lnTo>
                  <a:lnTo>
                    <a:pt x="114942" y="799201"/>
                  </a:lnTo>
                  <a:lnTo>
                    <a:pt x="120757" y="795273"/>
                  </a:lnTo>
                  <a:lnTo>
                    <a:pt x="124687" y="789459"/>
                  </a:lnTo>
                  <a:lnTo>
                    <a:pt x="126130" y="782359"/>
                  </a:lnTo>
                  <a:lnTo>
                    <a:pt x="126130" y="18285"/>
                  </a:lnTo>
                  <a:lnTo>
                    <a:pt x="124687" y="11184"/>
                  </a:lnTo>
                  <a:lnTo>
                    <a:pt x="120757" y="5370"/>
                  </a:lnTo>
                  <a:lnTo>
                    <a:pt x="114942" y="1442"/>
                  </a:lnTo>
                  <a:lnTo>
                    <a:pt x="107842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87797" y="5117903"/>
              <a:ext cx="111286" cy="587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03158" y="4499697"/>
              <a:ext cx="80611" cy="61824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59912" y="4790839"/>
              <a:ext cx="171640" cy="13985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21146" y="4431026"/>
              <a:ext cx="246340" cy="139856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8744432" y="5171370"/>
              <a:ext cx="205104" cy="309245"/>
            </a:xfrm>
            <a:custGeom>
              <a:avLst/>
              <a:gdLst/>
              <a:ahLst/>
              <a:cxnLst/>
              <a:rect l="l" t="t" r="r" b="b"/>
              <a:pathLst>
                <a:path w="205104" h="309245">
                  <a:moveTo>
                    <a:pt x="204724" y="293166"/>
                  </a:moveTo>
                  <a:lnTo>
                    <a:pt x="0" y="293166"/>
                  </a:lnTo>
                  <a:lnTo>
                    <a:pt x="0" y="308698"/>
                  </a:lnTo>
                  <a:lnTo>
                    <a:pt x="204724" y="308698"/>
                  </a:lnTo>
                  <a:lnTo>
                    <a:pt x="204724" y="293166"/>
                  </a:lnTo>
                  <a:close/>
                </a:path>
                <a:path w="205104" h="309245">
                  <a:moveTo>
                    <a:pt x="204724" y="0"/>
                  </a:moveTo>
                  <a:lnTo>
                    <a:pt x="0" y="0"/>
                  </a:lnTo>
                  <a:lnTo>
                    <a:pt x="0" y="15544"/>
                  </a:lnTo>
                  <a:lnTo>
                    <a:pt x="204724" y="15544"/>
                  </a:lnTo>
                  <a:lnTo>
                    <a:pt x="204724" y="0"/>
                  </a:lnTo>
                  <a:close/>
                </a:path>
              </a:pathLst>
            </a:custGeom>
            <a:solidFill>
              <a:srgbClr val="A269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75319" y="5477353"/>
              <a:ext cx="142689" cy="236771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66293" y="5117903"/>
              <a:ext cx="111286" cy="587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38408" y="4499697"/>
              <a:ext cx="171640" cy="618249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8138522" y="4822729"/>
              <a:ext cx="171450" cy="76835"/>
            </a:xfrm>
            <a:custGeom>
              <a:avLst/>
              <a:gdLst/>
              <a:ahLst/>
              <a:cxnLst/>
              <a:rect l="l" t="t" r="r" b="b"/>
              <a:pathLst>
                <a:path w="171450" h="76835">
                  <a:moveTo>
                    <a:pt x="171119" y="0"/>
                  </a:moveTo>
                  <a:lnTo>
                    <a:pt x="0" y="0"/>
                  </a:lnTo>
                </a:path>
                <a:path w="171450" h="76835">
                  <a:moveTo>
                    <a:pt x="171119" y="76370"/>
                  </a:moveTo>
                  <a:lnTo>
                    <a:pt x="0" y="76370"/>
                  </a:lnTo>
                </a:path>
              </a:pathLst>
            </a:custGeom>
            <a:ln w="3175">
              <a:solidFill>
                <a:srgbClr val="3C2B9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53816" y="5477353"/>
              <a:ext cx="142689" cy="17905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7817367" y="4793007"/>
              <a:ext cx="466090" cy="923290"/>
            </a:xfrm>
            <a:custGeom>
              <a:avLst/>
              <a:gdLst/>
              <a:ahLst/>
              <a:cxnLst/>
              <a:rect l="l" t="t" r="r" b="b"/>
              <a:pathLst>
                <a:path w="466090" h="923289">
                  <a:moveTo>
                    <a:pt x="346581" y="0"/>
                  </a:moveTo>
                  <a:lnTo>
                    <a:pt x="178908" y="0"/>
                  </a:lnTo>
                  <a:lnTo>
                    <a:pt x="178451" y="262"/>
                  </a:lnTo>
                  <a:lnTo>
                    <a:pt x="138562" y="6763"/>
                  </a:lnTo>
                  <a:lnTo>
                    <a:pt x="102764" y="24357"/>
                  </a:lnTo>
                  <a:lnTo>
                    <a:pt x="71512" y="51248"/>
                  </a:lnTo>
                  <a:lnTo>
                    <a:pt x="45262" y="85639"/>
                  </a:lnTo>
                  <a:lnTo>
                    <a:pt x="26008" y="122403"/>
                  </a:lnTo>
                  <a:lnTo>
                    <a:pt x="11747" y="162865"/>
                  </a:lnTo>
                  <a:lnTo>
                    <a:pt x="2927" y="205372"/>
                  </a:lnTo>
                  <a:lnTo>
                    <a:pt x="0" y="248273"/>
                  </a:lnTo>
                  <a:lnTo>
                    <a:pt x="2508" y="609863"/>
                  </a:lnTo>
                  <a:lnTo>
                    <a:pt x="2767" y="713120"/>
                  </a:lnTo>
                  <a:lnTo>
                    <a:pt x="6350" y="753398"/>
                  </a:lnTo>
                  <a:lnTo>
                    <a:pt x="31217" y="821295"/>
                  </a:lnTo>
                  <a:lnTo>
                    <a:pt x="75372" y="872617"/>
                  </a:lnTo>
                  <a:lnTo>
                    <a:pt x="132689" y="905912"/>
                  </a:lnTo>
                  <a:lnTo>
                    <a:pt x="194807" y="921223"/>
                  </a:lnTo>
                  <a:lnTo>
                    <a:pt x="225913" y="922938"/>
                  </a:lnTo>
                  <a:lnTo>
                    <a:pt x="256847" y="921074"/>
                  </a:lnTo>
                  <a:lnTo>
                    <a:pt x="325802" y="902492"/>
                  </a:lnTo>
                  <a:lnTo>
                    <a:pt x="360583" y="882512"/>
                  </a:lnTo>
                  <a:lnTo>
                    <a:pt x="389648" y="855902"/>
                  </a:lnTo>
                  <a:lnTo>
                    <a:pt x="411443" y="822793"/>
                  </a:lnTo>
                  <a:lnTo>
                    <a:pt x="439591" y="759827"/>
                  </a:lnTo>
                  <a:lnTo>
                    <a:pt x="466022" y="701506"/>
                  </a:lnTo>
                  <a:lnTo>
                    <a:pt x="339788" y="701859"/>
                  </a:lnTo>
                  <a:lnTo>
                    <a:pt x="325845" y="734108"/>
                  </a:lnTo>
                  <a:lnTo>
                    <a:pt x="313348" y="757375"/>
                  </a:lnTo>
                  <a:lnTo>
                    <a:pt x="295398" y="773637"/>
                  </a:lnTo>
                  <a:lnTo>
                    <a:pt x="265099" y="784867"/>
                  </a:lnTo>
                  <a:lnTo>
                    <a:pt x="246095" y="788209"/>
                  </a:lnTo>
                  <a:lnTo>
                    <a:pt x="226266" y="789291"/>
                  </a:lnTo>
                  <a:lnTo>
                    <a:pt x="206087" y="788065"/>
                  </a:lnTo>
                  <a:lnTo>
                    <a:pt x="168957" y="779319"/>
                  </a:lnTo>
                  <a:lnTo>
                    <a:pt x="128220" y="752749"/>
                  </a:lnTo>
                  <a:lnTo>
                    <a:pt x="113756" y="712072"/>
                  </a:lnTo>
                  <a:lnTo>
                    <a:pt x="110991" y="247747"/>
                  </a:lnTo>
                  <a:lnTo>
                    <a:pt x="112484" y="226458"/>
                  </a:lnTo>
                  <a:lnTo>
                    <a:pt x="124244" y="184876"/>
                  </a:lnTo>
                  <a:lnTo>
                    <a:pt x="154562" y="142876"/>
                  </a:lnTo>
                  <a:lnTo>
                    <a:pt x="178887" y="133722"/>
                  </a:lnTo>
                  <a:lnTo>
                    <a:pt x="178908" y="133981"/>
                  </a:lnTo>
                  <a:lnTo>
                    <a:pt x="346581" y="133981"/>
                  </a:lnTo>
                  <a:lnTo>
                    <a:pt x="346581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848586" y="4830688"/>
              <a:ext cx="398780" cy="847725"/>
            </a:xfrm>
            <a:custGeom>
              <a:avLst/>
              <a:gdLst/>
              <a:ahLst/>
              <a:cxnLst/>
              <a:rect l="l" t="t" r="r" b="b"/>
              <a:pathLst>
                <a:path w="398779" h="847725">
                  <a:moveTo>
                    <a:pt x="315362" y="0"/>
                  </a:moveTo>
                  <a:lnTo>
                    <a:pt x="147354" y="119"/>
                  </a:lnTo>
                  <a:lnTo>
                    <a:pt x="86115" y="20010"/>
                  </a:lnTo>
                  <a:lnTo>
                    <a:pt x="39013" y="70628"/>
                  </a:lnTo>
                  <a:lnTo>
                    <a:pt x="10123" y="137098"/>
                  </a:lnTo>
                  <a:lnTo>
                    <a:pt x="0" y="210445"/>
                  </a:lnTo>
                  <a:lnTo>
                    <a:pt x="2505" y="571919"/>
                  </a:lnTo>
                  <a:lnTo>
                    <a:pt x="2764" y="675144"/>
                  </a:lnTo>
                  <a:lnTo>
                    <a:pt x="13430" y="736424"/>
                  </a:lnTo>
                  <a:lnTo>
                    <a:pt x="41629" y="784284"/>
                  </a:lnTo>
                  <a:lnTo>
                    <a:pt x="85790" y="820325"/>
                  </a:lnTo>
                  <a:lnTo>
                    <a:pt x="139175" y="841218"/>
                  </a:lnTo>
                  <a:lnTo>
                    <a:pt x="194794" y="847668"/>
                  </a:lnTo>
                  <a:lnTo>
                    <a:pt x="222605" y="846025"/>
                  </a:lnTo>
                  <a:lnTo>
                    <a:pt x="282342" y="830264"/>
                  </a:lnTo>
                  <a:lnTo>
                    <a:pt x="335486" y="792586"/>
                  </a:lnTo>
                  <a:lnTo>
                    <a:pt x="380951" y="704188"/>
                  </a:lnTo>
                  <a:lnTo>
                    <a:pt x="398386" y="664060"/>
                  </a:lnTo>
                  <a:lnTo>
                    <a:pt x="343940" y="664127"/>
                  </a:lnTo>
                  <a:lnTo>
                    <a:pt x="311104" y="736599"/>
                  </a:lnTo>
                  <a:lnTo>
                    <a:pt x="299798" y="752708"/>
                  </a:lnTo>
                  <a:lnTo>
                    <a:pt x="263298" y="776523"/>
                  </a:lnTo>
                  <a:lnTo>
                    <a:pt x="217900" y="787898"/>
                  </a:lnTo>
                  <a:lnTo>
                    <a:pt x="194948" y="789200"/>
                  </a:lnTo>
                  <a:lnTo>
                    <a:pt x="171696" y="787835"/>
                  </a:lnTo>
                  <a:lnTo>
                    <a:pt x="127537" y="777243"/>
                  </a:lnTo>
                  <a:lnTo>
                    <a:pt x="90312" y="756490"/>
                  </a:lnTo>
                  <a:lnTo>
                    <a:pt x="57912" y="712574"/>
                  </a:lnTo>
                  <a:lnTo>
                    <a:pt x="51320" y="674687"/>
                  </a:lnTo>
                  <a:lnTo>
                    <a:pt x="48555" y="210215"/>
                  </a:lnTo>
                  <a:lnTo>
                    <a:pt x="50452" y="182848"/>
                  </a:lnTo>
                  <a:lnTo>
                    <a:pt x="65395" y="129626"/>
                  </a:lnTo>
                  <a:lnTo>
                    <a:pt x="92191" y="86790"/>
                  </a:lnTo>
                  <a:lnTo>
                    <a:pt x="127323" y="62101"/>
                  </a:lnTo>
                  <a:lnTo>
                    <a:pt x="147689" y="58503"/>
                  </a:lnTo>
                  <a:lnTo>
                    <a:pt x="315362" y="58619"/>
                  </a:lnTo>
                  <a:lnTo>
                    <a:pt x="315362" y="0"/>
                  </a:lnTo>
                  <a:close/>
                </a:path>
              </a:pathLst>
            </a:custGeom>
            <a:solidFill>
              <a:srgbClr val="2644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38408" y="4790839"/>
              <a:ext cx="171640" cy="10847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55484" y="5122972"/>
              <a:ext cx="37771" cy="220452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7835929" y="5161918"/>
            <a:ext cx="76835" cy="146685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20">
                <a:solidFill>
                  <a:srgbClr val="1A3782"/>
                </a:solidFill>
                <a:latin typeface="Arial"/>
                <a:cs typeface="Arial"/>
              </a:rPr>
              <a:t>RYAN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8048652" y="4431026"/>
            <a:ext cx="1783714" cy="1285240"/>
            <a:chOff x="8048652" y="4431026"/>
            <a:chExt cx="1783714" cy="1285240"/>
          </a:xfrm>
        </p:grpSpPr>
        <p:pic>
          <p:nvPicPr>
            <p:cNvPr id="56" name="object 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99643" y="4431026"/>
              <a:ext cx="246340" cy="139856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8048652" y="5325717"/>
              <a:ext cx="1536065" cy="139065"/>
            </a:xfrm>
            <a:custGeom>
              <a:avLst/>
              <a:gdLst/>
              <a:ahLst/>
              <a:cxnLst/>
              <a:rect l="l" t="t" r="r" b="b"/>
              <a:pathLst>
                <a:path w="1536065" h="139064">
                  <a:moveTo>
                    <a:pt x="1535483" y="0"/>
                  </a:moveTo>
                  <a:lnTo>
                    <a:pt x="0" y="0"/>
                  </a:lnTo>
                  <a:lnTo>
                    <a:pt x="0" y="138922"/>
                  </a:lnTo>
                  <a:lnTo>
                    <a:pt x="1535483" y="138922"/>
                  </a:lnTo>
                  <a:lnTo>
                    <a:pt x="1535483" y="0"/>
                  </a:lnTo>
                  <a:close/>
                </a:path>
              </a:pathLst>
            </a:custGeom>
            <a:solidFill>
              <a:srgbClr val="CF9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048652" y="5186790"/>
              <a:ext cx="1536065" cy="139065"/>
            </a:xfrm>
            <a:custGeom>
              <a:avLst/>
              <a:gdLst/>
              <a:ahLst/>
              <a:cxnLst/>
              <a:rect l="l" t="t" r="r" b="b"/>
              <a:pathLst>
                <a:path w="1536065" h="139064">
                  <a:moveTo>
                    <a:pt x="1535483" y="0"/>
                  </a:moveTo>
                  <a:lnTo>
                    <a:pt x="0" y="0"/>
                  </a:lnTo>
                  <a:lnTo>
                    <a:pt x="0" y="138927"/>
                  </a:lnTo>
                  <a:lnTo>
                    <a:pt x="1535483" y="138927"/>
                  </a:lnTo>
                  <a:lnTo>
                    <a:pt x="1535483" y="0"/>
                  </a:lnTo>
                  <a:close/>
                </a:path>
              </a:pathLst>
            </a:custGeom>
            <a:solidFill>
              <a:srgbClr val="BE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122933" y="5171370"/>
              <a:ext cx="205104" cy="309245"/>
            </a:xfrm>
            <a:custGeom>
              <a:avLst/>
              <a:gdLst/>
              <a:ahLst/>
              <a:cxnLst/>
              <a:rect l="l" t="t" r="r" b="b"/>
              <a:pathLst>
                <a:path w="205104" h="309245">
                  <a:moveTo>
                    <a:pt x="204724" y="293166"/>
                  </a:moveTo>
                  <a:lnTo>
                    <a:pt x="0" y="293166"/>
                  </a:lnTo>
                  <a:lnTo>
                    <a:pt x="0" y="308698"/>
                  </a:lnTo>
                  <a:lnTo>
                    <a:pt x="204724" y="308698"/>
                  </a:lnTo>
                  <a:lnTo>
                    <a:pt x="204724" y="293166"/>
                  </a:lnTo>
                  <a:close/>
                </a:path>
                <a:path w="205104" h="309245">
                  <a:moveTo>
                    <a:pt x="204724" y="0"/>
                  </a:moveTo>
                  <a:lnTo>
                    <a:pt x="0" y="0"/>
                  </a:lnTo>
                  <a:lnTo>
                    <a:pt x="0" y="15544"/>
                  </a:lnTo>
                  <a:lnTo>
                    <a:pt x="204724" y="15544"/>
                  </a:lnTo>
                  <a:lnTo>
                    <a:pt x="204724" y="0"/>
                  </a:lnTo>
                  <a:close/>
                </a:path>
              </a:pathLst>
            </a:custGeom>
            <a:solidFill>
              <a:srgbClr val="A2693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71664" y="5117903"/>
              <a:ext cx="111286" cy="5870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39198" y="4499697"/>
              <a:ext cx="171637" cy="618249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339602" y="4822729"/>
              <a:ext cx="171450" cy="76835"/>
            </a:xfrm>
            <a:custGeom>
              <a:avLst/>
              <a:gdLst/>
              <a:ahLst/>
              <a:cxnLst/>
              <a:rect l="l" t="t" r="r" b="b"/>
              <a:pathLst>
                <a:path w="171450" h="76835">
                  <a:moveTo>
                    <a:pt x="0" y="0"/>
                  </a:moveTo>
                  <a:lnTo>
                    <a:pt x="171118" y="0"/>
                  </a:lnTo>
                </a:path>
                <a:path w="171450" h="76835">
                  <a:moveTo>
                    <a:pt x="0" y="76370"/>
                  </a:moveTo>
                  <a:lnTo>
                    <a:pt x="171118" y="76370"/>
                  </a:lnTo>
                </a:path>
              </a:pathLst>
            </a:custGeom>
            <a:ln w="3175">
              <a:solidFill>
                <a:srgbClr val="3C2B9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52738" y="5477353"/>
              <a:ext cx="142689" cy="17905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9365853" y="4793007"/>
              <a:ext cx="466090" cy="923290"/>
            </a:xfrm>
            <a:custGeom>
              <a:avLst/>
              <a:gdLst/>
              <a:ahLst/>
              <a:cxnLst/>
              <a:rect l="l" t="t" r="r" b="b"/>
              <a:pathLst>
                <a:path w="466090" h="923289">
                  <a:moveTo>
                    <a:pt x="287113" y="0"/>
                  </a:moveTo>
                  <a:lnTo>
                    <a:pt x="119440" y="0"/>
                  </a:lnTo>
                  <a:lnTo>
                    <a:pt x="119440" y="133981"/>
                  </a:lnTo>
                  <a:lnTo>
                    <a:pt x="287113" y="133981"/>
                  </a:lnTo>
                  <a:lnTo>
                    <a:pt x="287135" y="133722"/>
                  </a:lnTo>
                  <a:lnTo>
                    <a:pt x="299662" y="136180"/>
                  </a:lnTo>
                  <a:lnTo>
                    <a:pt x="331970" y="166240"/>
                  </a:lnTo>
                  <a:lnTo>
                    <a:pt x="349044" y="205225"/>
                  </a:lnTo>
                  <a:lnTo>
                    <a:pt x="355032" y="247747"/>
                  </a:lnTo>
                  <a:lnTo>
                    <a:pt x="352267" y="712072"/>
                  </a:lnTo>
                  <a:lnTo>
                    <a:pt x="337802" y="752749"/>
                  </a:lnTo>
                  <a:lnTo>
                    <a:pt x="297066" y="779319"/>
                  </a:lnTo>
                  <a:lnTo>
                    <a:pt x="259935" y="788065"/>
                  </a:lnTo>
                  <a:lnTo>
                    <a:pt x="239756" y="789291"/>
                  </a:lnTo>
                  <a:lnTo>
                    <a:pt x="219927" y="788209"/>
                  </a:lnTo>
                  <a:lnTo>
                    <a:pt x="170624" y="773637"/>
                  </a:lnTo>
                  <a:lnTo>
                    <a:pt x="140176" y="734108"/>
                  </a:lnTo>
                  <a:lnTo>
                    <a:pt x="126234" y="701859"/>
                  </a:lnTo>
                  <a:lnTo>
                    <a:pt x="0" y="701506"/>
                  </a:lnTo>
                  <a:lnTo>
                    <a:pt x="26435" y="759827"/>
                  </a:lnTo>
                  <a:lnTo>
                    <a:pt x="54579" y="822793"/>
                  </a:lnTo>
                  <a:lnTo>
                    <a:pt x="76374" y="855902"/>
                  </a:lnTo>
                  <a:lnTo>
                    <a:pt x="105440" y="882512"/>
                  </a:lnTo>
                  <a:lnTo>
                    <a:pt x="140220" y="902492"/>
                  </a:lnTo>
                  <a:lnTo>
                    <a:pt x="179161" y="915710"/>
                  </a:lnTo>
                  <a:lnTo>
                    <a:pt x="240109" y="922938"/>
                  </a:lnTo>
                  <a:lnTo>
                    <a:pt x="271217" y="921223"/>
                  </a:lnTo>
                  <a:lnTo>
                    <a:pt x="333335" y="905912"/>
                  </a:lnTo>
                  <a:lnTo>
                    <a:pt x="390650" y="872617"/>
                  </a:lnTo>
                  <a:lnTo>
                    <a:pt x="434806" y="821295"/>
                  </a:lnTo>
                  <a:lnTo>
                    <a:pt x="459674" y="753398"/>
                  </a:lnTo>
                  <a:lnTo>
                    <a:pt x="463255" y="713120"/>
                  </a:lnTo>
                  <a:lnTo>
                    <a:pt x="463514" y="609863"/>
                  </a:lnTo>
                  <a:lnTo>
                    <a:pt x="466023" y="248273"/>
                  </a:lnTo>
                  <a:lnTo>
                    <a:pt x="463095" y="205372"/>
                  </a:lnTo>
                  <a:lnTo>
                    <a:pt x="454277" y="162865"/>
                  </a:lnTo>
                  <a:lnTo>
                    <a:pt x="440017" y="122403"/>
                  </a:lnTo>
                  <a:lnTo>
                    <a:pt x="420763" y="85639"/>
                  </a:lnTo>
                  <a:lnTo>
                    <a:pt x="394511" y="51248"/>
                  </a:lnTo>
                  <a:lnTo>
                    <a:pt x="363258" y="24357"/>
                  </a:lnTo>
                  <a:lnTo>
                    <a:pt x="327460" y="6763"/>
                  </a:lnTo>
                  <a:lnTo>
                    <a:pt x="287571" y="262"/>
                  </a:lnTo>
                  <a:lnTo>
                    <a:pt x="287113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402274" y="4830688"/>
              <a:ext cx="398780" cy="847725"/>
            </a:xfrm>
            <a:custGeom>
              <a:avLst/>
              <a:gdLst/>
              <a:ahLst/>
              <a:cxnLst/>
              <a:rect l="l" t="t" r="r" b="b"/>
              <a:pathLst>
                <a:path w="398779" h="847725">
                  <a:moveTo>
                    <a:pt x="251028" y="119"/>
                  </a:moveTo>
                  <a:lnTo>
                    <a:pt x="83019" y="0"/>
                  </a:lnTo>
                  <a:lnTo>
                    <a:pt x="83019" y="58619"/>
                  </a:lnTo>
                  <a:lnTo>
                    <a:pt x="250692" y="58503"/>
                  </a:lnTo>
                  <a:lnTo>
                    <a:pt x="271059" y="62101"/>
                  </a:lnTo>
                  <a:lnTo>
                    <a:pt x="306191" y="86790"/>
                  </a:lnTo>
                  <a:lnTo>
                    <a:pt x="332986" y="129626"/>
                  </a:lnTo>
                  <a:lnTo>
                    <a:pt x="347930" y="182848"/>
                  </a:lnTo>
                  <a:lnTo>
                    <a:pt x="349826" y="210215"/>
                  </a:lnTo>
                  <a:lnTo>
                    <a:pt x="347061" y="674687"/>
                  </a:lnTo>
                  <a:lnTo>
                    <a:pt x="340470" y="712574"/>
                  </a:lnTo>
                  <a:lnTo>
                    <a:pt x="308069" y="756490"/>
                  </a:lnTo>
                  <a:lnTo>
                    <a:pt x="270846" y="777243"/>
                  </a:lnTo>
                  <a:lnTo>
                    <a:pt x="226688" y="787835"/>
                  </a:lnTo>
                  <a:lnTo>
                    <a:pt x="203435" y="789200"/>
                  </a:lnTo>
                  <a:lnTo>
                    <a:pt x="180483" y="787898"/>
                  </a:lnTo>
                  <a:lnTo>
                    <a:pt x="135085" y="776523"/>
                  </a:lnTo>
                  <a:lnTo>
                    <a:pt x="98584" y="752708"/>
                  </a:lnTo>
                  <a:lnTo>
                    <a:pt x="54442" y="664127"/>
                  </a:lnTo>
                  <a:lnTo>
                    <a:pt x="0" y="664060"/>
                  </a:lnTo>
                  <a:lnTo>
                    <a:pt x="17430" y="704188"/>
                  </a:lnTo>
                  <a:lnTo>
                    <a:pt x="45212" y="766123"/>
                  </a:lnTo>
                  <a:lnTo>
                    <a:pt x="86946" y="814008"/>
                  </a:lnTo>
                  <a:lnTo>
                    <a:pt x="148860" y="841230"/>
                  </a:lnTo>
                  <a:lnTo>
                    <a:pt x="203587" y="847668"/>
                  </a:lnTo>
                  <a:lnTo>
                    <a:pt x="231621" y="846089"/>
                  </a:lnTo>
                  <a:lnTo>
                    <a:pt x="286712" y="832624"/>
                  </a:lnTo>
                  <a:lnTo>
                    <a:pt x="336168" y="804239"/>
                  </a:lnTo>
                  <a:lnTo>
                    <a:pt x="372781" y="762004"/>
                  </a:lnTo>
                  <a:lnTo>
                    <a:pt x="392742" y="707489"/>
                  </a:lnTo>
                  <a:lnTo>
                    <a:pt x="395878" y="571919"/>
                  </a:lnTo>
                  <a:lnTo>
                    <a:pt x="398386" y="210445"/>
                  </a:lnTo>
                  <a:lnTo>
                    <a:pt x="388259" y="137098"/>
                  </a:lnTo>
                  <a:lnTo>
                    <a:pt x="359369" y="70628"/>
                  </a:lnTo>
                  <a:lnTo>
                    <a:pt x="312270" y="20010"/>
                  </a:lnTo>
                  <a:lnTo>
                    <a:pt x="283221" y="5482"/>
                  </a:lnTo>
                  <a:lnTo>
                    <a:pt x="251028" y="119"/>
                  </a:lnTo>
                  <a:close/>
                </a:path>
              </a:pathLst>
            </a:custGeom>
            <a:solidFill>
              <a:srgbClr val="2644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39198" y="4790839"/>
              <a:ext cx="171637" cy="108479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55988" y="5122972"/>
              <a:ext cx="37771" cy="220452"/>
            </a:xfrm>
            <a:prstGeom prst="rect">
              <a:avLst/>
            </a:prstGeom>
          </p:spPr>
        </p:pic>
      </p:grpSp>
      <p:sp>
        <p:nvSpPr>
          <p:cNvPr id="68" name="object 68" descr=""/>
          <p:cNvSpPr txBox="1"/>
          <p:nvPr/>
        </p:nvSpPr>
        <p:spPr>
          <a:xfrm>
            <a:off x="9736855" y="5161918"/>
            <a:ext cx="76835" cy="146685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" spc="-20">
                <a:solidFill>
                  <a:srgbClr val="1A3782"/>
                </a:solidFill>
                <a:latin typeface="Arial"/>
                <a:cs typeface="Arial"/>
              </a:rPr>
              <a:t>RYAN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9303260" y="4431026"/>
            <a:ext cx="246379" cy="1049655"/>
            <a:chOff x="9303260" y="4431026"/>
            <a:chExt cx="246379" cy="1049655"/>
          </a:xfrm>
        </p:grpSpPr>
        <p:pic>
          <p:nvPicPr>
            <p:cNvPr id="70" name="object 7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03260" y="4431026"/>
              <a:ext cx="246340" cy="139856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9321572" y="5171370"/>
              <a:ext cx="205104" cy="309245"/>
            </a:xfrm>
            <a:custGeom>
              <a:avLst/>
              <a:gdLst/>
              <a:ahLst/>
              <a:cxnLst/>
              <a:rect l="l" t="t" r="r" b="b"/>
              <a:pathLst>
                <a:path w="205104" h="309245">
                  <a:moveTo>
                    <a:pt x="204736" y="293166"/>
                  </a:moveTo>
                  <a:lnTo>
                    <a:pt x="0" y="293166"/>
                  </a:lnTo>
                  <a:lnTo>
                    <a:pt x="0" y="308698"/>
                  </a:lnTo>
                  <a:lnTo>
                    <a:pt x="204736" y="308698"/>
                  </a:lnTo>
                  <a:lnTo>
                    <a:pt x="204736" y="293166"/>
                  </a:lnTo>
                  <a:close/>
                </a:path>
                <a:path w="205104" h="309245">
                  <a:moveTo>
                    <a:pt x="204736" y="0"/>
                  </a:moveTo>
                  <a:lnTo>
                    <a:pt x="0" y="0"/>
                  </a:lnTo>
                  <a:lnTo>
                    <a:pt x="0" y="15544"/>
                  </a:lnTo>
                  <a:lnTo>
                    <a:pt x="204736" y="15544"/>
                  </a:lnTo>
                  <a:lnTo>
                    <a:pt x="204736" y="0"/>
                  </a:lnTo>
                  <a:close/>
                </a:path>
              </a:pathLst>
            </a:custGeom>
            <a:solidFill>
              <a:srgbClr val="A269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7180653" y="2695284"/>
            <a:ext cx="3135630" cy="194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5699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plastic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spreader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or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brush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to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spread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glue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across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surfaces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both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pieces.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glue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should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spread thinly.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Clean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up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any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spills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damp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cloth.</a:t>
            </a:r>
            <a:endParaRPr sz="140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  <a:spcBef>
                <a:spcPts val="1655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6.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3813246" y="3341091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3813246" y="4103089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475686" y="6190966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475686" y="6571972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475686" y="6952971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475686" y="733397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7287969" y="6571972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7287969" y="7333970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 h="0">
                <a:moveTo>
                  <a:pt x="0" y="0"/>
                </a:moveTo>
                <a:lnTo>
                  <a:pt x="2933701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1" name="object 81" descr=""/>
          <p:cNvGrpSpPr/>
          <p:nvPr/>
        </p:nvGrpSpPr>
        <p:grpSpPr>
          <a:xfrm>
            <a:off x="1225857" y="1433690"/>
            <a:ext cx="1313180" cy="1254760"/>
            <a:chOff x="1225857" y="1433690"/>
            <a:chExt cx="1313180" cy="1254760"/>
          </a:xfrm>
        </p:grpSpPr>
        <p:pic>
          <p:nvPicPr>
            <p:cNvPr id="82" name="object 8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35046" y="1631938"/>
              <a:ext cx="1041011" cy="1043495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5857" y="1433690"/>
              <a:ext cx="916012" cy="1254398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2140369" y="2124561"/>
              <a:ext cx="355600" cy="478155"/>
            </a:xfrm>
            <a:custGeom>
              <a:avLst/>
              <a:gdLst/>
              <a:ahLst/>
              <a:cxnLst/>
              <a:rect l="l" t="t" r="r" b="b"/>
              <a:pathLst>
                <a:path w="355600" h="478155">
                  <a:moveTo>
                    <a:pt x="0" y="0"/>
                  </a:moveTo>
                  <a:lnTo>
                    <a:pt x="5464" y="336650"/>
                  </a:lnTo>
                  <a:lnTo>
                    <a:pt x="59368" y="366130"/>
                  </a:lnTo>
                  <a:lnTo>
                    <a:pt x="178349" y="426981"/>
                  </a:lnTo>
                  <a:lnTo>
                    <a:pt x="298309" y="477816"/>
                  </a:lnTo>
                  <a:lnTo>
                    <a:pt x="355154" y="477252"/>
                  </a:lnTo>
                  <a:lnTo>
                    <a:pt x="355041" y="385236"/>
                  </a:lnTo>
                  <a:lnTo>
                    <a:pt x="349697" y="234879"/>
                  </a:lnTo>
                  <a:lnTo>
                    <a:pt x="343372" y="94536"/>
                  </a:lnTo>
                  <a:lnTo>
                    <a:pt x="340319" y="32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401855" y="2130451"/>
              <a:ext cx="137160" cy="520065"/>
            </a:xfrm>
            <a:custGeom>
              <a:avLst/>
              <a:gdLst/>
              <a:ahLst/>
              <a:cxnLst/>
              <a:rect l="l" t="t" r="r" b="b"/>
              <a:pathLst>
                <a:path w="137160" h="520064">
                  <a:moveTo>
                    <a:pt x="32687" y="0"/>
                  </a:moveTo>
                  <a:lnTo>
                    <a:pt x="39347" y="5534"/>
                  </a:lnTo>
                  <a:lnTo>
                    <a:pt x="53032" y="21383"/>
                  </a:lnTo>
                  <a:lnTo>
                    <a:pt x="64295" y="46413"/>
                  </a:lnTo>
                  <a:lnTo>
                    <a:pt x="63690" y="79491"/>
                  </a:lnTo>
                  <a:lnTo>
                    <a:pt x="51399" y="109140"/>
                  </a:lnTo>
                  <a:lnTo>
                    <a:pt x="37775" y="131527"/>
                  </a:lnTo>
                  <a:lnTo>
                    <a:pt x="28628" y="156983"/>
                  </a:lnTo>
                  <a:lnTo>
                    <a:pt x="29771" y="195842"/>
                  </a:lnTo>
                  <a:lnTo>
                    <a:pt x="40352" y="242645"/>
                  </a:lnTo>
                  <a:lnTo>
                    <a:pt x="52638" y="284420"/>
                  </a:lnTo>
                  <a:lnTo>
                    <a:pt x="62112" y="320239"/>
                  </a:lnTo>
                  <a:lnTo>
                    <a:pt x="52521" y="382795"/>
                  </a:lnTo>
                  <a:lnTo>
                    <a:pt x="30620" y="424006"/>
                  </a:lnTo>
                  <a:lnTo>
                    <a:pt x="9474" y="458919"/>
                  </a:lnTo>
                  <a:lnTo>
                    <a:pt x="0" y="473643"/>
                  </a:lnTo>
                  <a:lnTo>
                    <a:pt x="132544" y="519490"/>
                  </a:lnTo>
                  <a:lnTo>
                    <a:pt x="137087" y="1353"/>
                  </a:lnTo>
                  <a:lnTo>
                    <a:pt x="32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317254" y="2672877"/>
            <a:ext cx="6483985" cy="192087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495675" algn="l"/>
                <a:tab pos="6470650" algn="l"/>
              </a:tabLst>
            </a:pP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PVA</a:t>
            </a:r>
            <a:r>
              <a:rPr dirty="0" sz="1400" spc="-7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wide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variety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151616"/>
                </a:solidFill>
                <a:latin typeface="Arial"/>
                <a:cs typeface="Arial"/>
              </a:rPr>
              <a:t>woods.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  <a:p>
            <a:pPr marL="335280" marR="3284220" indent="-171450">
              <a:lnSpc>
                <a:spcPct val="125699"/>
              </a:lnSpc>
            </a:pPr>
            <a:r>
              <a:rPr dirty="0" sz="1400" spc="-10" i="1">
                <a:solidFill>
                  <a:srgbClr val="151616"/>
                </a:solidFill>
                <a:latin typeface="Arial"/>
                <a:cs typeface="Arial"/>
              </a:rPr>
              <a:t>(Polyvinyl</a:t>
            </a:r>
            <a:r>
              <a:rPr dirty="0" sz="1400" spc="-6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Acetate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also</a:t>
            </a:r>
            <a:r>
              <a:rPr dirty="0" sz="1400" spc="-1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known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as,</a:t>
            </a:r>
            <a:r>
              <a:rPr dirty="0" sz="1400" spc="-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151616"/>
                </a:solidFill>
                <a:latin typeface="Arial"/>
                <a:cs typeface="Arial"/>
              </a:rPr>
              <a:t>PVA</a:t>
            </a:r>
            <a:r>
              <a:rPr dirty="0" sz="1400" spc="-2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3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PVAc).</a:t>
            </a:r>
            <a:r>
              <a:rPr dirty="0" sz="1400" spc="-3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2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3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probably</a:t>
            </a:r>
            <a:r>
              <a:rPr dirty="0" sz="1400" spc="-2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3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151616"/>
                </a:solidFill>
                <a:latin typeface="Arial"/>
                <a:cs typeface="Arial"/>
              </a:rPr>
              <a:t>most</a:t>
            </a:r>
            <a:endParaRPr sz="14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430"/>
              </a:spcBef>
              <a:tabLst>
                <a:tab pos="3495675" algn="l"/>
                <a:tab pos="6470650" algn="l"/>
              </a:tabLst>
            </a:pP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common</a:t>
            </a:r>
            <a:r>
              <a:rPr dirty="0" sz="1400" spc="-4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dirty="0" sz="1400" spc="-4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glue,</a:t>
            </a:r>
            <a:r>
              <a:rPr dirty="0" sz="1400" spc="-4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used</a:t>
            </a:r>
            <a:r>
              <a:rPr dirty="0" sz="1400" spc="-4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extensively</a:t>
            </a:r>
            <a:r>
              <a:rPr dirty="0" sz="1400" spc="-4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  <a:p>
            <a:pPr marL="127635">
              <a:lnSpc>
                <a:spcPct val="100000"/>
              </a:lnSpc>
              <a:spcBef>
                <a:spcPts val="430"/>
              </a:spcBef>
            </a:pP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furniture</a:t>
            </a:r>
            <a:r>
              <a:rPr dirty="0" sz="1400" spc="-55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manufacture</a:t>
            </a:r>
            <a:r>
              <a:rPr dirty="0" sz="1400" spc="-5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50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151616"/>
                </a:solidFill>
                <a:latin typeface="Arial"/>
                <a:cs typeface="Arial"/>
              </a:rPr>
              <a:t>construction.</a:t>
            </a:r>
            <a:endParaRPr sz="1400">
              <a:latin typeface="Arial"/>
              <a:cs typeface="Arial"/>
            </a:endParaRPr>
          </a:p>
          <a:p>
            <a:pPr marL="486409">
              <a:lnSpc>
                <a:spcPct val="100000"/>
              </a:lnSpc>
              <a:spcBef>
                <a:spcPts val="1490"/>
              </a:spcBef>
            </a:pPr>
            <a:r>
              <a:rPr dirty="0" sz="2400" spc="-25">
                <a:solidFill>
                  <a:srgbClr val="151616"/>
                </a:solidFill>
                <a:latin typeface="Arial"/>
                <a:cs typeface="Arial"/>
              </a:rPr>
              <a:t>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3657420" y="5888274"/>
            <a:ext cx="6618605" cy="109855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  <a:tabLst>
                <a:tab pos="3617595" algn="l"/>
                <a:tab pos="659257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Push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pieces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together,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rubbing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  <a:p>
            <a:pPr algn="ctr" marL="22225" marR="3335654">
              <a:lnSpc>
                <a:spcPct val="125699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surfaces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side.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will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ensure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air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trapped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glue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spread</a:t>
            </a:r>
            <a:r>
              <a:rPr dirty="0" sz="14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evenly.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7275269" y="6747537"/>
            <a:ext cx="3000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7040" algn="l"/>
              </a:tabLst>
            </a:pP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	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USING PVA WOOD GLUE - EXAMINATION QUESTIONS</cp:keywords>
  <dc:title>glues1a.cdr</dc:title>
  <dcterms:created xsi:type="dcterms:W3CDTF">2022-12-12T15:45:09Z</dcterms:created>
  <dcterms:modified xsi:type="dcterms:W3CDTF">2022-12-12T15:45:09Z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2022-12-12T00:00:00Z</vt:filetime>
  </property>
  <property fmtid="{D5CDD505-2E9C-101B-9397-08002B2CF9AE}" pid="5" name="Producer">
    <vt:lpwstr>Corel PDF Engine Version 19.1.0.419</vt:lpwstr>
  </property>
</Properties>
</file>