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s://www.technologystudent.com/pwtol/drill1.htm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Relationship Id="rId39" Type="http://schemas.openxmlformats.org/officeDocument/2006/relationships/image" Target="../media/image3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hyperlink" Target="https://www.facebook.com/groups/254963448192823/" TargetMode="External"/><Relationship Id="rId44" Type="http://schemas.openxmlformats.org/officeDocument/2006/relationships/hyperlink" Target="http://www.technologystudent.com/" TargetMode="External"/><Relationship Id="rId45" Type="http://schemas.openxmlformats.org/officeDocument/2006/relationships/hyperlink" Target="https://www.technologystudent.com/pwtol/drill1.ht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80960" y="-31897"/>
            <a:ext cx="5697855" cy="5200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algn="ctr" marL="77470">
              <a:lnSpc>
                <a:spcPct val="100000"/>
              </a:lnSpc>
              <a:spcBef>
                <a:spcPts val="106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POWER</a:t>
            </a:r>
            <a:r>
              <a:rPr dirty="0" u="sng" sz="16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DRILLS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EXAMINATION 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2066289" algn="l"/>
                <a:tab pos="3948429" algn="l"/>
              </a:tabLst>
            </a:pP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dirty="0" sz="55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dirty="0" sz="55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55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dirty="0" sz="55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550" spc="-1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baseline="10101" sz="82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10101" sz="82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dirty="0" baseline="10101" sz="825" spc="68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baseline="10101" sz="825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dirty="0" baseline="10101" sz="825" spc="-3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baseline="10101" sz="825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5041" y="1129166"/>
            <a:ext cx="719645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dirty="0" sz="1400" spc="1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corded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drill,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labels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indicated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dirty="0" sz="1400" spc="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arrows.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5360" y="570582"/>
            <a:ext cx="6299835" cy="42799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127635" rIns="0" bIns="0" rtlCol="0" vert="horz">
            <a:spAutoFit/>
          </a:bodyPr>
          <a:lstStyle/>
          <a:p>
            <a:pPr marL="533400">
              <a:lnSpc>
                <a:spcPct val="100000"/>
              </a:lnSpc>
              <a:spcBef>
                <a:spcPts val="1005"/>
              </a:spcBef>
              <a:tabLst>
                <a:tab pos="1864995" algn="l"/>
              </a:tabLst>
            </a:pP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sz="1200" spc="-3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15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https://www.technologystudent.com/pwtol/drill1.htm</a:t>
            </a:r>
            <a:endParaRPr baseline="4629"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63100" y="4324281"/>
            <a:ext cx="7130415" cy="4780280"/>
            <a:chOff x="263100" y="4324281"/>
            <a:chExt cx="7130415" cy="4780280"/>
          </a:xfrm>
        </p:grpSpPr>
        <p:sp>
          <p:nvSpPr>
            <p:cNvPr id="6" name="object 6" descr=""/>
            <p:cNvSpPr/>
            <p:nvPr/>
          </p:nvSpPr>
          <p:spPr>
            <a:xfrm>
              <a:off x="5747969" y="4324283"/>
              <a:ext cx="106680" cy="36195"/>
            </a:xfrm>
            <a:custGeom>
              <a:avLst/>
              <a:gdLst/>
              <a:ahLst/>
              <a:cxnLst/>
              <a:rect l="l" t="t" r="r" b="b"/>
              <a:pathLst>
                <a:path w="106679" h="36195">
                  <a:moveTo>
                    <a:pt x="106680" y="15722"/>
                  </a:moveTo>
                  <a:lnTo>
                    <a:pt x="66675" y="15722"/>
                  </a:lnTo>
                  <a:lnTo>
                    <a:pt x="66675" y="0"/>
                  </a:lnTo>
                  <a:lnTo>
                    <a:pt x="38582" y="0"/>
                  </a:lnTo>
                  <a:lnTo>
                    <a:pt x="38582" y="15722"/>
                  </a:lnTo>
                  <a:lnTo>
                    <a:pt x="0" y="15722"/>
                  </a:lnTo>
                  <a:lnTo>
                    <a:pt x="0" y="35725"/>
                  </a:lnTo>
                  <a:lnTo>
                    <a:pt x="106680" y="35725"/>
                  </a:lnTo>
                  <a:lnTo>
                    <a:pt x="106680" y="1572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659393" y="4346658"/>
              <a:ext cx="614045" cy="43815"/>
            </a:xfrm>
            <a:custGeom>
              <a:avLst/>
              <a:gdLst/>
              <a:ahLst/>
              <a:cxnLst/>
              <a:rect l="l" t="t" r="r" b="b"/>
              <a:pathLst>
                <a:path w="614045" h="43814">
                  <a:moveTo>
                    <a:pt x="589597" y="0"/>
                  </a:moveTo>
                  <a:lnTo>
                    <a:pt x="21907" y="0"/>
                  </a:lnTo>
                  <a:lnTo>
                    <a:pt x="0" y="43815"/>
                  </a:lnTo>
                  <a:lnTo>
                    <a:pt x="613422" y="43815"/>
                  </a:lnTo>
                  <a:lnTo>
                    <a:pt x="589597" y="0"/>
                  </a:lnTo>
                  <a:close/>
                </a:path>
              </a:pathLst>
            </a:custGeom>
            <a:solidFill>
              <a:srgbClr val="126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427425" y="7458475"/>
              <a:ext cx="1965960" cy="1646555"/>
            </a:xfrm>
            <a:custGeom>
              <a:avLst/>
              <a:gdLst/>
              <a:ahLst/>
              <a:cxnLst/>
              <a:rect l="l" t="t" r="r" b="b"/>
              <a:pathLst>
                <a:path w="1965959" h="1646554">
                  <a:moveTo>
                    <a:pt x="1292222" y="0"/>
                  </a:moveTo>
                  <a:lnTo>
                    <a:pt x="1184221" y="0"/>
                  </a:lnTo>
                  <a:lnTo>
                    <a:pt x="1184221" y="335280"/>
                  </a:lnTo>
                  <a:lnTo>
                    <a:pt x="1185076" y="355031"/>
                  </a:lnTo>
                  <a:lnTo>
                    <a:pt x="1184440" y="367830"/>
                  </a:lnTo>
                  <a:lnTo>
                    <a:pt x="1164685" y="417847"/>
                  </a:lnTo>
                  <a:lnTo>
                    <a:pt x="1124758" y="455075"/>
                  </a:lnTo>
                  <a:lnTo>
                    <a:pt x="1052335" y="489997"/>
                  </a:lnTo>
                  <a:lnTo>
                    <a:pt x="1000967" y="505143"/>
                  </a:lnTo>
                  <a:lnTo>
                    <a:pt x="937910" y="517973"/>
                  </a:lnTo>
                  <a:lnTo>
                    <a:pt x="861976" y="527907"/>
                  </a:lnTo>
                  <a:lnTo>
                    <a:pt x="771976" y="534364"/>
                  </a:lnTo>
                  <a:lnTo>
                    <a:pt x="600895" y="538409"/>
                  </a:lnTo>
                  <a:lnTo>
                    <a:pt x="538849" y="543034"/>
                  </a:lnTo>
                  <a:lnTo>
                    <a:pt x="480525" y="550502"/>
                  </a:lnTo>
                  <a:lnTo>
                    <a:pt x="425862" y="560675"/>
                  </a:lnTo>
                  <a:lnTo>
                    <a:pt x="374802" y="573413"/>
                  </a:lnTo>
                  <a:lnTo>
                    <a:pt x="327284" y="588579"/>
                  </a:lnTo>
                  <a:lnTo>
                    <a:pt x="283250" y="606033"/>
                  </a:lnTo>
                  <a:lnTo>
                    <a:pt x="242640" y="625637"/>
                  </a:lnTo>
                  <a:lnTo>
                    <a:pt x="205394" y="647253"/>
                  </a:lnTo>
                  <a:lnTo>
                    <a:pt x="171454" y="670742"/>
                  </a:lnTo>
                  <a:lnTo>
                    <a:pt x="140759" y="695965"/>
                  </a:lnTo>
                  <a:lnTo>
                    <a:pt x="113251" y="722783"/>
                  </a:lnTo>
                  <a:lnTo>
                    <a:pt x="67554" y="780653"/>
                  </a:lnTo>
                  <a:lnTo>
                    <a:pt x="28414" y="856614"/>
                  </a:lnTo>
                  <a:lnTo>
                    <a:pt x="13375" y="903339"/>
                  </a:lnTo>
                  <a:lnTo>
                    <a:pt x="3961" y="951242"/>
                  </a:lnTo>
                  <a:lnTo>
                    <a:pt x="0" y="999961"/>
                  </a:lnTo>
                  <a:lnTo>
                    <a:pt x="1318" y="1049134"/>
                  </a:lnTo>
                  <a:lnTo>
                    <a:pt x="7574" y="1097373"/>
                  </a:lnTo>
                  <a:lnTo>
                    <a:pt x="18579" y="1145353"/>
                  </a:lnTo>
                  <a:lnTo>
                    <a:pt x="34166" y="1192717"/>
                  </a:lnTo>
                  <a:lnTo>
                    <a:pt x="54169" y="1239110"/>
                  </a:lnTo>
                  <a:lnTo>
                    <a:pt x="78420" y="1284173"/>
                  </a:lnTo>
                  <a:lnTo>
                    <a:pt x="102126" y="1320994"/>
                  </a:lnTo>
                  <a:lnTo>
                    <a:pt x="128677" y="1356444"/>
                  </a:lnTo>
                  <a:lnTo>
                    <a:pt x="157969" y="1390304"/>
                  </a:lnTo>
                  <a:lnTo>
                    <a:pt x="189901" y="1422354"/>
                  </a:lnTo>
                  <a:lnTo>
                    <a:pt x="224371" y="1452378"/>
                  </a:lnTo>
                  <a:lnTo>
                    <a:pt x="261276" y="1480155"/>
                  </a:lnTo>
                  <a:lnTo>
                    <a:pt x="300515" y="1505468"/>
                  </a:lnTo>
                  <a:lnTo>
                    <a:pt x="341985" y="1528098"/>
                  </a:lnTo>
                  <a:lnTo>
                    <a:pt x="385584" y="1547826"/>
                  </a:lnTo>
                  <a:lnTo>
                    <a:pt x="431211" y="1564434"/>
                  </a:lnTo>
                  <a:lnTo>
                    <a:pt x="478762" y="1577704"/>
                  </a:lnTo>
                  <a:lnTo>
                    <a:pt x="528137" y="1587416"/>
                  </a:lnTo>
                  <a:lnTo>
                    <a:pt x="579233" y="1593353"/>
                  </a:lnTo>
                  <a:lnTo>
                    <a:pt x="631947" y="1595295"/>
                  </a:lnTo>
                  <a:lnTo>
                    <a:pt x="686178" y="1593024"/>
                  </a:lnTo>
                  <a:lnTo>
                    <a:pt x="755704" y="1588121"/>
                  </a:lnTo>
                  <a:lnTo>
                    <a:pt x="825999" y="1584523"/>
                  </a:lnTo>
                  <a:lnTo>
                    <a:pt x="896755" y="1582137"/>
                  </a:lnTo>
                  <a:lnTo>
                    <a:pt x="967666" y="1580868"/>
                  </a:lnTo>
                  <a:lnTo>
                    <a:pt x="1038428" y="1580623"/>
                  </a:lnTo>
                  <a:lnTo>
                    <a:pt x="1108733" y="1581307"/>
                  </a:lnTo>
                  <a:lnTo>
                    <a:pt x="1178275" y="1582826"/>
                  </a:lnTo>
                  <a:lnTo>
                    <a:pt x="1246749" y="1585087"/>
                  </a:lnTo>
                  <a:lnTo>
                    <a:pt x="1313848" y="1587996"/>
                  </a:lnTo>
                  <a:lnTo>
                    <a:pt x="1379267" y="1591459"/>
                  </a:lnTo>
                  <a:lnTo>
                    <a:pt x="1442698" y="1595381"/>
                  </a:lnTo>
                  <a:lnTo>
                    <a:pt x="1503837" y="1599669"/>
                  </a:lnTo>
                  <a:lnTo>
                    <a:pt x="1562377" y="1604228"/>
                  </a:lnTo>
                  <a:lnTo>
                    <a:pt x="1618011" y="1608966"/>
                  </a:lnTo>
                  <a:lnTo>
                    <a:pt x="1670435" y="1613787"/>
                  </a:lnTo>
                  <a:lnTo>
                    <a:pt x="1719341" y="1618599"/>
                  </a:lnTo>
                  <a:lnTo>
                    <a:pt x="1764424" y="1623306"/>
                  </a:lnTo>
                  <a:lnTo>
                    <a:pt x="1841895" y="1632033"/>
                  </a:lnTo>
                  <a:lnTo>
                    <a:pt x="1900401" y="1639216"/>
                  </a:lnTo>
                  <a:lnTo>
                    <a:pt x="1950717" y="1645945"/>
                  </a:lnTo>
                  <a:lnTo>
                    <a:pt x="1965906" y="1539214"/>
                  </a:lnTo>
                  <a:lnTo>
                    <a:pt x="1863042" y="1525997"/>
                  </a:lnTo>
                  <a:lnTo>
                    <a:pt x="1789561" y="1517617"/>
                  </a:lnTo>
                  <a:lnTo>
                    <a:pt x="1700170" y="1508384"/>
                  </a:lnTo>
                  <a:lnTo>
                    <a:pt x="1650199" y="1503660"/>
                  </a:lnTo>
                  <a:lnTo>
                    <a:pt x="1597081" y="1498978"/>
                  </a:lnTo>
                  <a:lnTo>
                    <a:pt x="1541091" y="1494423"/>
                  </a:lnTo>
                  <a:lnTo>
                    <a:pt x="1482507" y="1490080"/>
                  </a:lnTo>
                  <a:lnTo>
                    <a:pt x="1421604" y="1486034"/>
                  </a:lnTo>
                  <a:lnTo>
                    <a:pt x="1358659" y="1482370"/>
                  </a:lnTo>
                  <a:lnTo>
                    <a:pt x="1293949" y="1479173"/>
                  </a:lnTo>
                  <a:lnTo>
                    <a:pt x="1227751" y="1476528"/>
                  </a:lnTo>
                  <a:lnTo>
                    <a:pt x="1160340" y="1474521"/>
                  </a:lnTo>
                  <a:lnTo>
                    <a:pt x="1091993" y="1473236"/>
                  </a:lnTo>
                  <a:lnTo>
                    <a:pt x="1022987" y="1472758"/>
                  </a:lnTo>
                  <a:lnTo>
                    <a:pt x="953598" y="1473172"/>
                  </a:lnTo>
                  <a:lnTo>
                    <a:pt x="884103" y="1474564"/>
                  </a:lnTo>
                  <a:lnTo>
                    <a:pt x="814778" y="1477019"/>
                  </a:lnTo>
                  <a:lnTo>
                    <a:pt x="745900" y="1480621"/>
                  </a:lnTo>
                  <a:lnTo>
                    <a:pt x="677745" y="1485455"/>
                  </a:lnTo>
                  <a:lnTo>
                    <a:pt x="621334" y="1487282"/>
                  </a:lnTo>
                  <a:lnTo>
                    <a:pt x="566954" y="1483716"/>
                  </a:lnTo>
                  <a:lnTo>
                    <a:pt x="514771" y="1475111"/>
                  </a:lnTo>
                  <a:lnTo>
                    <a:pt x="464949" y="1461821"/>
                  </a:lnTo>
                  <a:lnTo>
                    <a:pt x="417655" y="1444200"/>
                  </a:lnTo>
                  <a:lnTo>
                    <a:pt x="373053" y="1422603"/>
                  </a:lnTo>
                  <a:lnTo>
                    <a:pt x="331309" y="1397382"/>
                  </a:lnTo>
                  <a:lnTo>
                    <a:pt x="292587" y="1368893"/>
                  </a:lnTo>
                  <a:lnTo>
                    <a:pt x="257054" y="1337490"/>
                  </a:lnTo>
                  <a:lnTo>
                    <a:pt x="224873" y="1303526"/>
                  </a:lnTo>
                  <a:lnTo>
                    <a:pt x="196210" y="1267356"/>
                  </a:lnTo>
                  <a:lnTo>
                    <a:pt x="171231" y="1229334"/>
                  </a:lnTo>
                  <a:lnTo>
                    <a:pt x="147208" y="1183617"/>
                  </a:lnTo>
                  <a:lnTo>
                    <a:pt x="128636" y="1136564"/>
                  </a:lnTo>
                  <a:lnTo>
                    <a:pt x="115778" y="1088734"/>
                  </a:lnTo>
                  <a:lnTo>
                    <a:pt x="108900" y="1040688"/>
                  </a:lnTo>
                  <a:lnTo>
                    <a:pt x="108201" y="994264"/>
                  </a:lnTo>
                  <a:lnTo>
                    <a:pt x="113680" y="948723"/>
                  </a:lnTo>
                  <a:lnTo>
                    <a:pt x="125586" y="904612"/>
                  </a:lnTo>
                  <a:lnTo>
                    <a:pt x="144168" y="862482"/>
                  </a:lnTo>
                  <a:lnTo>
                    <a:pt x="185777" y="803184"/>
                  </a:lnTo>
                  <a:lnTo>
                    <a:pt x="212908" y="776009"/>
                  </a:lnTo>
                  <a:lnTo>
                    <a:pt x="244404" y="750770"/>
                  </a:lnTo>
                  <a:lnTo>
                    <a:pt x="280374" y="727682"/>
                  </a:lnTo>
                  <a:lnTo>
                    <a:pt x="320929" y="706959"/>
                  </a:lnTo>
                  <a:lnTo>
                    <a:pt x="366180" y="688817"/>
                  </a:lnTo>
                  <a:lnTo>
                    <a:pt x="416236" y="673470"/>
                  </a:lnTo>
                  <a:lnTo>
                    <a:pt x="471209" y="661134"/>
                  </a:lnTo>
                  <a:lnTo>
                    <a:pt x="531207" y="652022"/>
                  </a:lnTo>
                  <a:lnTo>
                    <a:pt x="596341" y="646351"/>
                  </a:lnTo>
                  <a:lnTo>
                    <a:pt x="666722" y="644334"/>
                  </a:lnTo>
                  <a:lnTo>
                    <a:pt x="762816" y="642227"/>
                  </a:lnTo>
                  <a:lnTo>
                    <a:pt x="848589" y="636472"/>
                  </a:lnTo>
                  <a:lnTo>
                    <a:pt x="924624" y="627441"/>
                  </a:lnTo>
                  <a:lnTo>
                    <a:pt x="991503" y="615503"/>
                  </a:lnTo>
                  <a:lnTo>
                    <a:pt x="1049811" y="601028"/>
                  </a:lnTo>
                  <a:lnTo>
                    <a:pt x="1100128" y="584386"/>
                  </a:lnTo>
                  <a:lnTo>
                    <a:pt x="1143038" y="565947"/>
                  </a:lnTo>
                  <a:lnTo>
                    <a:pt x="1179124" y="546082"/>
                  </a:lnTo>
                  <a:lnTo>
                    <a:pt x="1233152" y="503551"/>
                  </a:lnTo>
                  <a:lnTo>
                    <a:pt x="1266875" y="459753"/>
                  </a:lnTo>
                  <a:lnTo>
                    <a:pt x="1284954" y="417650"/>
                  </a:lnTo>
                  <a:lnTo>
                    <a:pt x="1292050" y="380200"/>
                  </a:lnTo>
                  <a:lnTo>
                    <a:pt x="1292936" y="364146"/>
                  </a:lnTo>
                  <a:lnTo>
                    <a:pt x="1292825" y="350366"/>
                  </a:lnTo>
                  <a:lnTo>
                    <a:pt x="1292298" y="339229"/>
                  </a:lnTo>
                  <a:lnTo>
                    <a:pt x="129222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5480" y="7166010"/>
              <a:ext cx="310032" cy="46964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139294" y="5354024"/>
              <a:ext cx="224790" cy="400050"/>
            </a:xfrm>
            <a:custGeom>
              <a:avLst/>
              <a:gdLst/>
              <a:ahLst/>
              <a:cxnLst/>
              <a:rect l="l" t="t" r="r" b="b"/>
              <a:pathLst>
                <a:path w="224789" h="400050">
                  <a:moveTo>
                    <a:pt x="224790" y="0"/>
                  </a:moveTo>
                  <a:lnTo>
                    <a:pt x="0" y="0"/>
                  </a:lnTo>
                  <a:lnTo>
                    <a:pt x="0" y="89535"/>
                  </a:lnTo>
                  <a:lnTo>
                    <a:pt x="10071" y="122885"/>
                  </a:lnTo>
                  <a:lnTo>
                    <a:pt x="3975" y="130390"/>
                  </a:lnTo>
                  <a:lnTo>
                    <a:pt x="14566" y="137731"/>
                  </a:lnTo>
                  <a:lnTo>
                    <a:pt x="16281" y="143370"/>
                  </a:lnTo>
                  <a:lnTo>
                    <a:pt x="17780" y="149479"/>
                  </a:lnTo>
                  <a:lnTo>
                    <a:pt x="10160" y="159435"/>
                  </a:lnTo>
                  <a:lnTo>
                    <a:pt x="22034" y="166776"/>
                  </a:lnTo>
                  <a:lnTo>
                    <a:pt x="25679" y="181635"/>
                  </a:lnTo>
                  <a:lnTo>
                    <a:pt x="19685" y="188963"/>
                  </a:lnTo>
                  <a:lnTo>
                    <a:pt x="29362" y="196672"/>
                  </a:lnTo>
                  <a:lnTo>
                    <a:pt x="32245" y="212102"/>
                  </a:lnTo>
                  <a:lnTo>
                    <a:pt x="27305" y="218973"/>
                  </a:lnTo>
                  <a:lnTo>
                    <a:pt x="34518" y="224294"/>
                  </a:lnTo>
                  <a:lnTo>
                    <a:pt x="37731" y="241566"/>
                  </a:lnTo>
                  <a:lnTo>
                    <a:pt x="31597" y="248983"/>
                  </a:lnTo>
                  <a:lnTo>
                    <a:pt x="39700" y="253949"/>
                  </a:lnTo>
                  <a:lnTo>
                    <a:pt x="41503" y="268566"/>
                  </a:lnTo>
                  <a:lnTo>
                    <a:pt x="35877" y="275653"/>
                  </a:lnTo>
                  <a:lnTo>
                    <a:pt x="43014" y="280797"/>
                  </a:lnTo>
                  <a:lnTo>
                    <a:pt x="45085" y="297561"/>
                  </a:lnTo>
                  <a:lnTo>
                    <a:pt x="40640" y="305650"/>
                  </a:lnTo>
                  <a:lnTo>
                    <a:pt x="45986" y="310515"/>
                  </a:lnTo>
                  <a:lnTo>
                    <a:pt x="46977" y="327901"/>
                  </a:lnTo>
                  <a:lnTo>
                    <a:pt x="40640" y="333273"/>
                  </a:lnTo>
                  <a:lnTo>
                    <a:pt x="47701" y="340741"/>
                  </a:lnTo>
                  <a:lnTo>
                    <a:pt x="48260" y="350443"/>
                  </a:lnTo>
                  <a:lnTo>
                    <a:pt x="48158" y="357797"/>
                  </a:lnTo>
                  <a:lnTo>
                    <a:pt x="42075" y="361848"/>
                  </a:lnTo>
                  <a:lnTo>
                    <a:pt x="48107" y="362153"/>
                  </a:lnTo>
                  <a:lnTo>
                    <a:pt x="47625" y="400050"/>
                  </a:lnTo>
                  <a:lnTo>
                    <a:pt x="224790" y="40005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100" y="4850153"/>
              <a:ext cx="1049050" cy="10925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6746" y="4905905"/>
              <a:ext cx="315582" cy="1420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4714" y="4593040"/>
              <a:ext cx="393357" cy="64496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5766" y="4573254"/>
              <a:ext cx="364350" cy="68452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1535" y="4565481"/>
              <a:ext cx="599492" cy="69502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3370" y="4567577"/>
              <a:ext cx="606120" cy="69402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137874" y="4552856"/>
              <a:ext cx="273050" cy="726440"/>
            </a:xfrm>
            <a:custGeom>
              <a:avLst/>
              <a:gdLst/>
              <a:ahLst/>
              <a:cxnLst/>
              <a:rect l="l" t="t" r="r" b="b"/>
              <a:pathLst>
                <a:path w="273050" h="726439">
                  <a:moveTo>
                    <a:pt x="272643" y="0"/>
                  </a:moveTo>
                  <a:lnTo>
                    <a:pt x="0" y="6603"/>
                  </a:lnTo>
                  <a:lnTo>
                    <a:pt x="0" y="719670"/>
                  </a:lnTo>
                  <a:lnTo>
                    <a:pt x="272643" y="726274"/>
                  </a:lnTo>
                  <a:lnTo>
                    <a:pt x="27264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7928" y="4607535"/>
              <a:ext cx="241300" cy="50800"/>
            </a:xfrm>
            <a:custGeom>
              <a:avLst/>
              <a:gdLst/>
              <a:ahLst/>
              <a:cxnLst/>
              <a:rect l="l" t="t" r="r" b="b"/>
              <a:pathLst>
                <a:path w="241300" h="50800">
                  <a:moveTo>
                    <a:pt x="221081" y="0"/>
                  </a:moveTo>
                  <a:lnTo>
                    <a:pt x="0" y="0"/>
                  </a:lnTo>
                  <a:lnTo>
                    <a:pt x="0" y="50685"/>
                  </a:lnTo>
                  <a:lnTo>
                    <a:pt x="221081" y="50685"/>
                  </a:lnTo>
                  <a:lnTo>
                    <a:pt x="236037" y="42766"/>
                  </a:lnTo>
                  <a:lnTo>
                    <a:pt x="240750" y="25342"/>
                  </a:lnTo>
                  <a:lnTo>
                    <a:pt x="235629" y="7919"/>
                  </a:lnTo>
                  <a:lnTo>
                    <a:pt x="221081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37928" y="4862170"/>
              <a:ext cx="240750" cy="10748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7928" y="4715895"/>
              <a:ext cx="240750" cy="7767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137928" y="5178062"/>
              <a:ext cx="241300" cy="50800"/>
            </a:xfrm>
            <a:custGeom>
              <a:avLst/>
              <a:gdLst/>
              <a:ahLst/>
              <a:cxnLst/>
              <a:rect l="l" t="t" r="r" b="b"/>
              <a:pathLst>
                <a:path w="241300" h="50800">
                  <a:moveTo>
                    <a:pt x="221081" y="0"/>
                  </a:moveTo>
                  <a:lnTo>
                    <a:pt x="0" y="0"/>
                  </a:lnTo>
                  <a:lnTo>
                    <a:pt x="0" y="50685"/>
                  </a:lnTo>
                  <a:lnTo>
                    <a:pt x="221081" y="50685"/>
                  </a:lnTo>
                  <a:lnTo>
                    <a:pt x="235629" y="42766"/>
                  </a:lnTo>
                  <a:lnTo>
                    <a:pt x="240750" y="25342"/>
                  </a:lnTo>
                  <a:lnTo>
                    <a:pt x="236037" y="7919"/>
                  </a:lnTo>
                  <a:lnTo>
                    <a:pt x="221081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7928" y="5042714"/>
              <a:ext cx="240750" cy="7767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6523" y="4525515"/>
              <a:ext cx="692912" cy="777239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2386055" y="4538495"/>
            <a:ext cx="226695" cy="74485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15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15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115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151616"/>
                </a:solidFill>
                <a:latin typeface="Arial"/>
                <a:cs typeface="Arial"/>
              </a:rPr>
              <a:t>10</a:t>
            </a:r>
            <a:r>
              <a:rPr dirty="0" sz="115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-165">
                <a:solidFill>
                  <a:srgbClr val="151616"/>
                </a:solidFill>
                <a:latin typeface="Arial"/>
                <a:cs typeface="Arial"/>
              </a:rPr>
              <a:t>12</a:t>
            </a:r>
            <a:r>
              <a:rPr dirty="0" sz="115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-360">
                <a:solidFill>
                  <a:srgbClr val="151616"/>
                </a:solidFill>
                <a:latin typeface="Arial"/>
                <a:cs typeface="Arial"/>
              </a:rPr>
              <a:t>14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2550939" y="4366880"/>
            <a:ext cx="4626610" cy="2850515"/>
            <a:chOff x="2550939" y="4366880"/>
            <a:chExt cx="4626610" cy="2850515"/>
          </a:xfrm>
        </p:grpSpPr>
        <p:sp>
          <p:nvSpPr>
            <p:cNvPr id="26" name="object 26" descr=""/>
            <p:cNvSpPr/>
            <p:nvPr/>
          </p:nvSpPr>
          <p:spPr>
            <a:xfrm>
              <a:off x="2708103" y="5381711"/>
              <a:ext cx="280670" cy="33020"/>
            </a:xfrm>
            <a:custGeom>
              <a:avLst/>
              <a:gdLst/>
              <a:ahLst/>
              <a:cxnLst/>
              <a:rect l="l" t="t" r="r" b="b"/>
              <a:pathLst>
                <a:path w="280669" h="33020">
                  <a:moveTo>
                    <a:pt x="280187" y="0"/>
                  </a:moveTo>
                  <a:lnTo>
                    <a:pt x="0" y="0"/>
                  </a:lnTo>
                  <a:lnTo>
                    <a:pt x="0" y="32397"/>
                  </a:lnTo>
                  <a:lnTo>
                    <a:pt x="280187" y="32397"/>
                  </a:lnTo>
                  <a:lnTo>
                    <a:pt x="280187" y="0"/>
                  </a:lnTo>
                  <a:close/>
                </a:path>
              </a:pathLst>
            </a:custGeom>
            <a:solidFill>
              <a:srgbClr val="3131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1191" y="5412546"/>
              <a:ext cx="445528" cy="160783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550934" y="5479234"/>
              <a:ext cx="598170" cy="1472565"/>
            </a:xfrm>
            <a:custGeom>
              <a:avLst/>
              <a:gdLst/>
              <a:ahLst/>
              <a:cxnLst/>
              <a:rect l="l" t="t" r="r" b="b"/>
              <a:pathLst>
                <a:path w="598169" h="1472565">
                  <a:moveTo>
                    <a:pt x="496316" y="1453515"/>
                  </a:moveTo>
                  <a:lnTo>
                    <a:pt x="494817" y="1446123"/>
                  </a:lnTo>
                  <a:lnTo>
                    <a:pt x="490728" y="1440065"/>
                  </a:lnTo>
                  <a:lnTo>
                    <a:pt x="484670" y="1435976"/>
                  </a:lnTo>
                  <a:lnTo>
                    <a:pt x="477266" y="1434465"/>
                  </a:lnTo>
                  <a:lnTo>
                    <a:pt x="120891" y="1434465"/>
                  </a:lnTo>
                  <a:lnTo>
                    <a:pt x="113499" y="1435976"/>
                  </a:lnTo>
                  <a:lnTo>
                    <a:pt x="107442" y="1440065"/>
                  </a:lnTo>
                  <a:lnTo>
                    <a:pt x="103352" y="1446123"/>
                  </a:lnTo>
                  <a:lnTo>
                    <a:pt x="101841" y="1453515"/>
                  </a:lnTo>
                  <a:lnTo>
                    <a:pt x="103352" y="1460919"/>
                  </a:lnTo>
                  <a:lnTo>
                    <a:pt x="107442" y="1466977"/>
                  </a:lnTo>
                  <a:lnTo>
                    <a:pt x="113499" y="1471066"/>
                  </a:lnTo>
                  <a:lnTo>
                    <a:pt x="120891" y="1472565"/>
                  </a:lnTo>
                  <a:lnTo>
                    <a:pt x="477266" y="1472565"/>
                  </a:lnTo>
                  <a:lnTo>
                    <a:pt x="484670" y="1471066"/>
                  </a:lnTo>
                  <a:lnTo>
                    <a:pt x="490728" y="1466977"/>
                  </a:lnTo>
                  <a:lnTo>
                    <a:pt x="494817" y="1460919"/>
                  </a:lnTo>
                  <a:lnTo>
                    <a:pt x="496316" y="1453515"/>
                  </a:lnTo>
                  <a:close/>
                </a:path>
                <a:path w="598169" h="1472565">
                  <a:moveTo>
                    <a:pt x="598170" y="19050"/>
                  </a:moveTo>
                  <a:lnTo>
                    <a:pt x="596671" y="11658"/>
                  </a:lnTo>
                  <a:lnTo>
                    <a:pt x="592569" y="5600"/>
                  </a:lnTo>
                  <a:lnTo>
                    <a:pt x="586511" y="1511"/>
                  </a:lnTo>
                  <a:lnTo>
                    <a:pt x="579120" y="0"/>
                  </a:lnTo>
                  <a:lnTo>
                    <a:pt x="19050" y="0"/>
                  </a:lnTo>
                  <a:lnTo>
                    <a:pt x="11645" y="1511"/>
                  </a:lnTo>
                  <a:lnTo>
                    <a:pt x="5600" y="5600"/>
                  </a:lnTo>
                  <a:lnTo>
                    <a:pt x="1498" y="11658"/>
                  </a:lnTo>
                  <a:lnTo>
                    <a:pt x="0" y="19050"/>
                  </a:lnTo>
                  <a:lnTo>
                    <a:pt x="1498" y="26454"/>
                  </a:lnTo>
                  <a:lnTo>
                    <a:pt x="5600" y="32512"/>
                  </a:lnTo>
                  <a:lnTo>
                    <a:pt x="11645" y="36601"/>
                  </a:lnTo>
                  <a:lnTo>
                    <a:pt x="19050" y="38100"/>
                  </a:lnTo>
                  <a:lnTo>
                    <a:pt x="579120" y="38100"/>
                  </a:lnTo>
                  <a:lnTo>
                    <a:pt x="586511" y="36601"/>
                  </a:lnTo>
                  <a:lnTo>
                    <a:pt x="592569" y="32512"/>
                  </a:lnTo>
                  <a:lnTo>
                    <a:pt x="596671" y="26454"/>
                  </a:lnTo>
                  <a:lnTo>
                    <a:pt x="598170" y="1905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8482" y="4382182"/>
              <a:ext cx="1847849" cy="112634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99522" y="4383776"/>
              <a:ext cx="1847862" cy="112634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099529" y="4383782"/>
              <a:ext cx="1847850" cy="1126490"/>
            </a:xfrm>
            <a:custGeom>
              <a:avLst/>
              <a:gdLst/>
              <a:ahLst/>
              <a:cxnLst/>
              <a:rect l="l" t="t" r="r" b="b"/>
              <a:pathLst>
                <a:path w="1847850" h="1126489">
                  <a:moveTo>
                    <a:pt x="0" y="59132"/>
                  </a:moveTo>
                  <a:lnTo>
                    <a:pt x="50942" y="55599"/>
                  </a:lnTo>
                  <a:lnTo>
                    <a:pt x="101905" y="52161"/>
                  </a:lnTo>
                  <a:lnTo>
                    <a:pt x="152886" y="48821"/>
                  </a:lnTo>
                  <a:lnTo>
                    <a:pt x="203887" y="45580"/>
                  </a:lnTo>
                  <a:lnTo>
                    <a:pt x="254909" y="42439"/>
                  </a:lnTo>
                  <a:lnTo>
                    <a:pt x="305950" y="39399"/>
                  </a:lnTo>
                  <a:lnTo>
                    <a:pt x="357013" y="36462"/>
                  </a:lnTo>
                  <a:lnTo>
                    <a:pt x="408095" y="33629"/>
                  </a:lnTo>
                  <a:lnTo>
                    <a:pt x="459199" y="30900"/>
                  </a:lnTo>
                  <a:lnTo>
                    <a:pt x="510324" y="28278"/>
                  </a:lnTo>
                  <a:lnTo>
                    <a:pt x="561471" y="25764"/>
                  </a:lnTo>
                  <a:lnTo>
                    <a:pt x="612639" y="23358"/>
                  </a:lnTo>
                  <a:lnTo>
                    <a:pt x="663829" y="21063"/>
                  </a:lnTo>
                  <a:lnTo>
                    <a:pt x="715042" y="18879"/>
                  </a:lnTo>
                  <a:lnTo>
                    <a:pt x="766277" y="16807"/>
                  </a:lnTo>
                  <a:lnTo>
                    <a:pt x="817535" y="14849"/>
                  </a:lnTo>
                  <a:lnTo>
                    <a:pt x="868815" y="13007"/>
                  </a:lnTo>
                  <a:lnTo>
                    <a:pt x="920119" y="11280"/>
                  </a:lnTo>
                  <a:lnTo>
                    <a:pt x="971447" y="9672"/>
                  </a:lnTo>
                  <a:lnTo>
                    <a:pt x="1022798" y="8182"/>
                  </a:lnTo>
                  <a:lnTo>
                    <a:pt x="1074173" y="6812"/>
                  </a:lnTo>
                  <a:lnTo>
                    <a:pt x="1125573" y="5564"/>
                  </a:lnTo>
                  <a:lnTo>
                    <a:pt x="1176996" y="4438"/>
                  </a:lnTo>
                  <a:lnTo>
                    <a:pt x="1228445" y="3437"/>
                  </a:lnTo>
                  <a:lnTo>
                    <a:pt x="1279919" y="2560"/>
                  </a:lnTo>
                  <a:lnTo>
                    <a:pt x="1331418" y="1810"/>
                  </a:lnTo>
                  <a:lnTo>
                    <a:pt x="1382942" y="1188"/>
                  </a:lnTo>
                  <a:lnTo>
                    <a:pt x="1434492" y="694"/>
                  </a:lnTo>
                  <a:lnTo>
                    <a:pt x="1486068" y="331"/>
                  </a:lnTo>
                  <a:lnTo>
                    <a:pt x="1537671" y="99"/>
                  </a:lnTo>
                  <a:lnTo>
                    <a:pt x="1589299" y="0"/>
                  </a:lnTo>
                  <a:lnTo>
                    <a:pt x="1640955" y="34"/>
                  </a:lnTo>
                  <a:lnTo>
                    <a:pt x="1692637" y="204"/>
                  </a:lnTo>
                  <a:lnTo>
                    <a:pt x="1744347" y="511"/>
                  </a:lnTo>
                  <a:lnTo>
                    <a:pt x="1796084" y="955"/>
                  </a:lnTo>
                  <a:lnTo>
                    <a:pt x="1847850" y="1538"/>
                  </a:lnTo>
                  <a:lnTo>
                    <a:pt x="1847850" y="52493"/>
                  </a:lnTo>
                  <a:lnTo>
                    <a:pt x="1847850" y="103449"/>
                  </a:lnTo>
                  <a:lnTo>
                    <a:pt x="1847850" y="1122579"/>
                  </a:lnTo>
                  <a:lnTo>
                    <a:pt x="1797400" y="1123617"/>
                  </a:lnTo>
                  <a:lnTo>
                    <a:pt x="1746893" y="1124484"/>
                  </a:lnTo>
                  <a:lnTo>
                    <a:pt x="1696331" y="1125183"/>
                  </a:lnTo>
                  <a:lnTo>
                    <a:pt x="1645713" y="1125716"/>
                  </a:lnTo>
                  <a:lnTo>
                    <a:pt x="1595040" y="1126084"/>
                  </a:lnTo>
                  <a:lnTo>
                    <a:pt x="1544312" y="1126289"/>
                  </a:lnTo>
                  <a:lnTo>
                    <a:pt x="1493531" y="1126332"/>
                  </a:lnTo>
                  <a:lnTo>
                    <a:pt x="1442697" y="1126215"/>
                  </a:lnTo>
                  <a:lnTo>
                    <a:pt x="1391809" y="1125941"/>
                  </a:lnTo>
                  <a:lnTo>
                    <a:pt x="1340870" y="1125510"/>
                  </a:lnTo>
                  <a:lnTo>
                    <a:pt x="1289879" y="1124924"/>
                  </a:lnTo>
                  <a:lnTo>
                    <a:pt x="1238837" y="1124185"/>
                  </a:lnTo>
                  <a:lnTo>
                    <a:pt x="1187744" y="1123295"/>
                  </a:lnTo>
                  <a:lnTo>
                    <a:pt x="1136602" y="1122256"/>
                  </a:lnTo>
                  <a:lnTo>
                    <a:pt x="1085410" y="1121068"/>
                  </a:lnTo>
                  <a:lnTo>
                    <a:pt x="1034169" y="1119735"/>
                  </a:lnTo>
                  <a:lnTo>
                    <a:pt x="982881" y="1118257"/>
                  </a:lnTo>
                  <a:lnTo>
                    <a:pt x="931545" y="1116636"/>
                  </a:lnTo>
                  <a:lnTo>
                    <a:pt x="880161" y="1114874"/>
                  </a:lnTo>
                  <a:lnTo>
                    <a:pt x="828731" y="1112972"/>
                  </a:lnTo>
                  <a:lnTo>
                    <a:pt x="777256" y="1110933"/>
                  </a:lnTo>
                  <a:lnTo>
                    <a:pt x="725735" y="1108758"/>
                  </a:lnTo>
                  <a:lnTo>
                    <a:pt x="674169" y="1106449"/>
                  </a:lnTo>
                  <a:lnTo>
                    <a:pt x="622559" y="1104006"/>
                  </a:lnTo>
                  <a:lnTo>
                    <a:pt x="570906" y="1101433"/>
                  </a:lnTo>
                  <a:lnTo>
                    <a:pt x="519209" y="1098731"/>
                  </a:lnTo>
                  <a:lnTo>
                    <a:pt x="467470" y="1095901"/>
                  </a:lnTo>
                  <a:lnTo>
                    <a:pt x="415689" y="1092945"/>
                  </a:lnTo>
                  <a:lnTo>
                    <a:pt x="363866" y="1089866"/>
                  </a:lnTo>
                  <a:lnTo>
                    <a:pt x="312003" y="1086663"/>
                  </a:lnTo>
                  <a:lnTo>
                    <a:pt x="260100" y="1083340"/>
                  </a:lnTo>
                  <a:lnTo>
                    <a:pt x="208157" y="1079898"/>
                  </a:lnTo>
                  <a:lnTo>
                    <a:pt x="156175" y="1076338"/>
                  </a:lnTo>
                  <a:lnTo>
                    <a:pt x="104154" y="1072663"/>
                  </a:lnTo>
                  <a:lnTo>
                    <a:pt x="52095" y="1068874"/>
                  </a:lnTo>
                  <a:lnTo>
                    <a:pt x="0" y="1064972"/>
                  </a:lnTo>
                  <a:lnTo>
                    <a:pt x="0" y="1014680"/>
                  </a:lnTo>
                  <a:lnTo>
                    <a:pt x="0" y="964388"/>
                  </a:lnTo>
                  <a:lnTo>
                    <a:pt x="0" y="109424"/>
                  </a:lnTo>
                  <a:lnTo>
                    <a:pt x="0" y="59132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693635" y="4962114"/>
              <a:ext cx="748030" cy="547370"/>
            </a:xfrm>
            <a:custGeom>
              <a:avLst/>
              <a:gdLst/>
              <a:ahLst/>
              <a:cxnLst/>
              <a:rect l="l" t="t" r="r" b="b"/>
              <a:pathLst>
                <a:path w="748029" h="547370">
                  <a:moveTo>
                    <a:pt x="672655" y="0"/>
                  </a:moveTo>
                  <a:lnTo>
                    <a:pt x="82181" y="0"/>
                  </a:lnTo>
                  <a:lnTo>
                    <a:pt x="46982" y="4571"/>
                  </a:lnTo>
                  <a:lnTo>
                    <a:pt x="21216" y="16551"/>
                  </a:lnTo>
                  <a:lnTo>
                    <a:pt x="5388" y="34422"/>
                  </a:lnTo>
                  <a:lnTo>
                    <a:pt x="0" y="56667"/>
                  </a:lnTo>
                  <a:lnTo>
                    <a:pt x="0" y="524230"/>
                  </a:lnTo>
                  <a:lnTo>
                    <a:pt x="148715" y="531204"/>
                  </a:lnTo>
                  <a:lnTo>
                    <a:pt x="297816" y="537519"/>
                  </a:lnTo>
                  <a:lnTo>
                    <a:pt x="397436" y="541079"/>
                  </a:lnTo>
                  <a:lnTo>
                    <a:pt x="497239" y="543917"/>
                  </a:lnTo>
                  <a:lnTo>
                    <a:pt x="597229" y="545863"/>
                  </a:lnTo>
                  <a:lnTo>
                    <a:pt x="647295" y="546448"/>
                  </a:lnTo>
                  <a:lnTo>
                    <a:pt x="697409" y="546746"/>
                  </a:lnTo>
                  <a:lnTo>
                    <a:pt x="747572" y="546735"/>
                  </a:lnTo>
                  <a:lnTo>
                    <a:pt x="747001" y="51904"/>
                  </a:lnTo>
                  <a:lnTo>
                    <a:pt x="721005" y="6645"/>
                  </a:lnTo>
                  <a:lnTo>
                    <a:pt x="67265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779126" y="5110692"/>
              <a:ext cx="624840" cy="132080"/>
            </a:xfrm>
            <a:custGeom>
              <a:avLst/>
              <a:gdLst/>
              <a:ahLst/>
              <a:cxnLst/>
              <a:rect l="l" t="t" r="r" b="b"/>
              <a:pathLst>
                <a:path w="624839" h="132079">
                  <a:moveTo>
                    <a:pt x="17983" y="11163"/>
                  </a:moveTo>
                  <a:lnTo>
                    <a:pt x="9131" y="0"/>
                  </a:lnTo>
                  <a:lnTo>
                    <a:pt x="0" y="11163"/>
                  </a:lnTo>
                  <a:lnTo>
                    <a:pt x="0" y="130175"/>
                  </a:lnTo>
                  <a:lnTo>
                    <a:pt x="17983" y="130175"/>
                  </a:lnTo>
                  <a:lnTo>
                    <a:pt x="17983" y="11163"/>
                  </a:lnTo>
                  <a:close/>
                </a:path>
                <a:path w="624839" h="132079">
                  <a:moveTo>
                    <a:pt x="588276" y="30657"/>
                  </a:moveTo>
                  <a:lnTo>
                    <a:pt x="566966" y="30657"/>
                  </a:lnTo>
                  <a:lnTo>
                    <a:pt x="566966" y="131826"/>
                  </a:lnTo>
                  <a:lnTo>
                    <a:pt x="588276" y="131826"/>
                  </a:lnTo>
                  <a:lnTo>
                    <a:pt x="588276" y="30657"/>
                  </a:lnTo>
                  <a:close/>
                </a:path>
                <a:path w="624839" h="132079">
                  <a:moveTo>
                    <a:pt x="624725" y="28613"/>
                  </a:moveTo>
                  <a:lnTo>
                    <a:pt x="624205" y="17348"/>
                  </a:lnTo>
                  <a:lnTo>
                    <a:pt x="592924" y="4711"/>
                  </a:lnTo>
                  <a:lnTo>
                    <a:pt x="548525" y="4533"/>
                  </a:lnTo>
                  <a:lnTo>
                    <a:pt x="548525" y="28613"/>
                  </a:lnTo>
                  <a:lnTo>
                    <a:pt x="624725" y="28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767832" y="5130169"/>
              <a:ext cx="34290" cy="16510"/>
            </a:xfrm>
            <a:custGeom>
              <a:avLst/>
              <a:gdLst/>
              <a:ahLst/>
              <a:cxnLst/>
              <a:rect l="l" t="t" r="r" b="b"/>
              <a:pathLst>
                <a:path w="34289" h="16510">
                  <a:moveTo>
                    <a:pt x="0" y="0"/>
                  </a:moveTo>
                  <a:lnTo>
                    <a:pt x="11442" y="546"/>
                  </a:lnTo>
                  <a:lnTo>
                    <a:pt x="16878" y="4356"/>
                  </a:lnTo>
                  <a:lnTo>
                    <a:pt x="22326" y="8166"/>
                  </a:lnTo>
                  <a:lnTo>
                    <a:pt x="27774" y="16344"/>
                  </a:lnTo>
                  <a:lnTo>
                    <a:pt x="33769" y="16344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767832" y="5154138"/>
              <a:ext cx="34290" cy="16510"/>
            </a:xfrm>
            <a:custGeom>
              <a:avLst/>
              <a:gdLst/>
              <a:ahLst/>
              <a:cxnLst/>
              <a:rect l="l" t="t" r="r" b="b"/>
              <a:pathLst>
                <a:path w="34289" h="16510">
                  <a:moveTo>
                    <a:pt x="0" y="0"/>
                  </a:moveTo>
                  <a:lnTo>
                    <a:pt x="11442" y="546"/>
                  </a:lnTo>
                  <a:lnTo>
                    <a:pt x="16878" y="4356"/>
                  </a:lnTo>
                  <a:lnTo>
                    <a:pt x="22326" y="8166"/>
                  </a:lnTo>
                  <a:lnTo>
                    <a:pt x="27774" y="16344"/>
                  </a:lnTo>
                  <a:lnTo>
                    <a:pt x="33769" y="16344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767832" y="5177012"/>
              <a:ext cx="34290" cy="16510"/>
            </a:xfrm>
            <a:custGeom>
              <a:avLst/>
              <a:gdLst/>
              <a:ahLst/>
              <a:cxnLst/>
              <a:rect l="l" t="t" r="r" b="b"/>
              <a:pathLst>
                <a:path w="34289" h="16510">
                  <a:moveTo>
                    <a:pt x="0" y="0"/>
                  </a:moveTo>
                  <a:lnTo>
                    <a:pt x="11442" y="546"/>
                  </a:lnTo>
                  <a:lnTo>
                    <a:pt x="16878" y="4356"/>
                  </a:lnTo>
                  <a:lnTo>
                    <a:pt x="22326" y="8166"/>
                  </a:lnTo>
                  <a:lnTo>
                    <a:pt x="27774" y="16344"/>
                  </a:lnTo>
                  <a:lnTo>
                    <a:pt x="33769" y="16344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767832" y="5200164"/>
              <a:ext cx="34290" cy="16510"/>
            </a:xfrm>
            <a:custGeom>
              <a:avLst/>
              <a:gdLst/>
              <a:ahLst/>
              <a:cxnLst/>
              <a:rect l="l" t="t" r="r" b="b"/>
              <a:pathLst>
                <a:path w="34289" h="16510">
                  <a:moveTo>
                    <a:pt x="0" y="0"/>
                  </a:moveTo>
                  <a:lnTo>
                    <a:pt x="11442" y="546"/>
                  </a:lnTo>
                  <a:lnTo>
                    <a:pt x="16878" y="4356"/>
                  </a:lnTo>
                  <a:lnTo>
                    <a:pt x="22326" y="8166"/>
                  </a:lnTo>
                  <a:lnTo>
                    <a:pt x="27774" y="16344"/>
                  </a:lnTo>
                  <a:lnTo>
                    <a:pt x="33769" y="16344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07598" y="4368073"/>
              <a:ext cx="295935" cy="49184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607891" y="4371149"/>
              <a:ext cx="151765" cy="489584"/>
            </a:xfrm>
            <a:custGeom>
              <a:avLst/>
              <a:gdLst/>
              <a:ahLst/>
              <a:cxnLst/>
              <a:rect l="l" t="t" r="r" b="b"/>
              <a:pathLst>
                <a:path w="151764" h="489585">
                  <a:moveTo>
                    <a:pt x="25" y="0"/>
                  </a:moveTo>
                  <a:lnTo>
                    <a:pt x="0" y="27216"/>
                  </a:lnTo>
                  <a:lnTo>
                    <a:pt x="26651" y="86730"/>
                  </a:lnTo>
                  <a:lnTo>
                    <a:pt x="48303" y="139029"/>
                  </a:lnTo>
                  <a:lnTo>
                    <a:pt x="65675" y="185706"/>
                  </a:lnTo>
                  <a:lnTo>
                    <a:pt x="79485" y="228357"/>
                  </a:lnTo>
                  <a:lnTo>
                    <a:pt x="90454" y="268576"/>
                  </a:lnTo>
                  <a:lnTo>
                    <a:pt x="99299" y="307957"/>
                  </a:lnTo>
                  <a:lnTo>
                    <a:pt x="106740" y="348096"/>
                  </a:lnTo>
                  <a:lnTo>
                    <a:pt x="113495" y="390586"/>
                  </a:lnTo>
                  <a:lnTo>
                    <a:pt x="127825" y="489000"/>
                  </a:lnTo>
                  <a:lnTo>
                    <a:pt x="151168" y="489140"/>
                  </a:lnTo>
                  <a:lnTo>
                    <a:pt x="139372" y="420420"/>
                  </a:lnTo>
                  <a:lnTo>
                    <a:pt x="128471" y="359087"/>
                  </a:lnTo>
                  <a:lnTo>
                    <a:pt x="117853" y="304021"/>
                  </a:lnTo>
                  <a:lnTo>
                    <a:pt x="106906" y="254103"/>
                  </a:lnTo>
                  <a:lnTo>
                    <a:pt x="95018" y="208213"/>
                  </a:lnTo>
                  <a:lnTo>
                    <a:pt x="81575" y="165231"/>
                  </a:lnTo>
                  <a:lnTo>
                    <a:pt x="65967" y="124039"/>
                  </a:lnTo>
                  <a:lnTo>
                    <a:pt x="47581" y="83515"/>
                  </a:lnTo>
                  <a:lnTo>
                    <a:pt x="25804" y="4254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6869" y="4369622"/>
              <a:ext cx="294995" cy="490296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4367160" y="4372689"/>
              <a:ext cx="151130" cy="487680"/>
            </a:xfrm>
            <a:custGeom>
              <a:avLst/>
              <a:gdLst/>
              <a:ahLst/>
              <a:cxnLst/>
              <a:rect l="l" t="t" r="r" b="b"/>
              <a:pathLst>
                <a:path w="151129" h="487679">
                  <a:moveTo>
                    <a:pt x="25" y="0"/>
                  </a:moveTo>
                  <a:lnTo>
                    <a:pt x="0" y="27127"/>
                  </a:lnTo>
                  <a:lnTo>
                    <a:pt x="26568" y="86456"/>
                  </a:lnTo>
                  <a:lnTo>
                    <a:pt x="48152" y="138592"/>
                  </a:lnTo>
                  <a:lnTo>
                    <a:pt x="65469" y="185124"/>
                  </a:lnTo>
                  <a:lnTo>
                    <a:pt x="79236" y="227641"/>
                  </a:lnTo>
                  <a:lnTo>
                    <a:pt x="90170" y="267735"/>
                  </a:lnTo>
                  <a:lnTo>
                    <a:pt x="98986" y="306993"/>
                  </a:lnTo>
                  <a:lnTo>
                    <a:pt x="106402" y="347005"/>
                  </a:lnTo>
                  <a:lnTo>
                    <a:pt x="113136" y="389361"/>
                  </a:lnTo>
                  <a:lnTo>
                    <a:pt x="127419" y="487464"/>
                  </a:lnTo>
                  <a:lnTo>
                    <a:pt x="150685" y="487603"/>
                  </a:lnTo>
                  <a:lnTo>
                    <a:pt x="138929" y="419099"/>
                  </a:lnTo>
                  <a:lnTo>
                    <a:pt x="128064" y="357959"/>
                  </a:lnTo>
                  <a:lnTo>
                    <a:pt x="117482" y="303066"/>
                  </a:lnTo>
                  <a:lnTo>
                    <a:pt x="106570" y="253305"/>
                  </a:lnTo>
                  <a:lnTo>
                    <a:pt x="94719" y="207559"/>
                  </a:lnTo>
                  <a:lnTo>
                    <a:pt x="81320" y="164712"/>
                  </a:lnTo>
                  <a:lnTo>
                    <a:pt x="65760" y="123649"/>
                  </a:lnTo>
                  <a:lnTo>
                    <a:pt x="47432" y="83253"/>
                  </a:lnTo>
                  <a:lnTo>
                    <a:pt x="25723" y="4240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10609" y="4376137"/>
              <a:ext cx="291083" cy="48379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110904" y="4379162"/>
              <a:ext cx="149225" cy="481330"/>
            </a:xfrm>
            <a:custGeom>
              <a:avLst/>
              <a:gdLst/>
              <a:ahLst/>
              <a:cxnLst/>
              <a:rect l="l" t="t" r="r" b="b"/>
              <a:pathLst>
                <a:path w="149225" h="481329">
                  <a:moveTo>
                    <a:pt x="25" y="0"/>
                  </a:moveTo>
                  <a:lnTo>
                    <a:pt x="0" y="26758"/>
                  </a:lnTo>
                  <a:lnTo>
                    <a:pt x="28811" y="91338"/>
                  </a:lnTo>
                  <a:lnTo>
                    <a:pt x="51649" y="147370"/>
                  </a:lnTo>
                  <a:lnTo>
                    <a:pt x="69483" y="197006"/>
                  </a:lnTo>
                  <a:lnTo>
                    <a:pt x="83282" y="242398"/>
                  </a:lnTo>
                  <a:lnTo>
                    <a:pt x="94018" y="285696"/>
                  </a:lnTo>
                  <a:lnTo>
                    <a:pt x="102661" y="329052"/>
                  </a:lnTo>
                  <a:lnTo>
                    <a:pt x="110180" y="374619"/>
                  </a:lnTo>
                  <a:lnTo>
                    <a:pt x="125730" y="480987"/>
                  </a:lnTo>
                  <a:lnTo>
                    <a:pt x="148691" y="481126"/>
                  </a:lnTo>
                  <a:lnTo>
                    <a:pt x="137087" y="413532"/>
                  </a:lnTo>
                  <a:lnTo>
                    <a:pt x="126365" y="353204"/>
                  </a:lnTo>
                  <a:lnTo>
                    <a:pt x="115921" y="299040"/>
                  </a:lnTo>
                  <a:lnTo>
                    <a:pt x="105153" y="249940"/>
                  </a:lnTo>
                  <a:lnTo>
                    <a:pt x="93460" y="204801"/>
                  </a:lnTo>
                  <a:lnTo>
                    <a:pt x="80239" y="162524"/>
                  </a:lnTo>
                  <a:lnTo>
                    <a:pt x="64887" y="122006"/>
                  </a:lnTo>
                  <a:lnTo>
                    <a:pt x="46803" y="82147"/>
                  </a:lnTo>
                  <a:lnTo>
                    <a:pt x="25383" y="4184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55948" y="4385662"/>
              <a:ext cx="285356" cy="47428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856233" y="4388630"/>
              <a:ext cx="146050" cy="471805"/>
            </a:xfrm>
            <a:custGeom>
              <a:avLst/>
              <a:gdLst/>
              <a:ahLst/>
              <a:cxnLst/>
              <a:rect l="l" t="t" r="r" b="b"/>
              <a:pathLst>
                <a:path w="146050" h="471804">
                  <a:moveTo>
                    <a:pt x="25" y="0"/>
                  </a:moveTo>
                  <a:lnTo>
                    <a:pt x="0" y="26238"/>
                  </a:lnTo>
                  <a:lnTo>
                    <a:pt x="28242" y="89544"/>
                  </a:lnTo>
                  <a:lnTo>
                    <a:pt x="50630" y="144473"/>
                  </a:lnTo>
                  <a:lnTo>
                    <a:pt x="68113" y="193132"/>
                  </a:lnTo>
                  <a:lnTo>
                    <a:pt x="81642" y="237630"/>
                  </a:lnTo>
                  <a:lnTo>
                    <a:pt x="92169" y="280077"/>
                  </a:lnTo>
                  <a:lnTo>
                    <a:pt x="100644" y="322580"/>
                  </a:lnTo>
                  <a:lnTo>
                    <a:pt x="108018" y="367251"/>
                  </a:lnTo>
                  <a:lnTo>
                    <a:pt x="123266" y="471525"/>
                  </a:lnTo>
                  <a:lnTo>
                    <a:pt x="145757" y="471665"/>
                  </a:lnTo>
                  <a:lnTo>
                    <a:pt x="134384" y="405399"/>
                  </a:lnTo>
                  <a:lnTo>
                    <a:pt x="123875" y="346256"/>
                  </a:lnTo>
                  <a:lnTo>
                    <a:pt x="113638" y="293156"/>
                  </a:lnTo>
                  <a:lnTo>
                    <a:pt x="103084" y="245021"/>
                  </a:lnTo>
                  <a:lnTo>
                    <a:pt x="91622" y="200771"/>
                  </a:lnTo>
                  <a:lnTo>
                    <a:pt x="78661" y="159325"/>
                  </a:lnTo>
                  <a:lnTo>
                    <a:pt x="63612" y="119605"/>
                  </a:lnTo>
                  <a:lnTo>
                    <a:pt x="45883" y="80530"/>
                  </a:lnTo>
                  <a:lnTo>
                    <a:pt x="24884" y="410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23716" y="4394540"/>
              <a:ext cx="280022" cy="465404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624000" y="4397450"/>
              <a:ext cx="143510" cy="462915"/>
            </a:xfrm>
            <a:custGeom>
              <a:avLst/>
              <a:gdLst/>
              <a:ahLst/>
              <a:cxnLst/>
              <a:rect l="l" t="t" r="r" b="b"/>
              <a:pathLst>
                <a:path w="143510" h="462914">
                  <a:moveTo>
                    <a:pt x="25" y="0"/>
                  </a:moveTo>
                  <a:lnTo>
                    <a:pt x="0" y="25742"/>
                  </a:lnTo>
                  <a:lnTo>
                    <a:pt x="27714" y="87866"/>
                  </a:lnTo>
                  <a:lnTo>
                    <a:pt x="49683" y="141768"/>
                  </a:lnTo>
                  <a:lnTo>
                    <a:pt x="66839" y="189517"/>
                  </a:lnTo>
                  <a:lnTo>
                    <a:pt x="80115" y="233184"/>
                  </a:lnTo>
                  <a:lnTo>
                    <a:pt x="90444" y="274837"/>
                  </a:lnTo>
                  <a:lnTo>
                    <a:pt x="98759" y="316547"/>
                  </a:lnTo>
                  <a:lnTo>
                    <a:pt x="105994" y="360383"/>
                  </a:lnTo>
                  <a:lnTo>
                    <a:pt x="120954" y="462711"/>
                  </a:lnTo>
                  <a:lnTo>
                    <a:pt x="143040" y="462838"/>
                  </a:lnTo>
                  <a:lnTo>
                    <a:pt x="131876" y="397813"/>
                  </a:lnTo>
                  <a:lnTo>
                    <a:pt x="121560" y="339777"/>
                  </a:lnTo>
                  <a:lnTo>
                    <a:pt x="111513" y="287672"/>
                  </a:lnTo>
                  <a:lnTo>
                    <a:pt x="101155" y="240437"/>
                  </a:lnTo>
                  <a:lnTo>
                    <a:pt x="89906" y="197015"/>
                  </a:lnTo>
                  <a:lnTo>
                    <a:pt x="77187" y="156344"/>
                  </a:lnTo>
                  <a:lnTo>
                    <a:pt x="62419" y="117367"/>
                  </a:lnTo>
                  <a:lnTo>
                    <a:pt x="45022" y="79023"/>
                  </a:lnTo>
                  <a:lnTo>
                    <a:pt x="24417" y="402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65588" y="4405665"/>
              <a:ext cx="273342" cy="45429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365867" y="4408494"/>
              <a:ext cx="139700" cy="452120"/>
            </a:xfrm>
            <a:custGeom>
              <a:avLst/>
              <a:gdLst/>
              <a:ahLst/>
              <a:cxnLst/>
              <a:rect l="l" t="t" r="r" b="b"/>
              <a:pathLst>
                <a:path w="139700" h="452120">
                  <a:moveTo>
                    <a:pt x="25" y="0"/>
                  </a:moveTo>
                  <a:lnTo>
                    <a:pt x="0" y="25133"/>
                  </a:lnTo>
                  <a:lnTo>
                    <a:pt x="27054" y="85775"/>
                  </a:lnTo>
                  <a:lnTo>
                    <a:pt x="48499" y="138390"/>
                  </a:lnTo>
                  <a:lnTo>
                    <a:pt x="65245" y="184999"/>
                  </a:lnTo>
                  <a:lnTo>
                    <a:pt x="78204" y="227622"/>
                  </a:lnTo>
                  <a:lnTo>
                    <a:pt x="88287" y="268280"/>
                  </a:lnTo>
                  <a:lnTo>
                    <a:pt x="96404" y="308992"/>
                  </a:lnTo>
                  <a:lnTo>
                    <a:pt x="103466" y="351780"/>
                  </a:lnTo>
                  <a:lnTo>
                    <a:pt x="118071" y="451662"/>
                  </a:lnTo>
                  <a:lnTo>
                    <a:pt x="139623" y="451802"/>
                  </a:lnTo>
                  <a:lnTo>
                    <a:pt x="127578" y="381714"/>
                  </a:lnTo>
                  <a:lnTo>
                    <a:pt x="116476" y="319908"/>
                  </a:lnTo>
                  <a:lnTo>
                    <a:pt x="105542" y="264965"/>
                  </a:lnTo>
                  <a:lnTo>
                    <a:pt x="94001" y="215466"/>
                  </a:lnTo>
                  <a:lnTo>
                    <a:pt x="81076" y="169994"/>
                  </a:lnTo>
                  <a:lnTo>
                    <a:pt x="65992" y="127130"/>
                  </a:lnTo>
                  <a:lnTo>
                    <a:pt x="47972" y="85455"/>
                  </a:lnTo>
                  <a:lnTo>
                    <a:pt x="26242" y="4355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44177" y="4426620"/>
              <a:ext cx="260743" cy="43334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144437" y="4429321"/>
              <a:ext cx="133350" cy="431165"/>
            </a:xfrm>
            <a:custGeom>
              <a:avLst/>
              <a:gdLst/>
              <a:ahLst/>
              <a:cxnLst/>
              <a:rect l="l" t="t" r="r" b="b"/>
              <a:pathLst>
                <a:path w="133350" h="431164">
                  <a:moveTo>
                    <a:pt x="25" y="0"/>
                  </a:moveTo>
                  <a:lnTo>
                    <a:pt x="0" y="23977"/>
                  </a:lnTo>
                  <a:lnTo>
                    <a:pt x="28640" y="88474"/>
                  </a:lnTo>
                  <a:lnTo>
                    <a:pt x="50646" y="143586"/>
                  </a:lnTo>
                  <a:lnTo>
                    <a:pt x="67254" y="192057"/>
                  </a:lnTo>
                  <a:lnTo>
                    <a:pt x="79702" y="236632"/>
                  </a:lnTo>
                  <a:lnTo>
                    <a:pt x="89226" y="280054"/>
                  </a:lnTo>
                  <a:lnTo>
                    <a:pt x="97065" y="325068"/>
                  </a:lnTo>
                  <a:lnTo>
                    <a:pt x="112636" y="430847"/>
                  </a:lnTo>
                  <a:lnTo>
                    <a:pt x="133184" y="430974"/>
                  </a:lnTo>
                  <a:lnTo>
                    <a:pt x="121697" y="364116"/>
                  </a:lnTo>
                  <a:lnTo>
                    <a:pt x="111110" y="305158"/>
                  </a:lnTo>
                  <a:lnTo>
                    <a:pt x="100682" y="252748"/>
                  </a:lnTo>
                  <a:lnTo>
                    <a:pt x="89674" y="205532"/>
                  </a:lnTo>
                  <a:lnTo>
                    <a:pt x="77345" y="162157"/>
                  </a:lnTo>
                  <a:lnTo>
                    <a:pt x="62956" y="121270"/>
                  </a:lnTo>
                  <a:lnTo>
                    <a:pt x="45766" y="81517"/>
                  </a:lnTo>
                  <a:lnTo>
                    <a:pt x="25036" y="415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38321" y="4984277"/>
              <a:ext cx="461784" cy="465458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861507" y="5038184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4">
                  <a:moveTo>
                    <a:pt x="391380" y="117007"/>
                  </a:moveTo>
                  <a:lnTo>
                    <a:pt x="406831" y="161908"/>
                  </a:lnTo>
                  <a:lnTo>
                    <a:pt x="411551" y="207652"/>
                  </a:lnTo>
                  <a:lnTo>
                    <a:pt x="406122" y="252593"/>
                  </a:lnTo>
                  <a:lnTo>
                    <a:pt x="391125" y="295084"/>
                  </a:lnTo>
                  <a:lnTo>
                    <a:pt x="367142" y="333476"/>
                  </a:lnTo>
                  <a:lnTo>
                    <a:pt x="334754" y="366123"/>
                  </a:lnTo>
                  <a:lnTo>
                    <a:pt x="294543" y="391378"/>
                  </a:lnTo>
                  <a:lnTo>
                    <a:pt x="249639" y="406829"/>
                  </a:lnTo>
                  <a:lnTo>
                    <a:pt x="203893" y="411549"/>
                  </a:lnTo>
                  <a:lnTo>
                    <a:pt x="158952" y="406120"/>
                  </a:lnTo>
                  <a:lnTo>
                    <a:pt x="116463" y="391123"/>
                  </a:lnTo>
                  <a:lnTo>
                    <a:pt x="78072" y="367140"/>
                  </a:lnTo>
                  <a:lnTo>
                    <a:pt x="45426" y="334752"/>
                  </a:lnTo>
                  <a:lnTo>
                    <a:pt x="20172" y="294541"/>
                  </a:lnTo>
                  <a:lnTo>
                    <a:pt x="4721" y="249640"/>
                  </a:lnTo>
                  <a:lnTo>
                    <a:pt x="0" y="203896"/>
                  </a:lnTo>
                  <a:lnTo>
                    <a:pt x="5427" y="158955"/>
                  </a:lnTo>
                  <a:lnTo>
                    <a:pt x="20422" y="116464"/>
                  </a:lnTo>
                  <a:lnTo>
                    <a:pt x="44405" y="78072"/>
                  </a:lnTo>
                  <a:lnTo>
                    <a:pt x="76794" y="45425"/>
                  </a:lnTo>
                  <a:lnTo>
                    <a:pt x="117010" y="20170"/>
                  </a:lnTo>
                  <a:lnTo>
                    <a:pt x="161910" y="4719"/>
                  </a:lnTo>
                  <a:lnTo>
                    <a:pt x="207654" y="0"/>
                  </a:lnTo>
                  <a:lnTo>
                    <a:pt x="252595" y="5429"/>
                  </a:lnTo>
                  <a:lnTo>
                    <a:pt x="295086" y="20425"/>
                  </a:lnTo>
                  <a:lnTo>
                    <a:pt x="333478" y="44408"/>
                  </a:lnTo>
                  <a:lnTo>
                    <a:pt x="366126" y="76796"/>
                  </a:lnTo>
                  <a:lnTo>
                    <a:pt x="391380" y="117007"/>
                  </a:lnTo>
                  <a:close/>
                </a:path>
              </a:pathLst>
            </a:custGeom>
            <a:ln w="9004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42744" y="5116639"/>
              <a:ext cx="253411" cy="171221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27625" y="4372188"/>
              <a:ext cx="2246261" cy="283846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25937" y="4373778"/>
              <a:ext cx="2246236" cy="283846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4925941" y="4373780"/>
              <a:ext cx="2246630" cy="2839085"/>
            </a:xfrm>
            <a:custGeom>
              <a:avLst/>
              <a:gdLst/>
              <a:ahLst/>
              <a:cxnLst/>
              <a:rect l="l" t="t" r="r" b="b"/>
              <a:pathLst>
                <a:path w="2246629" h="2839084">
                  <a:moveTo>
                    <a:pt x="0" y="0"/>
                  </a:moveTo>
                  <a:lnTo>
                    <a:pt x="0" y="0"/>
                  </a:lnTo>
                  <a:lnTo>
                    <a:pt x="2167890" y="0"/>
                  </a:lnTo>
                  <a:lnTo>
                    <a:pt x="2191741" y="8584"/>
                  </a:lnTo>
                  <a:lnTo>
                    <a:pt x="2226309" y="68008"/>
                  </a:lnTo>
                  <a:lnTo>
                    <a:pt x="2237147" y="112140"/>
                  </a:lnTo>
                  <a:lnTo>
                    <a:pt x="2243769" y="161413"/>
                  </a:lnTo>
                  <a:lnTo>
                    <a:pt x="2246236" y="212473"/>
                  </a:lnTo>
                  <a:lnTo>
                    <a:pt x="2244609" y="261967"/>
                  </a:lnTo>
                  <a:lnTo>
                    <a:pt x="2238947" y="306541"/>
                  </a:lnTo>
                  <a:lnTo>
                    <a:pt x="2215767" y="367513"/>
                  </a:lnTo>
                  <a:lnTo>
                    <a:pt x="2152918" y="382687"/>
                  </a:lnTo>
                  <a:lnTo>
                    <a:pt x="2101882" y="393353"/>
                  </a:lnTo>
                  <a:lnTo>
                    <a:pt x="2055284" y="409658"/>
                  </a:lnTo>
                  <a:lnTo>
                    <a:pt x="2023146" y="432061"/>
                  </a:lnTo>
                  <a:lnTo>
                    <a:pt x="2015489" y="461022"/>
                  </a:lnTo>
                  <a:lnTo>
                    <a:pt x="2025886" y="513015"/>
                  </a:lnTo>
                  <a:lnTo>
                    <a:pt x="2035531" y="564823"/>
                  </a:lnTo>
                  <a:lnTo>
                    <a:pt x="2044445" y="616454"/>
                  </a:lnTo>
                  <a:lnTo>
                    <a:pt x="2052644" y="667917"/>
                  </a:lnTo>
                  <a:lnTo>
                    <a:pt x="2060148" y="719218"/>
                  </a:lnTo>
                  <a:lnTo>
                    <a:pt x="2066974" y="770367"/>
                  </a:lnTo>
                  <a:lnTo>
                    <a:pt x="2073141" y="821371"/>
                  </a:lnTo>
                  <a:lnTo>
                    <a:pt x="2078666" y="872238"/>
                  </a:lnTo>
                  <a:lnTo>
                    <a:pt x="2083570" y="922978"/>
                  </a:lnTo>
                  <a:lnTo>
                    <a:pt x="2087868" y="973597"/>
                  </a:lnTo>
                  <a:lnTo>
                    <a:pt x="2091581" y="1024104"/>
                  </a:lnTo>
                  <a:lnTo>
                    <a:pt x="2094726" y="1074507"/>
                  </a:lnTo>
                  <a:lnTo>
                    <a:pt x="2097321" y="1124813"/>
                  </a:lnTo>
                  <a:lnTo>
                    <a:pt x="2099384" y="1175033"/>
                  </a:lnTo>
                  <a:lnTo>
                    <a:pt x="2100935" y="1225172"/>
                  </a:lnTo>
                  <a:lnTo>
                    <a:pt x="2101991" y="1275240"/>
                  </a:lnTo>
                  <a:lnTo>
                    <a:pt x="2102570" y="1325244"/>
                  </a:lnTo>
                  <a:lnTo>
                    <a:pt x="2102691" y="1375193"/>
                  </a:lnTo>
                  <a:lnTo>
                    <a:pt x="2102371" y="1425094"/>
                  </a:lnTo>
                  <a:lnTo>
                    <a:pt x="2101630" y="1474957"/>
                  </a:lnTo>
                  <a:lnTo>
                    <a:pt x="2100486" y="1524788"/>
                  </a:lnTo>
                  <a:lnTo>
                    <a:pt x="2098956" y="1574597"/>
                  </a:lnTo>
                  <a:lnTo>
                    <a:pt x="2097059" y="1624390"/>
                  </a:lnTo>
                  <a:lnTo>
                    <a:pt x="2094814" y="1674177"/>
                  </a:lnTo>
                  <a:lnTo>
                    <a:pt x="2092238" y="1723965"/>
                  </a:lnTo>
                  <a:lnTo>
                    <a:pt x="2089349" y="1773762"/>
                  </a:lnTo>
                  <a:lnTo>
                    <a:pt x="2086167" y="1823578"/>
                  </a:lnTo>
                  <a:lnTo>
                    <a:pt x="2082709" y="1873418"/>
                  </a:lnTo>
                  <a:lnTo>
                    <a:pt x="2078994" y="1923293"/>
                  </a:lnTo>
                  <a:lnTo>
                    <a:pt x="2075040" y="1973209"/>
                  </a:lnTo>
                  <a:lnTo>
                    <a:pt x="2070865" y="2023176"/>
                  </a:lnTo>
                  <a:lnTo>
                    <a:pt x="2066487" y="2073200"/>
                  </a:lnTo>
                  <a:lnTo>
                    <a:pt x="2061924" y="2123291"/>
                  </a:lnTo>
                  <a:lnTo>
                    <a:pt x="2057196" y="2173456"/>
                  </a:lnTo>
                  <a:lnTo>
                    <a:pt x="2052320" y="2223704"/>
                  </a:lnTo>
                  <a:lnTo>
                    <a:pt x="2047314" y="2274042"/>
                  </a:lnTo>
                  <a:lnTo>
                    <a:pt x="2042197" y="2324478"/>
                  </a:lnTo>
                  <a:lnTo>
                    <a:pt x="2036987" y="2375022"/>
                  </a:lnTo>
                  <a:lnTo>
                    <a:pt x="2031702" y="2425680"/>
                  </a:lnTo>
                  <a:lnTo>
                    <a:pt x="2026361" y="2476461"/>
                  </a:lnTo>
                  <a:lnTo>
                    <a:pt x="2027874" y="2502530"/>
                  </a:lnTo>
                  <a:lnTo>
                    <a:pt x="2032844" y="2550358"/>
                  </a:lnTo>
                  <a:lnTo>
                    <a:pt x="2039462" y="2597550"/>
                  </a:lnTo>
                  <a:lnTo>
                    <a:pt x="2045919" y="2621711"/>
                  </a:lnTo>
                  <a:lnTo>
                    <a:pt x="2078161" y="2662541"/>
                  </a:lnTo>
                  <a:lnTo>
                    <a:pt x="2096196" y="2709616"/>
                  </a:lnTo>
                  <a:lnTo>
                    <a:pt x="2101389" y="2756842"/>
                  </a:lnTo>
                  <a:lnTo>
                    <a:pt x="2095108" y="2798123"/>
                  </a:lnTo>
                  <a:lnTo>
                    <a:pt x="2078719" y="2827361"/>
                  </a:lnTo>
                  <a:lnTo>
                    <a:pt x="2053589" y="2838462"/>
                  </a:lnTo>
                  <a:lnTo>
                    <a:pt x="1995613" y="2838301"/>
                  </a:lnTo>
                  <a:lnTo>
                    <a:pt x="1941208" y="2838139"/>
                  </a:lnTo>
                  <a:lnTo>
                    <a:pt x="1889662" y="2837979"/>
                  </a:lnTo>
                  <a:lnTo>
                    <a:pt x="1840259" y="2837818"/>
                  </a:lnTo>
                  <a:lnTo>
                    <a:pt x="1792285" y="2837658"/>
                  </a:lnTo>
                  <a:lnTo>
                    <a:pt x="1745026" y="2837499"/>
                  </a:lnTo>
                  <a:lnTo>
                    <a:pt x="1697767" y="2837339"/>
                  </a:lnTo>
                  <a:lnTo>
                    <a:pt x="1649793" y="2837180"/>
                  </a:lnTo>
                  <a:lnTo>
                    <a:pt x="1600392" y="2837021"/>
                  </a:lnTo>
                  <a:lnTo>
                    <a:pt x="1548847" y="2836862"/>
                  </a:lnTo>
                  <a:lnTo>
                    <a:pt x="1494445" y="2836703"/>
                  </a:lnTo>
                  <a:lnTo>
                    <a:pt x="1436471" y="2836545"/>
                  </a:lnTo>
                  <a:lnTo>
                    <a:pt x="1405440" y="2827454"/>
                  </a:lnTo>
                  <a:lnTo>
                    <a:pt x="1382753" y="2803199"/>
                  </a:lnTo>
                  <a:lnTo>
                    <a:pt x="1371230" y="2767179"/>
                  </a:lnTo>
                  <a:lnTo>
                    <a:pt x="1373688" y="2722795"/>
                  </a:lnTo>
                  <a:lnTo>
                    <a:pt x="1392946" y="2673447"/>
                  </a:lnTo>
                  <a:lnTo>
                    <a:pt x="1431823" y="2622537"/>
                  </a:lnTo>
                  <a:lnTo>
                    <a:pt x="1459357" y="2588506"/>
                  </a:lnTo>
                  <a:lnTo>
                    <a:pt x="1467962" y="2557691"/>
                  </a:lnTo>
                  <a:lnTo>
                    <a:pt x="1462996" y="2520445"/>
                  </a:lnTo>
                  <a:lnTo>
                    <a:pt x="1449819" y="2467127"/>
                  </a:lnTo>
                  <a:lnTo>
                    <a:pt x="1440606" y="2424642"/>
                  </a:lnTo>
                  <a:lnTo>
                    <a:pt x="1431839" y="2380704"/>
                  </a:lnTo>
                  <a:lnTo>
                    <a:pt x="1423513" y="2335414"/>
                  </a:lnTo>
                  <a:lnTo>
                    <a:pt x="1415621" y="2288875"/>
                  </a:lnTo>
                  <a:lnTo>
                    <a:pt x="1408156" y="2241189"/>
                  </a:lnTo>
                  <a:lnTo>
                    <a:pt x="1401113" y="2192459"/>
                  </a:lnTo>
                  <a:lnTo>
                    <a:pt x="1394486" y="2142786"/>
                  </a:lnTo>
                  <a:lnTo>
                    <a:pt x="1388267" y="2092274"/>
                  </a:lnTo>
                  <a:lnTo>
                    <a:pt x="1382452" y="2041023"/>
                  </a:lnTo>
                  <a:lnTo>
                    <a:pt x="1377033" y="1989138"/>
                  </a:lnTo>
                  <a:lnTo>
                    <a:pt x="1372004" y="1936720"/>
                  </a:lnTo>
                  <a:lnTo>
                    <a:pt x="1367360" y="1883871"/>
                  </a:lnTo>
                  <a:lnTo>
                    <a:pt x="1363094" y="1830693"/>
                  </a:lnTo>
                  <a:lnTo>
                    <a:pt x="1359199" y="1777290"/>
                  </a:lnTo>
                  <a:lnTo>
                    <a:pt x="1355671" y="1723763"/>
                  </a:lnTo>
                  <a:lnTo>
                    <a:pt x="1352501" y="1670215"/>
                  </a:lnTo>
                  <a:lnTo>
                    <a:pt x="1349685" y="1616748"/>
                  </a:lnTo>
                  <a:lnTo>
                    <a:pt x="1347216" y="1563464"/>
                  </a:lnTo>
                  <a:lnTo>
                    <a:pt x="1345087" y="1510466"/>
                  </a:lnTo>
                  <a:lnTo>
                    <a:pt x="1343293" y="1457855"/>
                  </a:lnTo>
                  <a:lnTo>
                    <a:pt x="1341827" y="1405735"/>
                  </a:lnTo>
                  <a:lnTo>
                    <a:pt x="1340683" y="1354208"/>
                  </a:lnTo>
                  <a:lnTo>
                    <a:pt x="1339855" y="1303376"/>
                  </a:lnTo>
                  <a:lnTo>
                    <a:pt x="1339336" y="1253340"/>
                  </a:lnTo>
                  <a:lnTo>
                    <a:pt x="1339121" y="1204205"/>
                  </a:lnTo>
                  <a:lnTo>
                    <a:pt x="1339203" y="1156071"/>
                  </a:lnTo>
                  <a:lnTo>
                    <a:pt x="1339576" y="1109042"/>
                  </a:lnTo>
                  <a:lnTo>
                    <a:pt x="1340234" y="1063219"/>
                  </a:lnTo>
                  <a:lnTo>
                    <a:pt x="1341170" y="1018705"/>
                  </a:lnTo>
                  <a:lnTo>
                    <a:pt x="1285960" y="1018246"/>
                  </a:lnTo>
                  <a:lnTo>
                    <a:pt x="1233533" y="1017830"/>
                  </a:lnTo>
                  <a:lnTo>
                    <a:pt x="1183270" y="1017453"/>
                  </a:lnTo>
                  <a:lnTo>
                    <a:pt x="1134553" y="1017110"/>
                  </a:lnTo>
                  <a:lnTo>
                    <a:pt x="1086763" y="1016797"/>
                  </a:lnTo>
                  <a:lnTo>
                    <a:pt x="1039283" y="1016509"/>
                  </a:lnTo>
                  <a:lnTo>
                    <a:pt x="991494" y="1016243"/>
                  </a:lnTo>
                  <a:lnTo>
                    <a:pt x="942778" y="1015993"/>
                  </a:lnTo>
                  <a:lnTo>
                    <a:pt x="892516" y="1015756"/>
                  </a:lnTo>
                  <a:lnTo>
                    <a:pt x="840092" y="1015527"/>
                  </a:lnTo>
                  <a:lnTo>
                    <a:pt x="784885" y="1015301"/>
                  </a:lnTo>
                  <a:lnTo>
                    <a:pt x="736788" y="1026715"/>
                  </a:lnTo>
                  <a:lnTo>
                    <a:pt x="695167" y="1059464"/>
                  </a:lnTo>
                  <a:lnTo>
                    <a:pt x="666008" y="1103650"/>
                  </a:lnTo>
                  <a:lnTo>
                    <a:pt x="655294" y="1149375"/>
                  </a:lnTo>
                  <a:lnTo>
                    <a:pt x="604885" y="1149176"/>
                  </a:lnTo>
                  <a:lnTo>
                    <a:pt x="554476" y="1148977"/>
                  </a:lnTo>
                  <a:lnTo>
                    <a:pt x="504068" y="1148779"/>
                  </a:lnTo>
                  <a:lnTo>
                    <a:pt x="453660" y="1148581"/>
                  </a:lnTo>
                  <a:lnTo>
                    <a:pt x="403253" y="1148383"/>
                  </a:lnTo>
                  <a:lnTo>
                    <a:pt x="352846" y="1148186"/>
                  </a:lnTo>
                  <a:lnTo>
                    <a:pt x="302439" y="1147989"/>
                  </a:lnTo>
                  <a:lnTo>
                    <a:pt x="252032" y="1147792"/>
                  </a:lnTo>
                  <a:lnTo>
                    <a:pt x="201625" y="1147595"/>
                  </a:lnTo>
                  <a:lnTo>
                    <a:pt x="151219" y="1147399"/>
                  </a:lnTo>
                  <a:lnTo>
                    <a:pt x="100812" y="1147202"/>
                  </a:lnTo>
                  <a:lnTo>
                    <a:pt x="50406" y="1147006"/>
                  </a:lnTo>
                  <a:lnTo>
                    <a:pt x="0" y="1146810"/>
                  </a:lnTo>
                  <a:lnTo>
                    <a:pt x="0" y="1096948"/>
                  </a:lnTo>
                  <a:lnTo>
                    <a:pt x="0" y="49861"/>
                  </a:lnTo>
                  <a:lnTo>
                    <a:pt x="0" y="0"/>
                  </a:lnTo>
                  <a:close/>
                </a:path>
              </a:pathLst>
            </a:custGeom>
            <a:ln w="9004">
              <a:solidFill>
                <a:srgbClr val="126A9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991006" y="4366880"/>
              <a:ext cx="130810" cy="301625"/>
            </a:xfrm>
            <a:custGeom>
              <a:avLst/>
              <a:gdLst/>
              <a:ahLst/>
              <a:cxnLst/>
              <a:rect l="l" t="t" r="r" b="b"/>
              <a:pathLst>
                <a:path w="130809" h="301625">
                  <a:moveTo>
                    <a:pt x="34658" y="0"/>
                  </a:moveTo>
                  <a:lnTo>
                    <a:pt x="0" y="330"/>
                  </a:lnTo>
                  <a:lnTo>
                    <a:pt x="22894" y="43516"/>
                  </a:lnTo>
                  <a:lnTo>
                    <a:pt x="42632" y="92493"/>
                  </a:lnTo>
                  <a:lnTo>
                    <a:pt x="59401" y="145007"/>
                  </a:lnTo>
                  <a:lnTo>
                    <a:pt x="73390" y="198806"/>
                  </a:lnTo>
                  <a:lnTo>
                    <a:pt x="84790" y="251640"/>
                  </a:lnTo>
                  <a:lnTo>
                    <a:pt x="93789" y="301256"/>
                  </a:lnTo>
                  <a:lnTo>
                    <a:pt x="130657" y="301371"/>
                  </a:lnTo>
                  <a:lnTo>
                    <a:pt x="122919" y="248968"/>
                  </a:lnTo>
                  <a:lnTo>
                    <a:pt x="111898" y="194795"/>
                  </a:lnTo>
                  <a:lnTo>
                    <a:pt x="97578" y="140831"/>
                  </a:lnTo>
                  <a:lnTo>
                    <a:pt x="79943" y="89058"/>
                  </a:lnTo>
                  <a:lnTo>
                    <a:pt x="58975" y="41454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5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990947" y="4367142"/>
              <a:ext cx="95250" cy="300990"/>
            </a:xfrm>
            <a:custGeom>
              <a:avLst/>
              <a:gdLst/>
              <a:ahLst/>
              <a:cxnLst/>
              <a:rect l="l" t="t" r="r" b="b"/>
              <a:pathLst>
                <a:path w="95250" h="300989">
                  <a:moveTo>
                    <a:pt x="101" y="0"/>
                  </a:moveTo>
                  <a:lnTo>
                    <a:pt x="0" y="4813"/>
                  </a:lnTo>
                  <a:lnTo>
                    <a:pt x="15768" y="34262"/>
                  </a:lnTo>
                  <a:lnTo>
                    <a:pt x="35664" y="86655"/>
                  </a:lnTo>
                  <a:lnTo>
                    <a:pt x="56440" y="150753"/>
                  </a:lnTo>
                  <a:lnTo>
                    <a:pt x="74850" y="215316"/>
                  </a:lnTo>
                  <a:lnTo>
                    <a:pt x="87650" y="269103"/>
                  </a:lnTo>
                  <a:lnTo>
                    <a:pt x="91592" y="300875"/>
                  </a:lnTo>
                  <a:lnTo>
                    <a:pt x="95072" y="300913"/>
                  </a:lnTo>
                  <a:lnTo>
                    <a:pt x="77539" y="209312"/>
                  </a:lnTo>
                  <a:lnTo>
                    <a:pt x="59174" y="143765"/>
                  </a:lnTo>
                  <a:lnTo>
                    <a:pt x="38233" y="79705"/>
                  </a:lnTo>
                  <a:lnTo>
                    <a:pt x="17586" y="2812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3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922425" y="4366880"/>
              <a:ext cx="130810" cy="301625"/>
            </a:xfrm>
            <a:custGeom>
              <a:avLst/>
              <a:gdLst/>
              <a:ahLst/>
              <a:cxnLst/>
              <a:rect l="l" t="t" r="r" b="b"/>
              <a:pathLst>
                <a:path w="130809" h="301625">
                  <a:moveTo>
                    <a:pt x="34658" y="0"/>
                  </a:moveTo>
                  <a:lnTo>
                    <a:pt x="0" y="330"/>
                  </a:lnTo>
                  <a:lnTo>
                    <a:pt x="22894" y="43516"/>
                  </a:lnTo>
                  <a:lnTo>
                    <a:pt x="42632" y="92493"/>
                  </a:lnTo>
                  <a:lnTo>
                    <a:pt x="59401" y="145007"/>
                  </a:lnTo>
                  <a:lnTo>
                    <a:pt x="73390" y="198806"/>
                  </a:lnTo>
                  <a:lnTo>
                    <a:pt x="84790" y="251640"/>
                  </a:lnTo>
                  <a:lnTo>
                    <a:pt x="93789" y="301256"/>
                  </a:lnTo>
                  <a:lnTo>
                    <a:pt x="130657" y="301371"/>
                  </a:lnTo>
                  <a:lnTo>
                    <a:pt x="122920" y="248968"/>
                  </a:lnTo>
                  <a:lnTo>
                    <a:pt x="111901" y="194795"/>
                  </a:lnTo>
                  <a:lnTo>
                    <a:pt x="97583" y="140831"/>
                  </a:lnTo>
                  <a:lnTo>
                    <a:pt x="79948" y="89058"/>
                  </a:lnTo>
                  <a:lnTo>
                    <a:pt x="58979" y="41454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5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922367" y="4367142"/>
              <a:ext cx="95250" cy="300990"/>
            </a:xfrm>
            <a:custGeom>
              <a:avLst/>
              <a:gdLst/>
              <a:ahLst/>
              <a:cxnLst/>
              <a:rect l="l" t="t" r="r" b="b"/>
              <a:pathLst>
                <a:path w="95250" h="300989">
                  <a:moveTo>
                    <a:pt x="101" y="0"/>
                  </a:moveTo>
                  <a:lnTo>
                    <a:pt x="0" y="4813"/>
                  </a:lnTo>
                  <a:lnTo>
                    <a:pt x="15768" y="34262"/>
                  </a:lnTo>
                  <a:lnTo>
                    <a:pt x="35664" y="86655"/>
                  </a:lnTo>
                  <a:lnTo>
                    <a:pt x="56440" y="150753"/>
                  </a:lnTo>
                  <a:lnTo>
                    <a:pt x="74850" y="215316"/>
                  </a:lnTo>
                  <a:lnTo>
                    <a:pt x="87650" y="269103"/>
                  </a:lnTo>
                  <a:lnTo>
                    <a:pt x="91592" y="300875"/>
                  </a:lnTo>
                  <a:lnTo>
                    <a:pt x="95072" y="300913"/>
                  </a:lnTo>
                  <a:lnTo>
                    <a:pt x="77539" y="209312"/>
                  </a:lnTo>
                  <a:lnTo>
                    <a:pt x="59174" y="143765"/>
                  </a:lnTo>
                  <a:lnTo>
                    <a:pt x="38233" y="79705"/>
                  </a:lnTo>
                  <a:lnTo>
                    <a:pt x="17586" y="2812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3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53845" y="4366880"/>
              <a:ext cx="130810" cy="301625"/>
            </a:xfrm>
            <a:custGeom>
              <a:avLst/>
              <a:gdLst/>
              <a:ahLst/>
              <a:cxnLst/>
              <a:rect l="l" t="t" r="r" b="b"/>
              <a:pathLst>
                <a:path w="130809" h="301625">
                  <a:moveTo>
                    <a:pt x="34658" y="0"/>
                  </a:moveTo>
                  <a:lnTo>
                    <a:pt x="0" y="330"/>
                  </a:lnTo>
                  <a:lnTo>
                    <a:pt x="22894" y="43516"/>
                  </a:lnTo>
                  <a:lnTo>
                    <a:pt x="42632" y="92493"/>
                  </a:lnTo>
                  <a:lnTo>
                    <a:pt x="59401" y="145007"/>
                  </a:lnTo>
                  <a:lnTo>
                    <a:pt x="73390" y="198806"/>
                  </a:lnTo>
                  <a:lnTo>
                    <a:pt x="84790" y="251640"/>
                  </a:lnTo>
                  <a:lnTo>
                    <a:pt x="93789" y="301256"/>
                  </a:lnTo>
                  <a:lnTo>
                    <a:pt x="130657" y="301371"/>
                  </a:lnTo>
                  <a:lnTo>
                    <a:pt x="122919" y="248968"/>
                  </a:lnTo>
                  <a:lnTo>
                    <a:pt x="111898" y="194795"/>
                  </a:lnTo>
                  <a:lnTo>
                    <a:pt x="97578" y="140831"/>
                  </a:lnTo>
                  <a:lnTo>
                    <a:pt x="79943" y="89058"/>
                  </a:lnTo>
                  <a:lnTo>
                    <a:pt x="58975" y="41454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5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853787" y="4367142"/>
              <a:ext cx="95250" cy="300990"/>
            </a:xfrm>
            <a:custGeom>
              <a:avLst/>
              <a:gdLst/>
              <a:ahLst/>
              <a:cxnLst/>
              <a:rect l="l" t="t" r="r" b="b"/>
              <a:pathLst>
                <a:path w="95250" h="300989">
                  <a:moveTo>
                    <a:pt x="101" y="0"/>
                  </a:moveTo>
                  <a:lnTo>
                    <a:pt x="0" y="4813"/>
                  </a:lnTo>
                  <a:lnTo>
                    <a:pt x="15768" y="34262"/>
                  </a:lnTo>
                  <a:lnTo>
                    <a:pt x="35664" y="86655"/>
                  </a:lnTo>
                  <a:lnTo>
                    <a:pt x="56440" y="150753"/>
                  </a:lnTo>
                  <a:lnTo>
                    <a:pt x="74850" y="215316"/>
                  </a:lnTo>
                  <a:lnTo>
                    <a:pt x="87650" y="269103"/>
                  </a:lnTo>
                  <a:lnTo>
                    <a:pt x="91592" y="300875"/>
                  </a:lnTo>
                  <a:lnTo>
                    <a:pt x="95072" y="300913"/>
                  </a:lnTo>
                  <a:lnTo>
                    <a:pt x="77539" y="209312"/>
                  </a:lnTo>
                  <a:lnTo>
                    <a:pt x="59174" y="143765"/>
                  </a:lnTo>
                  <a:lnTo>
                    <a:pt x="38233" y="79705"/>
                  </a:lnTo>
                  <a:lnTo>
                    <a:pt x="17586" y="2812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3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785265" y="4366880"/>
              <a:ext cx="130810" cy="301625"/>
            </a:xfrm>
            <a:custGeom>
              <a:avLst/>
              <a:gdLst/>
              <a:ahLst/>
              <a:cxnLst/>
              <a:rect l="l" t="t" r="r" b="b"/>
              <a:pathLst>
                <a:path w="130809" h="301625">
                  <a:moveTo>
                    <a:pt x="34658" y="0"/>
                  </a:moveTo>
                  <a:lnTo>
                    <a:pt x="0" y="330"/>
                  </a:lnTo>
                  <a:lnTo>
                    <a:pt x="22894" y="43516"/>
                  </a:lnTo>
                  <a:lnTo>
                    <a:pt x="42632" y="92493"/>
                  </a:lnTo>
                  <a:lnTo>
                    <a:pt x="59401" y="145007"/>
                  </a:lnTo>
                  <a:lnTo>
                    <a:pt x="73390" y="198806"/>
                  </a:lnTo>
                  <a:lnTo>
                    <a:pt x="84790" y="251640"/>
                  </a:lnTo>
                  <a:lnTo>
                    <a:pt x="93789" y="301256"/>
                  </a:lnTo>
                  <a:lnTo>
                    <a:pt x="130657" y="301371"/>
                  </a:lnTo>
                  <a:lnTo>
                    <a:pt x="122919" y="248968"/>
                  </a:lnTo>
                  <a:lnTo>
                    <a:pt x="111898" y="194795"/>
                  </a:lnTo>
                  <a:lnTo>
                    <a:pt x="97578" y="140831"/>
                  </a:lnTo>
                  <a:lnTo>
                    <a:pt x="79943" y="89058"/>
                  </a:lnTo>
                  <a:lnTo>
                    <a:pt x="58975" y="41454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5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785207" y="4367142"/>
              <a:ext cx="95250" cy="300990"/>
            </a:xfrm>
            <a:custGeom>
              <a:avLst/>
              <a:gdLst/>
              <a:ahLst/>
              <a:cxnLst/>
              <a:rect l="l" t="t" r="r" b="b"/>
              <a:pathLst>
                <a:path w="95250" h="300989">
                  <a:moveTo>
                    <a:pt x="101" y="0"/>
                  </a:moveTo>
                  <a:lnTo>
                    <a:pt x="0" y="4813"/>
                  </a:lnTo>
                  <a:lnTo>
                    <a:pt x="15768" y="34262"/>
                  </a:lnTo>
                  <a:lnTo>
                    <a:pt x="35664" y="86655"/>
                  </a:lnTo>
                  <a:lnTo>
                    <a:pt x="56440" y="150753"/>
                  </a:lnTo>
                  <a:lnTo>
                    <a:pt x="74850" y="215316"/>
                  </a:lnTo>
                  <a:lnTo>
                    <a:pt x="87650" y="269103"/>
                  </a:lnTo>
                  <a:lnTo>
                    <a:pt x="91592" y="300875"/>
                  </a:lnTo>
                  <a:lnTo>
                    <a:pt x="95072" y="300913"/>
                  </a:lnTo>
                  <a:lnTo>
                    <a:pt x="77539" y="209312"/>
                  </a:lnTo>
                  <a:lnTo>
                    <a:pt x="59174" y="143765"/>
                  </a:lnTo>
                  <a:lnTo>
                    <a:pt x="38233" y="79705"/>
                  </a:lnTo>
                  <a:lnTo>
                    <a:pt x="17586" y="2812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33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03695" y="4745865"/>
              <a:ext cx="523984" cy="211407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02178" y="4746795"/>
              <a:ext cx="523935" cy="2113978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602178" y="4746792"/>
              <a:ext cx="524510" cy="2114550"/>
            </a:xfrm>
            <a:custGeom>
              <a:avLst/>
              <a:gdLst/>
              <a:ahLst/>
              <a:cxnLst/>
              <a:rect l="l" t="t" r="r" b="b"/>
              <a:pathLst>
                <a:path w="524509" h="2114550">
                  <a:moveTo>
                    <a:pt x="523935" y="2385"/>
                  </a:moveTo>
                  <a:lnTo>
                    <a:pt x="478482" y="7876"/>
                  </a:lnTo>
                  <a:lnTo>
                    <a:pt x="427444" y="18544"/>
                  </a:lnTo>
                  <a:lnTo>
                    <a:pt x="380844" y="34849"/>
                  </a:lnTo>
                  <a:lnTo>
                    <a:pt x="348707" y="57250"/>
                  </a:lnTo>
                  <a:lnTo>
                    <a:pt x="341055" y="86205"/>
                  </a:lnTo>
                  <a:lnTo>
                    <a:pt x="351451" y="138198"/>
                  </a:lnTo>
                  <a:lnTo>
                    <a:pt x="361097" y="190006"/>
                  </a:lnTo>
                  <a:lnTo>
                    <a:pt x="370010" y="241637"/>
                  </a:lnTo>
                  <a:lnTo>
                    <a:pt x="378209" y="293099"/>
                  </a:lnTo>
                  <a:lnTo>
                    <a:pt x="385713" y="344400"/>
                  </a:lnTo>
                  <a:lnTo>
                    <a:pt x="392539" y="395549"/>
                  </a:lnTo>
                  <a:lnTo>
                    <a:pt x="398706" y="446553"/>
                  </a:lnTo>
                  <a:lnTo>
                    <a:pt x="404232" y="497421"/>
                  </a:lnTo>
                  <a:lnTo>
                    <a:pt x="409135" y="548160"/>
                  </a:lnTo>
                  <a:lnTo>
                    <a:pt x="413434" y="598779"/>
                  </a:lnTo>
                  <a:lnTo>
                    <a:pt x="417146" y="649286"/>
                  </a:lnTo>
                  <a:lnTo>
                    <a:pt x="420291" y="699689"/>
                  </a:lnTo>
                  <a:lnTo>
                    <a:pt x="422886" y="749996"/>
                  </a:lnTo>
                  <a:lnTo>
                    <a:pt x="424949" y="800215"/>
                  </a:lnTo>
                  <a:lnTo>
                    <a:pt x="426500" y="850355"/>
                  </a:lnTo>
                  <a:lnTo>
                    <a:pt x="427555" y="900423"/>
                  </a:lnTo>
                  <a:lnTo>
                    <a:pt x="428134" y="950427"/>
                  </a:lnTo>
                  <a:lnTo>
                    <a:pt x="428255" y="1000376"/>
                  </a:lnTo>
                  <a:lnTo>
                    <a:pt x="427936" y="1050278"/>
                  </a:lnTo>
                  <a:lnTo>
                    <a:pt x="427194" y="1100141"/>
                  </a:lnTo>
                  <a:lnTo>
                    <a:pt x="426050" y="1149972"/>
                  </a:lnTo>
                  <a:lnTo>
                    <a:pt x="424519" y="1199781"/>
                  </a:lnTo>
                  <a:lnTo>
                    <a:pt x="422622" y="1249575"/>
                  </a:lnTo>
                  <a:lnTo>
                    <a:pt x="420376" y="1299362"/>
                  </a:lnTo>
                  <a:lnTo>
                    <a:pt x="417800" y="1349150"/>
                  </a:lnTo>
                  <a:lnTo>
                    <a:pt x="414911" y="1398948"/>
                  </a:lnTo>
                  <a:lnTo>
                    <a:pt x="411729" y="1448764"/>
                  </a:lnTo>
                  <a:lnTo>
                    <a:pt x="408271" y="1498605"/>
                  </a:lnTo>
                  <a:lnTo>
                    <a:pt x="404555" y="1548480"/>
                  </a:lnTo>
                  <a:lnTo>
                    <a:pt x="400600" y="1598397"/>
                  </a:lnTo>
                  <a:lnTo>
                    <a:pt x="396424" y="1648364"/>
                  </a:lnTo>
                  <a:lnTo>
                    <a:pt x="392046" y="1698389"/>
                  </a:lnTo>
                  <a:lnTo>
                    <a:pt x="387483" y="1748481"/>
                  </a:lnTo>
                  <a:lnTo>
                    <a:pt x="382754" y="1798646"/>
                  </a:lnTo>
                  <a:lnTo>
                    <a:pt x="377877" y="1848895"/>
                  </a:lnTo>
                  <a:lnTo>
                    <a:pt x="372870" y="1899233"/>
                  </a:lnTo>
                  <a:lnTo>
                    <a:pt x="367752" y="1949671"/>
                  </a:lnTo>
                  <a:lnTo>
                    <a:pt x="362542" y="2000215"/>
                  </a:lnTo>
                  <a:lnTo>
                    <a:pt x="357256" y="2050874"/>
                  </a:lnTo>
                  <a:lnTo>
                    <a:pt x="351914" y="2101656"/>
                  </a:lnTo>
                  <a:lnTo>
                    <a:pt x="351571" y="2104933"/>
                  </a:lnTo>
                  <a:lnTo>
                    <a:pt x="354136" y="2111308"/>
                  </a:lnTo>
                  <a:lnTo>
                    <a:pt x="350885" y="2111448"/>
                  </a:lnTo>
                  <a:lnTo>
                    <a:pt x="295036" y="2113375"/>
                  </a:lnTo>
                  <a:lnTo>
                    <a:pt x="247067" y="2113990"/>
                  </a:lnTo>
                  <a:lnTo>
                    <a:pt x="206445" y="2113228"/>
                  </a:lnTo>
                  <a:lnTo>
                    <a:pt x="145121" y="2107316"/>
                  </a:lnTo>
                  <a:lnTo>
                    <a:pt x="106818" y="2095127"/>
                  </a:lnTo>
                  <a:lnTo>
                    <a:pt x="83240" y="2063953"/>
                  </a:lnTo>
                  <a:lnTo>
                    <a:pt x="82292" y="2049867"/>
                  </a:lnTo>
                  <a:lnTo>
                    <a:pt x="83913" y="2033827"/>
                  </a:lnTo>
                  <a:lnTo>
                    <a:pt x="87575" y="2015769"/>
                  </a:lnTo>
                  <a:lnTo>
                    <a:pt x="92745" y="1995629"/>
                  </a:lnTo>
                  <a:lnTo>
                    <a:pt x="98894" y="1973342"/>
                  </a:lnTo>
                  <a:lnTo>
                    <a:pt x="105490" y="1948845"/>
                  </a:lnTo>
                  <a:lnTo>
                    <a:pt x="117900" y="1892962"/>
                  </a:lnTo>
                  <a:lnTo>
                    <a:pt x="125731" y="1827467"/>
                  </a:lnTo>
                  <a:lnTo>
                    <a:pt x="126601" y="1790955"/>
                  </a:lnTo>
                  <a:lnTo>
                    <a:pt x="124734" y="1751847"/>
                  </a:lnTo>
                  <a:lnTo>
                    <a:pt x="119599" y="1710080"/>
                  </a:lnTo>
                  <a:lnTo>
                    <a:pt x="110664" y="1665589"/>
                  </a:lnTo>
                  <a:lnTo>
                    <a:pt x="97450" y="1606600"/>
                  </a:lnTo>
                  <a:lnTo>
                    <a:pt x="85168" y="1550412"/>
                  </a:lnTo>
                  <a:lnTo>
                    <a:pt x="73801" y="1496697"/>
                  </a:lnTo>
                  <a:lnTo>
                    <a:pt x="63329" y="1445126"/>
                  </a:lnTo>
                  <a:lnTo>
                    <a:pt x="53733" y="1395372"/>
                  </a:lnTo>
                  <a:lnTo>
                    <a:pt x="44994" y="1347106"/>
                  </a:lnTo>
                  <a:lnTo>
                    <a:pt x="37093" y="1300000"/>
                  </a:lnTo>
                  <a:lnTo>
                    <a:pt x="30011" y="1253727"/>
                  </a:lnTo>
                  <a:lnTo>
                    <a:pt x="23730" y="1207957"/>
                  </a:lnTo>
                  <a:lnTo>
                    <a:pt x="18229" y="1162363"/>
                  </a:lnTo>
                  <a:lnTo>
                    <a:pt x="13490" y="1116616"/>
                  </a:lnTo>
                  <a:lnTo>
                    <a:pt x="9495" y="1070389"/>
                  </a:lnTo>
                  <a:lnTo>
                    <a:pt x="6224" y="1023353"/>
                  </a:lnTo>
                  <a:lnTo>
                    <a:pt x="3658" y="975180"/>
                  </a:lnTo>
                  <a:lnTo>
                    <a:pt x="1777" y="925541"/>
                  </a:lnTo>
                  <a:lnTo>
                    <a:pt x="564" y="874110"/>
                  </a:lnTo>
                  <a:lnTo>
                    <a:pt x="0" y="820557"/>
                  </a:lnTo>
                  <a:lnTo>
                    <a:pt x="64" y="764554"/>
                  </a:lnTo>
                  <a:lnTo>
                    <a:pt x="738" y="705773"/>
                  </a:lnTo>
                  <a:lnTo>
                    <a:pt x="2003" y="643887"/>
                  </a:lnTo>
                  <a:lnTo>
                    <a:pt x="16778" y="642314"/>
                  </a:lnTo>
                  <a:lnTo>
                    <a:pt x="28701" y="637729"/>
                  </a:lnTo>
                  <a:lnTo>
                    <a:pt x="52879" y="592954"/>
                  </a:lnTo>
                  <a:lnTo>
                    <a:pt x="54362" y="557278"/>
                  </a:lnTo>
                  <a:lnTo>
                    <a:pt x="53328" y="536760"/>
                  </a:lnTo>
                  <a:lnTo>
                    <a:pt x="51444" y="514702"/>
                  </a:lnTo>
                  <a:lnTo>
                    <a:pt x="48960" y="491286"/>
                  </a:lnTo>
                  <a:lnTo>
                    <a:pt x="46127" y="466698"/>
                  </a:lnTo>
                  <a:lnTo>
                    <a:pt x="43195" y="441119"/>
                  </a:lnTo>
                  <a:lnTo>
                    <a:pt x="40413" y="414735"/>
                  </a:lnTo>
                  <a:lnTo>
                    <a:pt x="38033" y="387728"/>
                  </a:lnTo>
                  <a:lnTo>
                    <a:pt x="36304" y="360283"/>
                  </a:lnTo>
                  <a:lnTo>
                    <a:pt x="35477" y="332584"/>
                  </a:lnTo>
                  <a:lnTo>
                    <a:pt x="35803" y="304814"/>
                  </a:lnTo>
                  <a:lnTo>
                    <a:pt x="40910" y="249798"/>
                  </a:lnTo>
                  <a:lnTo>
                    <a:pt x="53628" y="196704"/>
                  </a:lnTo>
                  <a:lnTo>
                    <a:pt x="75959" y="147003"/>
                  </a:lnTo>
                  <a:lnTo>
                    <a:pt x="109906" y="102165"/>
                  </a:lnTo>
                  <a:lnTo>
                    <a:pt x="157469" y="63661"/>
                  </a:lnTo>
                  <a:lnTo>
                    <a:pt x="220652" y="32960"/>
                  </a:lnTo>
                  <a:lnTo>
                    <a:pt x="258726" y="20996"/>
                  </a:lnTo>
                  <a:lnTo>
                    <a:pt x="301456" y="11534"/>
                  </a:lnTo>
                  <a:lnTo>
                    <a:pt x="349091" y="4758"/>
                  </a:lnTo>
                  <a:lnTo>
                    <a:pt x="401883" y="852"/>
                  </a:lnTo>
                  <a:lnTo>
                    <a:pt x="460081" y="0"/>
                  </a:lnTo>
                  <a:lnTo>
                    <a:pt x="523935" y="2385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9024" y="5631342"/>
              <a:ext cx="134315" cy="13431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0025" y="5622341"/>
              <a:ext cx="152311" cy="15231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5518" y="4682906"/>
              <a:ext cx="821080" cy="33908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545519" y="4682905"/>
              <a:ext cx="821690" cy="339090"/>
            </a:xfrm>
            <a:custGeom>
              <a:avLst/>
              <a:gdLst/>
              <a:ahLst/>
              <a:cxnLst/>
              <a:rect l="l" t="t" r="r" b="b"/>
              <a:pathLst>
                <a:path w="821689" h="339089">
                  <a:moveTo>
                    <a:pt x="24206" y="0"/>
                  </a:moveTo>
                  <a:lnTo>
                    <a:pt x="796874" y="0"/>
                  </a:lnTo>
                  <a:lnTo>
                    <a:pt x="806271" y="1910"/>
                  </a:lnTo>
                  <a:lnTo>
                    <a:pt x="813968" y="7112"/>
                  </a:lnTo>
                  <a:lnTo>
                    <a:pt x="819169" y="14808"/>
                  </a:lnTo>
                  <a:lnTo>
                    <a:pt x="821080" y="24206"/>
                  </a:lnTo>
                  <a:lnTo>
                    <a:pt x="821080" y="314871"/>
                  </a:lnTo>
                  <a:lnTo>
                    <a:pt x="819169" y="324275"/>
                  </a:lnTo>
                  <a:lnTo>
                    <a:pt x="813968" y="331976"/>
                  </a:lnTo>
                  <a:lnTo>
                    <a:pt x="806271" y="337179"/>
                  </a:lnTo>
                  <a:lnTo>
                    <a:pt x="796874" y="339090"/>
                  </a:lnTo>
                  <a:lnTo>
                    <a:pt x="24206" y="339090"/>
                  </a:lnTo>
                  <a:lnTo>
                    <a:pt x="14803" y="337179"/>
                  </a:lnTo>
                  <a:lnTo>
                    <a:pt x="7107" y="331976"/>
                  </a:lnTo>
                  <a:lnTo>
                    <a:pt x="1908" y="324275"/>
                  </a:lnTo>
                  <a:lnTo>
                    <a:pt x="0" y="314871"/>
                  </a:lnTo>
                  <a:lnTo>
                    <a:pt x="0" y="24206"/>
                  </a:lnTo>
                  <a:lnTo>
                    <a:pt x="1908" y="14808"/>
                  </a:lnTo>
                  <a:lnTo>
                    <a:pt x="7107" y="7112"/>
                  </a:lnTo>
                  <a:lnTo>
                    <a:pt x="14803" y="1910"/>
                  </a:lnTo>
                  <a:lnTo>
                    <a:pt x="24206" y="0"/>
                  </a:lnTo>
                  <a:close/>
                </a:path>
              </a:pathLst>
            </a:custGeom>
            <a:ln w="7200">
              <a:solidFill>
                <a:srgbClr val="1E73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5597994" y="4691541"/>
            <a:ext cx="731520" cy="1733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>
                <a:solidFill>
                  <a:srgbClr val="C4C4C5"/>
                </a:solidFill>
                <a:latin typeface="Arial"/>
                <a:cs typeface="Arial"/>
              </a:rPr>
              <a:t>RYANMATIC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600674" y="4806743"/>
            <a:ext cx="721360" cy="118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">
                <a:solidFill>
                  <a:srgbClr val="C4C4C5"/>
                </a:solidFill>
                <a:latin typeface="Arial"/>
                <a:cs typeface="Arial"/>
              </a:rPr>
              <a:t>Power</a:t>
            </a:r>
            <a:r>
              <a:rPr dirty="0" sz="600" spc="4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C4C4C5"/>
                </a:solidFill>
                <a:latin typeface="Arial"/>
                <a:cs typeface="Arial"/>
              </a:rPr>
              <a:t>Hammer</a:t>
            </a:r>
            <a:r>
              <a:rPr dirty="0" sz="600" spc="4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600" spc="-10">
                <a:solidFill>
                  <a:srgbClr val="C4C4C5"/>
                </a:solidFill>
                <a:latin typeface="Arial"/>
                <a:cs typeface="Arial"/>
              </a:rPr>
              <a:t>Drill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5602223" y="4885331"/>
            <a:ext cx="72072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>
                <a:solidFill>
                  <a:srgbClr val="C4C4C5"/>
                </a:solidFill>
                <a:latin typeface="Arial"/>
                <a:cs typeface="Arial"/>
              </a:rPr>
              <a:t>Made</a:t>
            </a:r>
            <a:r>
              <a:rPr dirty="0" sz="450" spc="1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C4C4C5"/>
                </a:solidFill>
                <a:latin typeface="Arial"/>
                <a:cs typeface="Arial"/>
              </a:rPr>
              <a:t>in</a:t>
            </a:r>
            <a:r>
              <a:rPr dirty="0" sz="450" spc="2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450" spc="-10">
                <a:solidFill>
                  <a:srgbClr val="C4C4C5"/>
                </a:solidFill>
                <a:latin typeface="Arial"/>
                <a:cs typeface="Arial"/>
              </a:rPr>
              <a:t>Keighley,</a:t>
            </a:r>
            <a:r>
              <a:rPr dirty="0" sz="450" spc="2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450" spc="-10">
                <a:solidFill>
                  <a:srgbClr val="C4C4C5"/>
                </a:solidFill>
                <a:latin typeface="Arial"/>
                <a:cs typeface="Arial"/>
              </a:rPr>
              <a:t>England.</a:t>
            </a:r>
            <a:endParaRPr sz="450">
              <a:latin typeface="Arial"/>
              <a:cs typeface="Arial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3993215" y="3128012"/>
            <a:ext cx="76835" cy="1115060"/>
          </a:xfrm>
          <a:custGeom>
            <a:avLst/>
            <a:gdLst/>
            <a:ahLst/>
            <a:cxnLst/>
            <a:rect l="l" t="t" r="r" b="b"/>
            <a:pathLst>
              <a:path w="76835" h="1115060">
                <a:moveTo>
                  <a:pt x="0" y="1025220"/>
                </a:moveTo>
                <a:lnTo>
                  <a:pt x="38404" y="1114831"/>
                </a:lnTo>
                <a:lnTo>
                  <a:pt x="57705" y="1069797"/>
                </a:lnTo>
                <a:lnTo>
                  <a:pt x="34810" y="1069797"/>
                </a:lnTo>
                <a:lnTo>
                  <a:pt x="34804" y="1034726"/>
                </a:lnTo>
                <a:lnTo>
                  <a:pt x="2412" y="1026388"/>
                </a:lnTo>
                <a:lnTo>
                  <a:pt x="0" y="1025220"/>
                </a:lnTo>
                <a:close/>
              </a:path>
              <a:path w="76835" h="1115060">
                <a:moveTo>
                  <a:pt x="34810" y="1034726"/>
                </a:moveTo>
                <a:lnTo>
                  <a:pt x="34810" y="1069797"/>
                </a:lnTo>
                <a:lnTo>
                  <a:pt x="42011" y="1069797"/>
                </a:lnTo>
                <a:lnTo>
                  <a:pt x="42011" y="1034821"/>
                </a:lnTo>
                <a:lnTo>
                  <a:pt x="38404" y="1034821"/>
                </a:lnTo>
                <a:lnTo>
                  <a:pt x="36004" y="1034783"/>
                </a:lnTo>
                <a:lnTo>
                  <a:pt x="34810" y="1034726"/>
                </a:lnTo>
                <a:close/>
              </a:path>
              <a:path w="76835" h="1115060">
                <a:moveTo>
                  <a:pt x="76809" y="1025220"/>
                </a:moveTo>
                <a:lnTo>
                  <a:pt x="42011" y="1034726"/>
                </a:lnTo>
                <a:lnTo>
                  <a:pt x="42011" y="1069797"/>
                </a:lnTo>
                <a:lnTo>
                  <a:pt x="57705" y="1069797"/>
                </a:lnTo>
                <a:lnTo>
                  <a:pt x="76809" y="1025220"/>
                </a:lnTo>
                <a:close/>
              </a:path>
              <a:path w="76835" h="1115060">
                <a:moveTo>
                  <a:pt x="42011" y="0"/>
                </a:moveTo>
                <a:lnTo>
                  <a:pt x="34810" y="0"/>
                </a:lnTo>
                <a:lnTo>
                  <a:pt x="34810" y="1034726"/>
                </a:lnTo>
                <a:lnTo>
                  <a:pt x="36004" y="1034783"/>
                </a:lnTo>
                <a:lnTo>
                  <a:pt x="38404" y="1034821"/>
                </a:lnTo>
                <a:lnTo>
                  <a:pt x="40817" y="1034783"/>
                </a:lnTo>
                <a:lnTo>
                  <a:pt x="42005" y="1034726"/>
                </a:lnTo>
                <a:lnTo>
                  <a:pt x="42011" y="0"/>
                </a:lnTo>
                <a:close/>
              </a:path>
              <a:path w="76835" h="1115060">
                <a:moveTo>
                  <a:pt x="42011" y="1034726"/>
                </a:moveTo>
                <a:lnTo>
                  <a:pt x="40817" y="1034783"/>
                </a:lnTo>
                <a:lnTo>
                  <a:pt x="38404" y="1034821"/>
                </a:lnTo>
                <a:lnTo>
                  <a:pt x="42011" y="1034821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7" name="object 77" descr=""/>
          <p:cNvGrpSpPr/>
          <p:nvPr/>
        </p:nvGrpSpPr>
        <p:grpSpPr>
          <a:xfrm>
            <a:off x="565721" y="2940313"/>
            <a:ext cx="6000115" cy="5434330"/>
            <a:chOff x="565721" y="2940313"/>
            <a:chExt cx="6000115" cy="5434330"/>
          </a:xfrm>
        </p:grpSpPr>
        <p:pic>
          <p:nvPicPr>
            <p:cNvPr id="78" name="object 7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35103" y="5239153"/>
              <a:ext cx="201929" cy="6477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3728" y="5237780"/>
              <a:ext cx="204673" cy="67513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666102" y="2940313"/>
              <a:ext cx="5335905" cy="3479800"/>
            </a:xfrm>
            <a:custGeom>
              <a:avLst/>
              <a:gdLst/>
              <a:ahLst/>
              <a:cxnLst/>
              <a:rect l="l" t="t" r="r" b="b"/>
              <a:pathLst>
                <a:path w="5335905" h="3479800">
                  <a:moveTo>
                    <a:pt x="76809" y="1655368"/>
                  </a:moveTo>
                  <a:lnTo>
                    <a:pt x="40805" y="1664931"/>
                  </a:lnTo>
                  <a:lnTo>
                    <a:pt x="41998" y="1664881"/>
                  </a:lnTo>
                  <a:lnTo>
                    <a:pt x="42011" y="0"/>
                  </a:lnTo>
                  <a:lnTo>
                    <a:pt x="34810" y="0"/>
                  </a:lnTo>
                  <a:lnTo>
                    <a:pt x="34810" y="1664881"/>
                  </a:lnTo>
                  <a:lnTo>
                    <a:pt x="34810" y="1699945"/>
                  </a:lnTo>
                  <a:lnTo>
                    <a:pt x="34798" y="1664881"/>
                  </a:lnTo>
                  <a:lnTo>
                    <a:pt x="33604" y="1664817"/>
                  </a:lnTo>
                  <a:lnTo>
                    <a:pt x="31203" y="1664639"/>
                  </a:lnTo>
                  <a:lnTo>
                    <a:pt x="0" y="1655368"/>
                  </a:lnTo>
                  <a:lnTo>
                    <a:pt x="38404" y="1744980"/>
                  </a:lnTo>
                  <a:lnTo>
                    <a:pt x="57708" y="1699945"/>
                  </a:lnTo>
                  <a:lnTo>
                    <a:pt x="76809" y="1655368"/>
                  </a:lnTo>
                  <a:close/>
                </a:path>
                <a:path w="5335905" h="3479800">
                  <a:moveTo>
                    <a:pt x="3438220" y="2723337"/>
                  </a:moveTo>
                  <a:lnTo>
                    <a:pt x="3419106" y="2678760"/>
                  </a:lnTo>
                  <a:lnTo>
                    <a:pt x="3399815" y="2633726"/>
                  </a:lnTo>
                  <a:lnTo>
                    <a:pt x="3361410" y="2723337"/>
                  </a:lnTo>
                  <a:lnTo>
                    <a:pt x="3396208" y="2713837"/>
                  </a:lnTo>
                  <a:lnTo>
                    <a:pt x="3396221" y="2678760"/>
                  </a:lnTo>
                  <a:lnTo>
                    <a:pt x="3396221" y="2713825"/>
                  </a:lnTo>
                  <a:lnTo>
                    <a:pt x="3396221" y="3076816"/>
                  </a:lnTo>
                  <a:lnTo>
                    <a:pt x="2969044" y="3078899"/>
                  </a:lnTo>
                  <a:lnTo>
                    <a:pt x="2965462" y="3078911"/>
                  </a:lnTo>
                  <a:lnTo>
                    <a:pt x="2965462" y="3082506"/>
                  </a:lnTo>
                  <a:lnTo>
                    <a:pt x="2965894" y="3479546"/>
                  </a:lnTo>
                  <a:lnTo>
                    <a:pt x="2973095" y="3479533"/>
                  </a:lnTo>
                  <a:lnTo>
                    <a:pt x="2972663" y="3086100"/>
                  </a:lnTo>
                  <a:lnTo>
                    <a:pt x="3399840" y="3083991"/>
                  </a:lnTo>
                  <a:lnTo>
                    <a:pt x="3403422" y="3083979"/>
                  </a:lnTo>
                  <a:lnTo>
                    <a:pt x="3403422" y="3080397"/>
                  </a:lnTo>
                  <a:lnTo>
                    <a:pt x="3403422" y="3076791"/>
                  </a:lnTo>
                  <a:lnTo>
                    <a:pt x="3403409" y="2713837"/>
                  </a:lnTo>
                  <a:lnTo>
                    <a:pt x="3435820" y="2722168"/>
                  </a:lnTo>
                  <a:lnTo>
                    <a:pt x="3438220" y="2723337"/>
                  </a:lnTo>
                  <a:close/>
                </a:path>
                <a:path w="5335905" h="3479800">
                  <a:moveTo>
                    <a:pt x="5335613" y="1206804"/>
                  </a:moveTo>
                  <a:lnTo>
                    <a:pt x="5300802" y="1216304"/>
                  </a:lnTo>
                  <a:lnTo>
                    <a:pt x="5300802" y="161036"/>
                  </a:lnTo>
                  <a:lnTo>
                    <a:pt x="5293601" y="161036"/>
                  </a:lnTo>
                  <a:lnTo>
                    <a:pt x="5293601" y="1216317"/>
                  </a:lnTo>
                  <a:lnTo>
                    <a:pt x="5293601" y="1251381"/>
                  </a:lnTo>
                  <a:lnTo>
                    <a:pt x="5293588" y="1216304"/>
                  </a:lnTo>
                  <a:lnTo>
                    <a:pt x="5292395" y="1216253"/>
                  </a:lnTo>
                  <a:lnTo>
                    <a:pt x="5290007" y="1216063"/>
                  </a:lnTo>
                  <a:lnTo>
                    <a:pt x="5258803" y="1206804"/>
                  </a:lnTo>
                  <a:lnTo>
                    <a:pt x="5297208" y="1296416"/>
                  </a:lnTo>
                  <a:lnTo>
                    <a:pt x="5316499" y="1251381"/>
                  </a:lnTo>
                  <a:lnTo>
                    <a:pt x="5335613" y="1206804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5715007" y="4259803"/>
              <a:ext cx="502920" cy="48260"/>
            </a:xfrm>
            <a:custGeom>
              <a:avLst/>
              <a:gdLst/>
              <a:ahLst/>
              <a:cxnLst/>
              <a:rect l="l" t="t" r="r" b="b"/>
              <a:pathLst>
                <a:path w="502920" h="48260">
                  <a:moveTo>
                    <a:pt x="413308" y="0"/>
                  </a:moveTo>
                  <a:lnTo>
                    <a:pt x="417169" y="6523"/>
                  </a:lnTo>
                  <a:lnTo>
                    <a:pt x="420044" y="10285"/>
                  </a:lnTo>
                  <a:lnTo>
                    <a:pt x="421936" y="14007"/>
                  </a:lnTo>
                  <a:lnTo>
                    <a:pt x="422846" y="20408"/>
                  </a:lnTo>
                  <a:lnTo>
                    <a:pt x="80086" y="20408"/>
                  </a:lnTo>
                  <a:lnTo>
                    <a:pt x="80988" y="14007"/>
                  </a:lnTo>
                  <a:lnTo>
                    <a:pt x="82877" y="10285"/>
                  </a:lnTo>
                  <a:lnTo>
                    <a:pt x="85751" y="6523"/>
                  </a:lnTo>
                  <a:lnTo>
                    <a:pt x="89611" y="0"/>
                  </a:lnTo>
                  <a:lnTo>
                    <a:pt x="0" y="24002"/>
                  </a:lnTo>
                  <a:lnTo>
                    <a:pt x="89611" y="48005"/>
                  </a:lnTo>
                  <a:lnTo>
                    <a:pt x="85751" y="41480"/>
                  </a:lnTo>
                  <a:lnTo>
                    <a:pt x="82877" y="37715"/>
                  </a:lnTo>
                  <a:lnTo>
                    <a:pt x="80988" y="33993"/>
                  </a:lnTo>
                  <a:lnTo>
                    <a:pt x="80086" y="27597"/>
                  </a:lnTo>
                  <a:lnTo>
                    <a:pt x="422846" y="27597"/>
                  </a:lnTo>
                  <a:lnTo>
                    <a:pt x="421936" y="33993"/>
                  </a:lnTo>
                  <a:lnTo>
                    <a:pt x="420044" y="37715"/>
                  </a:lnTo>
                  <a:lnTo>
                    <a:pt x="417169" y="41480"/>
                  </a:lnTo>
                  <a:lnTo>
                    <a:pt x="413308" y="48005"/>
                  </a:lnTo>
                  <a:lnTo>
                    <a:pt x="502920" y="24002"/>
                  </a:lnTo>
                  <a:lnTo>
                    <a:pt x="41330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512912" y="3077486"/>
              <a:ext cx="5052695" cy="5297170"/>
            </a:xfrm>
            <a:custGeom>
              <a:avLst/>
              <a:gdLst/>
              <a:ahLst/>
              <a:cxnLst/>
              <a:rect l="l" t="t" r="r" b="b"/>
              <a:pathLst>
                <a:path w="5052695" h="5297170">
                  <a:moveTo>
                    <a:pt x="76809" y="1274368"/>
                  </a:moveTo>
                  <a:lnTo>
                    <a:pt x="41998" y="1283868"/>
                  </a:lnTo>
                  <a:lnTo>
                    <a:pt x="41998" y="0"/>
                  </a:lnTo>
                  <a:lnTo>
                    <a:pt x="34798" y="0"/>
                  </a:lnTo>
                  <a:lnTo>
                    <a:pt x="34798" y="1283868"/>
                  </a:lnTo>
                  <a:lnTo>
                    <a:pt x="33591" y="1283817"/>
                  </a:lnTo>
                  <a:lnTo>
                    <a:pt x="0" y="1274368"/>
                  </a:lnTo>
                  <a:lnTo>
                    <a:pt x="38404" y="1363980"/>
                  </a:lnTo>
                  <a:lnTo>
                    <a:pt x="57708" y="1318945"/>
                  </a:lnTo>
                  <a:lnTo>
                    <a:pt x="76809" y="1274368"/>
                  </a:lnTo>
                  <a:close/>
                </a:path>
                <a:path w="5052695" h="5297170">
                  <a:moveTo>
                    <a:pt x="1021689" y="1274368"/>
                  </a:moveTo>
                  <a:lnTo>
                    <a:pt x="986891" y="1283868"/>
                  </a:lnTo>
                  <a:lnTo>
                    <a:pt x="985697" y="1283931"/>
                  </a:lnTo>
                  <a:lnTo>
                    <a:pt x="986878" y="1283868"/>
                  </a:lnTo>
                  <a:lnTo>
                    <a:pt x="986891" y="236220"/>
                  </a:lnTo>
                  <a:lnTo>
                    <a:pt x="979690" y="236220"/>
                  </a:lnTo>
                  <a:lnTo>
                    <a:pt x="979690" y="1283868"/>
                  </a:lnTo>
                  <a:lnTo>
                    <a:pt x="979690" y="1318945"/>
                  </a:lnTo>
                  <a:lnTo>
                    <a:pt x="979678" y="1283868"/>
                  </a:lnTo>
                  <a:lnTo>
                    <a:pt x="978484" y="1283817"/>
                  </a:lnTo>
                  <a:lnTo>
                    <a:pt x="976096" y="1283639"/>
                  </a:lnTo>
                  <a:lnTo>
                    <a:pt x="944880" y="1274368"/>
                  </a:lnTo>
                  <a:lnTo>
                    <a:pt x="983284" y="1363980"/>
                  </a:lnTo>
                  <a:lnTo>
                    <a:pt x="1002576" y="1318945"/>
                  </a:lnTo>
                  <a:lnTo>
                    <a:pt x="1021689" y="1274368"/>
                  </a:lnTo>
                  <a:close/>
                </a:path>
                <a:path w="5052695" h="5297170">
                  <a:moveTo>
                    <a:pt x="4591189" y="2501265"/>
                  </a:moveTo>
                  <a:lnTo>
                    <a:pt x="4582769" y="2497658"/>
                  </a:lnTo>
                  <a:lnTo>
                    <a:pt x="4501578" y="2462860"/>
                  </a:lnTo>
                  <a:lnTo>
                    <a:pt x="4502734" y="2465260"/>
                  </a:lnTo>
                  <a:lnTo>
                    <a:pt x="4511040" y="2497658"/>
                  </a:lnTo>
                  <a:lnTo>
                    <a:pt x="3669144" y="2497658"/>
                  </a:lnTo>
                  <a:lnTo>
                    <a:pt x="3665537" y="2497658"/>
                  </a:lnTo>
                  <a:lnTo>
                    <a:pt x="3665537" y="2501265"/>
                  </a:lnTo>
                  <a:lnTo>
                    <a:pt x="3665537" y="2634615"/>
                  </a:lnTo>
                  <a:lnTo>
                    <a:pt x="3672738" y="2634615"/>
                  </a:lnTo>
                  <a:lnTo>
                    <a:pt x="3672738" y="2504859"/>
                  </a:lnTo>
                  <a:lnTo>
                    <a:pt x="4511078" y="2504859"/>
                  </a:lnTo>
                  <a:lnTo>
                    <a:pt x="4511078" y="2499664"/>
                  </a:lnTo>
                  <a:lnTo>
                    <a:pt x="4511141" y="2503665"/>
                  </a:lnTo>
                  <a:lnTo>
                    <a:pt x="4511078" y="2504859"/>
                  </a:lnTo>
                  <a:lnTo>
                    <a:pt x="4511027" y="2506065"/>
                  </a:lnTo>
                  <a:lnTo>
                    <a:pt x="4501578" y="2539669"/>
                  </a:lnTo>
                  <a:lnTo>
                    <a:pt x="4582795" y="2504859"/>
                  </a:lnTo>
                  <a:lnTo>
                    <a:pt x="4591189" y="2501265"/>
                  </a:lnTo>
                  <a:close/>
                </a:path>
                <a:path w="5052695" h="5297170">
                  <a:moveTo>
                    <a:pt x="4747565" y="2191753"/>
                  </a:moveTo>
                  <a:lnTo>
                    <a:pt x="4658004" y="2153221"/>
                  </a:lnTo>
                  <a:lnTo>
                    <a:pt x="4659160" y="2155621"/>
                  </a:lnTo>
                  <a:lnTo>
                    <a:pt x="4660252" y="2158022"/>
                  </a:lnTo>
                  <a:lnTo>
                    <a:pt x="4667453" y="2188032"/>
                  </a:lnTo>
                  <a:lnTo>
                    <a:pt x="3038500" y="2185543"/>
                  </a:lnTo>
                  <a:lnTo>
                    <a:pt x="3034919" y="2185543"/>
                  </a:lnTo>
                  <a:lnTo>
                    <a:pt x="3034893" y="2189124"/>
                  </a:lnTo>
                  <a:lnTo>
                    <a:pt x="3029458" y="3365220"/>
                  </a:lnTo>
                  <a:lnTo>
                    <a:pt x="3036659" y="3365258"/>
                  </a:lnTo>
                  <a:lnTo>
                    <a:pt x="3042069" y="2192756"/>
                  </a:lnTo>
                  <a:lnTo>
                    <a:pt x="4667440" y="2195245"/>
                  </a:lnTo>
                  <a:lnTo>
                    <a:pt x="4657890" y="2230031"/>
                  </a:lnTo>
                  <a:lnTo>
                    <a:pt x="4739259" y="2195296"/>
                  </a:lnTo>
                  <a:lnTo>
                    <a:pt x="4747565" y="2191753"/>
                  </a:lnTo>
                  <a:close/>
                </a:path>
                <a:path w="5052695" h="5297170">
                  <a:moveTo>
                    <a:pt x="4834991" y="2705087"/>
                  </a:moveTo>
                  <a:lnTo>
                    <a:pt x="4744466" y="2741307"/>
                  </a:lnTo>
                  <a:lnTo>
                    <a:pt x="4746993" y="2742171"/>
                  </a:lnTo>
                  <a:lnTo>
                    <a:pt x="4749457" y="2743111"/>
                  </a:lnTo>
                  <a:lnTo>
                    <a:pt x="4775797" y="2759189"/>
                  </a:lnTo>
                  <a:lnTo>
                    <a:pt x="4135209" y="3399777"/>
                  </a:lnTo>
                  <a:lnTo>
                    <a:pt x="4140301" y="3404870"/>
                  </a:lnTo>
                  <a:lnTo>
                    <a:pt x="4780902" y="2764282"/>
                  </a:lnTo>
                  <a:lnTo>
                    <a:pt x="4781702" y="2765171"/>
                  </a:lnTo>
                  <a:lnTo>
                    <a:pt x="4783264" y="2766999"/>
                  </a:lnTo>
                  <a:lnTo>
                    <a:pt x="4798784" y="2795613"/>
                  </a:lnTo>
                  <a:lnTo>
                    <a:pt x="4823282" y="2734386"/>
                  </a:lnTo>
                  <a:lnTo>
                    <a:pt x="4834991" y="2705087"/>
                  </a:lnTo>
                  <a:close/>
                </a:path>
                <a:path w="5052695" h="5297170">
                  <a:moveTo>
                    <a:pt x="5052339" y="3304286"/>
                  </a:moveTo>
                  <a:lnTo>
                    <a:pt x="4964785" y="3347174"/>
                  </a:lnTo>
                  <a:lnTo>
                    <a:pt x="4967363" y="3347859"/>
                  </a:lnTo>
                  <a:lnTo>
                    <a:pt x="4969891" y="3348609"/>
                  </a:lnTo>
                  <a:lnTo>
                    <a:pt x="4997374" y="3362668"/>
                  </a:lnTo>
                  <a:lnTo>
                    <a:pt x="3339833" y="5289512"/>
                  </a:lnTo>
                  <a:lnTo>
                    <a:pt x="2728239" y="5289512"/>
                  </a:lnTo>
                  <a:lnTo>
                    <a:pt x="2728239" y="5296713"/>
                  </a:lnTo>
                  <a:lnTo>
                    <a:pt x="3341484" y="5296713"/>
                  </a:lnTo>
                  <a:lnTo>
                    <a:pt x="3343135" y="5296713"/>
                  </a:lnTo>
                  <a:lnTo>
                    <a:pt x="3344214" y="5295455"/>
                  </a:lnTo>
                  <a:lnTo>
                    <a:pt x="3349333" y="5289512"/>
                  </a:lnTo>
                  <a:lnTo>
                    <a:pt x="5002835" y="3367367"/>
                  </a:lnTo>
                  <a:lnTo>
                    <a:pt x="5003711" y="3368192"/>
                  </a:lnTo>
                  <a:lnTo>
                    <a:pt x="5023015" y="3397275"/>
                  </a:lnTo>
                  <a:lnTo>
                    <a:pt x="5042319" y="3336086"/>
                  </a:lnTo>
                  <a:lnTo>
                    <a:pt x="5052339" y="330428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714423" y="4575286"/>
              <a:ext cx="53340" cy="666750"/>
            </a:xfrm>
            <a:custGeom>
              <a:avLst/>
              <a:gdLst/>
              <a:ahLst/>
              <a:cxnLst/>
              <a:rect l="l" t="t" r="r" b="b"/>
              <a:pathLst>
                <a:path w="53339" h="666750">
                  <a:moveTo>
                    <a:pt x="53340" y="620344"/>
                  </a:moveTo>
                  <a:lnTo>
                    <a:pt x="0" y="620344"/>
                  </a:lnTo>
                  <a:lnTo>
                    <a:pt x="0" y="666292"/>
                  </a:lnTo>
                  <a:lnTo>
                    <a:pt x="53340" y="666292"/>
                  </a:lnTo>
                  <a:lnTo>
                    <a:pt x="53340" y="620344"/>
                  </a:lnTo>
                  <a:close/>
                </a:path>
                <a:path w="53339" h="666750">
                  <a:moveTo>
                    <a:pt x="53340" y="0"/>
                  </a:moveTo>
                  <a:lnTo>
                    <a:pt x="0" y="0"/>
                  </a:lnTo>
                  <a:lnTo>
                    <a:pt x="0" y="557479"/>
                  </a:lnTo>
                  <a:lnTo>
                    <a:pt x="53340" y="557479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714423" y="4536703"/>
              <a:ext cx="53340" cy="743585"/>
            </a:xfrm>
            <a:custGeom>
              <a:avLst/>
              <a:gdLst/>
              <a:ahLst/>
              <a:cxnLst/>
              <a:rect l="l" t="t" r="r" b="b"/>
              <a:pathLst>
                <a:path w="53339" h="743585">
                  <a:moveTo>
                    <a:pt x="53340" y="704964"/>
                  </a:moveTo>
                  <a:lnTo>
                    <a:pt x="0" y="704964"/>
                  </a:lnTo>
                  <a:lnTo>
                    <a:pt x="0" y="743546"/>
                  </a:lnTo>
                  <a:lnTo>
                    <a:pt x="53340" y="743546"/>
                  </a:lnTo>
                  <a:lnTo>
                    <a:pt x="53340" y="704964"/>
                  </a:lnTo>
                  <a:close/>
                </a:path>
                <a:path w="53339" h="743585">
                  <a:moveTo>
                    <a:pt x="53340" y="0"/>
                  </a:moveTo>
                  <a:lnTo>
                    <a:pt x="0" y="0"/>
                  </a:lnTo>
                  <a:lnTo>
                    <a:pt x="0" y="38582"/>
                  </a:lnTo>
                  <a:lnTo>
                    <a:pt x="53340" y="38582"/>
                  </a:lnTo>
                  <a:lnTo>
                    <a:pt x="53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35376" y="4511976"/>
              <a:ext cx="425640" cy="352640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815527" y="4834777"/>
              <a:ext cx="66675" cy="23495"/>
            </a:xfrm>
            <a:custGeom>
              <a:avLst/>
              <a:gdLst/>
              <a:ahLst/>
              <a:cxnLst/>
              <a:rect l="l" t="t" r="r" b="b"/>
              <a:pathLst>
                <a:path w="66675" h="23495">
                  <a:moveTo>
                    <a:pt x="0" y="23487"/>
                  </a:moveTo>
                  <a:lnTo>
                    <a:pt x="66675" y="23487"/>
                  </a:lnTo>
                  <a:lnTo>
                    <a:pt x="66675" y="0"/>
                  </a:lnTo>
                  <a:lnTo>
                    <a:pt x="0" y="0"/>
                  </a:lnTo>
                  <a:lnTo>
                    <a:pt x="0" y="23487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843387" y="483107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007" y="0"/>
                  </a:moveTo>
                  <a:lnTo>
                    <a:pt x="0" y="0"/>
                  </a:lnTo>
                  <a:lnTo>
                    <a:pt x="0" y="10718"/>
                  </a:lnTo>
                  <a:lnTo>
                    <a:pt x="10007" y="10718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832667" y="4856687"/>
              <a:ext cx="32384" cy="1905"/>
            </a:xfrm>
            <a:custGeom>
              <a:avLst/>
              <a:gdLst/>
              <a:ahLst/>
              <a:cxnLst/>
              <a:rect l="l" t="t" r="r" b="b"/>
              <a:pathLst>
                <a:path w="32385" h="1904">
                  <a:moveTo>
                    <a:pt x="0" y="1577"/>
                  </a:moveTo>
                  <a:lnTo>
                    <a:pt x="31915" y="1577"/>
                  </a:lnTo>
                  <a:lnTo>
                    <a:pt x="31915" y="0"/>
                  </a:lnTo>
                  <a:lnTo>
                    <a:pt x="0" y="0"/>
                  </a:lnTo>
                  <a:lnTo>
                    <a:pt x="0" y="1577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635376" y="4858265"/>
              <a:ext cx="426084" cy="67310"/>
            </a:xfrm>
            <a:custGeom>
              <a:avLst/>
              <a:gdLst/>
              <a:ahLst/>
              <a:cxnLst/>
              <a:rect l="l" t="t" r="r" b="b"/>
              <a:pathLst>
                <a:path w="426085" h="67310">
                  <a:moveTo>
                    <a:pt x="425640" y="0"/>
                  </a:moveTo>
                  <a:lnTo>
                    <a:pt x="0" y="0"/>
                  </a:lnTo>
                  <a:lnTo>
                    <a:pt x="0" y="67106"/>
                  </a:lnTo>
                  <a:lnTo>
                    <a:pt x="425640" y="67106"/>
                  </a:lnTo>
                  <a:lnTo>
                    <a:pt x="425640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956854" y="6117529"/>
              <a:ext cx="615315" cy="381635"/>
            </a:xfrm>
            <a:custGeom>
              <a:avLst/>
              <a:gdLst/>
              <a:ahLst/>
              <a:cxnLst/>
              <a:rect l="l" t="t" r="r" b="b"/>
              <a:pathLst>
                <a:path w="615314" h="381635">
                  <a:moveTo>
                    <a:pt x="3606" y="34810"/>
                  </a:moveTo>
                  <a:lnTo>
                    <a:pt x="0" y="38404"/>
                  </a:lnTo>
                  <a:lnTo>
                    <a:pt x="0" y="381304"/>
                  </a:lnTo>
                  <a:lnTo>
                    <a:pt x="7200" y="381304"/>
                  </a:lnTo>
                  <a:lnTo>
                    <a:pt x="7200" y="42011"/>
                  </a:lnTo>
                  <a:lnTo>
                    <a:pt x="3606" y="42011"/>
                  </a:lnTo>
                  <a:lnTo>
                    <a:pt x="3606" y="34810"/>
                  </a:lnTo>
                  <a:close/>
                </a:path>
                <a:path w="615314" h="381635">
                  <a:moveTo>
                    <a:pt x="525475" y="0"/>
                  </a:moveTo>
                  <a:lnTo>
                    <a:pt x="534987" y="42011"/>
                  </a:lnTo>
                  <a:lnTo>
                    <a:pt x="534924" y="43205"/>
                  </a:lnTo>
                  <a:lnTo>
                    <a:pt x="525475" y="76809"/>
                  </a:lnTo>
                  <a:lnTo>
                    <a:pt x="606670" y="42011"/>
                  </a:lnTo>
                  <a:lnTo>
                    <a:pt x="570052" y="42011"/>
                  </a:lnTo>
                  <a:lnTo>
                    <a:pt x="570052" y="34810"/>
                  </a:lnTo>
                  <a:lnTo>
                    <a:pt x="606700" y="34810"/>
                  </a:lnTo>
                  <a:lnTo>
                    <a:pt x="525475" y="0"/>
                  </a:lnTo>
                  <a:close/>
                </a:path>
                <a:path w="615314" h="381635">
                  <a:moveTo>
                    <a:pt x="3606" y="34810"/>
                  </a:moveTo>
                  <a:lnTo>
                    <a:pt x="3606" y="42011"/>
                  </a:lnTo>
                  <a:lnTo>
                    <a:pt x="7200" y="42011"/>
                  </a:lnTo>
                  <a:lnTo>
                    <a:pt x="7200" y="38404"/>
                  </a:lnTo>
                  <a:lnTo>
                    <a:pt x="3606" y="34810"/>
                  </a:lnTo>
                  <a:close/>
                </a:path>
                <a:path w="615314" h="381635">
                  <a:moveTo>
                    <a:pt x="534987" y="34810"/>
                  </a:moveTo>
                  <a:lnTo>
                    <a:pt x="3606" y="34810"/>
                  </a:lnTo>
                  <a:lnTo>
                    <a:pt x="7200" y="38404"/>
                  </a:lnTo>
                  <a:lnTo>
                    <a:pt x="7200" y="42011"/>
                  </a:lnTo>
                  <a:lnTo>
                    <a:pt x="534987" y="42011"/>
                  </a:lnTo>
                  <a:lnTo>
                    <a:pt x="534987" y="34810"/>
                  </a:lnTo>
                  <a:close/>
                </a:path>
                <a:path w="615314" h="381635">
                  <a:moveTo>
                    <a:pt x="606700" y="34810"/>
                  </a:moveTo>
                  <a:lnTo>
                    <a:pt x="570052" y="34810"/>
                  </a:lnTo>
                  <a:lnTo>
                    <a:pt x="570052" y="42011"/>
                  </a:lnTo>
                  <a:lnTo>
                    <a:pt x="606670" y="42011"/>
                  </a:lnTo>
                  <a:lnTo>
                    <a:pt x="615086" y="38404"/>
                  </a:lnTo>
                  <a:lnTo>
                    <a:pt x="606700" y="34810"/>
                  </a:lnTo>
                  <a:close/>
                </a:path>
                <a:path w="615314" h="381635">
                  <a:moveTo>
                    <a:pt x="3606" y="34810"/>
                  </a:moveTo>
                  <a:lnTo>
                    <a:pt x="0" y="34810"/>
                  </a:lnTo>
                  <a:lnTo>
                    <a:pt x="0" y="38404"/>
                  </a:lnTo>
                  <a:lnTo>
                    <a:pt x="3606" y="3481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5721" y="4946316"/>
              <a:ext cx="2720340" cy="436460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2635376" y="4942087"/>
              <a:ext cx="426084" cy="67310"/>
            </a:xfrm>
            <a:custGeom>
              <a:avLst/>
              <a:gdLst/>
              <a:ahLst/>
              <a:cxnLst/>
              <a:rect l="l" t="t" r="r" b="b"/>
              <a:pathLst>
                <a:path w="426085" h="67310">
                  <a:moveTo>
                    <a:pt x="425640" y="0"/>
                  </a:moveTo>
                  <a:lnTo>
                    <a:pt x="0" y="0"/>
                  </a:lnTo>
                  <a:lnTo>
                    <a:pt x="0" y="67106"/>
                  </a:lnTo>
                  <a:lnTo>
                    <a:pt x="425640" y="67106"/>
                  </a:lnTo>
                  <a:lnTo>
                    <a:pt x="425640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25690" y="5228447"/>
              <a:ext cx="2033905" cy="1236345"/>
            </a:xfrm>
            <a:custGeom>
              <a:avLst/>
              <a:gdLst/>
              <a:ahLst/>
              <a:cxnLst/>
              <a:rect l="l" t="t" r="r" b="b"/>
              <a:pathLst>
                <a:path w="2033905" h="1236345">
                  <a:moveTo>
                    <a:pt x="76809" y="91109"/>
                  </a:moveTo>
                  <a:lnTo>
                    <a:pt x="57708" y="46532"/>
                  </a:lnTo>
                  <a:lnTo>
                    <a:pt x="38404" y="1498"/>
                  </a:lnTo>
                  <a:lnTo>
                    <a:pt x="0" y="91109"/>
                  </a:lnTo>
                  <a:lnTo>
                    <a:pt x="2413" y="89941"/>
                  </a:lnTo>
                  <a:lnTo>
                    <a:pt x="4800" y="88861"/>
                  </a:lnTo>
                  <a:lnTo>
                    <a:pt x="34798" y="81597"/>
                  </a:lnTo>
                  <a:lnTo>
                    <a:pt x="34810" y="46532"/>
                  </a:lnTo>
                  <a:lnTo>
                    <a:pt x="34810" y="81597"/>
                  </a:lnTo>
                  <a:lnTo>
                    <a:pt x="34810" y="1235938"/>
                  </a:lnTo>
                  <a:lnTo>
                    <a:pt x="42011" y="1235938"/>
                  </a:lnTo>
                  <a:lnTo>
                    <a:pt x="41998" y="81597"/>
                  </a:lnTo>
                  <a:lnTo>
                    <a:pt x="74409" y="89941"/>
                  </a:lnTo>
                  <a:lnTo>
                    <a:pt x="76809" y="91109"/>
                  </a:lnTo>
                  <a:close/>
                </a:path>
                <a:path w="2033905" h="1236345">
                  <a:moveTo>
                    <a:pt x="2033600" y="0"/>
                  </a:moveTo>
                  <a:lnTo>
                    <a:pt x="1936521" y="8940"/>
                  </a:lnTo>
                  <a:lnTo>
                    <a:pt x="1938680" y="10490"/>
                  </a:lnTo>
                  <a:lnTo>
                    <a:pt x="1940788" y="12090"/>
                  </a:lnTo>
                  <a:lnTo>
                    <a:pt x="1961464" y="35013"/>
                  </a:lnTo>
                  <a:lnTo>
                    <a:pt x="1097762" y="503161"/>
                  </a:lnTo>
                  <a:lnTo>
                    <a:pt x="1101204" y="509485"/>
                  </a:lnTo>
                  <a:lnTo>
                    <a:pt x="1964893" y="41338"/>
                  </a:lnTo>
                  <a:lnTo>
                    <a:pt x="1965426" y="42418"/>
                  </a:lnTo>
                  <a:lnTo>
                    <a:pt x="1966391" y="44615"/>
                  </a:lnTo>
                  <a:lnTo>
                    <a:pt x="1973122" y="76466"/>
                  </a:lnTo>
                  <a:lnTo>
                    <a:pt x="2019122" y="18300"/>
                  </a:lnTo>
                  <a:lnTo>
                    <a:pt x="203360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00338" y="5082341"/>
              <a:ext cx="101244" cy="172491"/>
            </a:xfrm>
            <a:prstGeom prst="rect">
              <a:avLst/>
            </a:prstGeom>
          </p:spPr>
        </p:pic>
      </p:grpSp>
      <p:sp>
        <p:nvSpPr>
          <p:cNvPr id="95" name="object 95" descr=""/>
          <p:cNvSpPr txBox="1"/>
          <p:nvPr/>
        </p:nvSpPr>
        <p:spPr>
          <a:xfrm>
            <a:off x="5011966" y="5394042"/>
            <a:ext cx="528955" cy="1155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00" spc="-2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600">
                <a:solidFill>
                  <a:srgbClr val="151616"/>
                </a:solidFill>
                <a:latin typeface="Arial"/>
                <a:cs typeface="Arial"/>
              </a:rPr>
              <a:t> ©</a:t>
            </a:r>
            <a:r>
              <a:rPr dirty="0" sz="6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310128" y="7916784"/>
            <a:ext cx="1778635" cy="1922145"/>
            <a:chOff x="5310128" y="7916784"/>
            <a:chExt cx="1778635" cy="1922145"/>
          </a:xfrm>
        </p:grpSpPr>
        <p:sp>
          <p:nvSpPr>
            <p:cNvPr id="3" name="object 3" descr=""/>
            <p:cNvSpPr/>
            <p:nvPr/>
          </p:nvSpPr>
          <p:spPr>
            <a:xfrm>
              <a:off x="6427908" y="8699440"/>
              <a:ext cx="633730" cy="1060450"/>
            </a:xfrm>
            <a:custGeom>
              <a:avLst/>
              <a:gdLst/>
              <a:ahLst/>
              <a:cxnLst/>
              <a:rect l="l" t="t" r="r" b="b"/>
              <a:pathLst>
                <a:path w="633729" h="1060450">
                  <a:moveTo>
                    <a:pt x="0" y="0"/>
                  </a:moveTo>
                  <a:lnTo>
                    <a:pt x="36572" y="91428"/>
                  </a:lnTo>
                  <a:lnTo>
                    <a:pt x="117030" y="302896"/>
                  </a:lnTo>
                  <a:lnTo>
                    <a:pt x="197488" y="540180"/>
                  </a:lnTo>
                  <a:lnTo>
                    <a:pt x="234061" y="709053"/>
                  </a:lnTo>
                  <a:lnTo>
                    <a:pt x="236549" y="766654"/>
                  </a:lnTo>
                  <a:lnTo>
                    <a:pt x="243854" y="820884"/>
                  </a:lnTo>
                  <a:lnTo>
                    <a:pt x="255734" y="870899"/>
                  </a:lnTo>
                  <a:lnTo>
                    <a:pt x="271949" y="915856"/>
                  </a:lnTo>
                  <a:lnTo>
                    <a:pt x="292258" y="954912"/>
                  </a:lnTo>
                  <a:lnTo>
                    <a:pt x="316420" y="987223"/>
                  </a:lnTo>
                  <a:lnTo>
                    <a:pt x="375176" y="1032253"/>
                  </a:lnTo>
                  <a:lnTo>
                    <a:pt x="437135" y="1054120"/>
                  </a:lnTo>
                  <a:lnTo>
                    <a:pt x="481883" y="1058360"/>
                  </a:lnTo>
                  <a:lnTo>
                    <a:pt x="544988" y="1059922"/>
                  </a:lnTo>
                  <a:lnTo>
                    <a:pt x="633336" y="1060145"/>
                  </a:lnTo>
                </a:path>
              </a:pathLst>
            </a:custGeom>
            <a:ln w="54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0128" y="7916784"/>
              <a:ext cx="1509758" cy="1922042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2841415" y="4483449"/>
            <a:ext cx="647065" cy="355600"/>
            <a:chOff x="2841415" y="4483449"/>
            <a:chExt cx="647065" cy="3556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7005" y="4488083"/>
              <a:ext cx="237108" cy="10374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842685" y="4573419"/>
              <a:ext cx="257175" cy="112395"/>
            </a:xfrm>
            <a:custGeom>
              <a:avLst/>
              <a:gdLst/>
              <a:ahLst/>
              <a:cxnLst/>
              <a:rect l="l" t="t" r="r" b="b"/>
              <a:pathLst>
                <a:path w="257175" h="112395">
                  <a:moveTo>
                    <a:pt x="54838" y="0"/>
                  </a:moveTo>
                  <a:lnTo>
                    <a:pt x="34423" y="3002"/>
                  </a:lnTo>
                  <a:lnTo>
                    <a:pt x="17279" y="13276"/>
                  </a:lnTo>
                  <a:lnTo>
                    <a:pt x="5205" y="29205"/>
                  </a:lnTo>
                  <a:lnTo>
                    <a:pt x="0" y="49174"/>
                  </a:lnTo>
                  <a:lnTo>
                    <a:pt x="3002" y="69596"/>
                  </a:lnTo>
                  <a:lnTo>
                    <a:pt x="13276" y="86744"/>
                  </a:lnTo>
                  <a:lnTo>
                    <a:pt x="29205" y="98819"/>
                  </a:lnTo>
                  <a:lnTo>
                    <a:pt x="49174" y="104025"/>
                  </a:lnTo>
                  <a:lnTo>
                    <a:pt x="201879" y="112344"/>
                  </a:lnTo>
                  <a:lnTo>
                    <a:pt x="222301" y="109336"/>
                  </a:lnTo>
                  <a:lnTo>
                    <a:pt x="239448" y="99063"/>
                  </a:lnTo>
                  <a:lnTo>
                    <a:pt x="251524" y="83136"/>
                  </a:lnTo>
                  <a:lnTo>
                    <a:pt x="256730" y="63169"/>
                  </a:lnTo>
                  <a:lnTo>
                    <a:pt x="253722" y="42742"/>
                  </a:lnTo>
                  <a:lnTo>
                    <a:pt x="243449" y="25598"/>
                  </a:lnTo>
                  <a:lnTo>
                    <a:pt x="227523" y="13524"/>
                  </a:lnTo>
                  <a:lnTo>
                    <a:pt x="207556" y="8318"/>
                  </a:lnTo>
                  <a:lnTo>
                    <a:pt x="54838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1415" y="4656944"/>
              <a:ext cx="237109" cy="18127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989951" y="4483449"/>
              <a:ext cx="498475" cy="355600"/>
            </a:xfrm>
            <a:custGeom>
              <a:avLst/>
              <a:gdLst/>
              <a:ahLst/>
              <a:cxnLst/>
              <a:rect l="l" t="t" r="r" b="b"/>
              <a:pathLst>
                <a:path w="498475" h="355600">
                  <a:moveTo>
                    <a:pt x="145924" y="0"/>
                  </a:moveTo>
                  <a:lnTo>
                    <a:pt x="94416" y="4214"/>
                  </a:lnTo>
                  <a:lnTo>
                    <a:pt x="38019" y="7862"/>
                  </a:lnTo>
                  <a:lnTo>
                    <a:pt x="2568" y="57291"/>
                  </a:lnTo>
                  <a:lnTo>
                    <a:pt x="0" y="163893"/>
                  </a:lnTo>
                  <a:lnTo>
                    <a:pt x="11935" y="270083"/>
                  </a:lnTo>
                  <a:lnTo>
                    <a:pt x="19997" y="318276"/>
                  </a:lnTo>
                  <a:lnTo>
                    <a:pt x="22398" y="354166"/>
                  </a:lnTo>
                  <a:lnTo>
                    <a:pt x="42378" y="355564"/>
                  </a:lnTo>
                  <a:lnTo>
                    <a:pt x="90243" y="351664"/>
                  </a:lnTo>
                  <a:lnTo>
                    <a:pt x="148615" y="341611"/>
                  </a:lnTo>
                  <a:lnTo>
                    <a:pt x="200121" y="324550"/>
                  </a:lnTo>
                  <a:lnTo>
                    <a:pt x="270488" y="311727"/>
                  </a:lnTo>
                  <a:lnTo>
                    <a:pt x="370328" y="310611"/>
                  </a:lnTo>
                  <a:lnTo>
                    <a:pt x="459598" y="314705"/>
                  </a:lnTo>
                  <a:lnTo>
                    <a:pt x="498254" y="317514"/>
                  </a:lnTo>
                  <a:lnTo>
                    <a:pt x="434017" y="49315"/>
                  </a:lnTo>
                  <a:lnTo>
                    <a:pt x="408780" y="47678"/>
                  </a:lnTo>
                  <a:lnTo>
                    <a:pt x="349238" y="41714"/>
                  </a:lnTo>
                  <a:lnTo>
                    <a:pt x="279648" y="29845"/>
                  </a:lnTo>
                  <a:lnTo>
                    <a:pt x="224264" y="10491"/>
                  </a:lnTo>
                  <a:lnTo>
                    <a:pt x="190041" y="374"/>
                  </a:lnTo>
                  <a:lnTo>
                    <a:pt x="145924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2805489" y="4146300"/>
            <a:ext cx="165735" cy="18415"/>
            <a:chOff x="2805489" y="4146300"/>
            <a:chExt cx="165735" cy="18415"/>
          </a:xfrm>
        </p:grpSpPr>
        <p:sp>
          <p:nvSpPr>
            <p:cNvPr id="11" name="object 11" descr=""/>
            <p:cNvSpPr/>
            <p:nvPr/>
          </p:nvSpPr>
          <p:spPr>
            <a:xfrm>
              <a:off x="2829356" y="4146305"/>
              <a:ext cx="29209" cy="10160"/>
            </a:xfrm>
            <a:custGeom>
              <a:avLst/>
              <a:gdLst/>
              <a:ahLst/>
              <a:cxnLst/>
              <a:rect l="l" t="t" r="r" b="b"/>
              <a:pathLst>
                <a:path w="29210" h="10160">
                  <a:moveTo>
                    <a:pt x="28740" y="4241"/>
                  </a:moveTo>
                  <a:lnTo>
                    <a:pt x="17957" y="4241"/>
                  </a:lnTo>
                  <a:lnTo>
                    <a:pt x="17957" y="0"/>
                  </a:lnTo>
                  <a:lnTo>
                    <a:pt x="10388" y="0"/>
                  </a:lnTo>
                  <a:lnTo>
                    <a:pt x="10388" y="4241"/>
                  </a:lnTo>
                  <a:lnTo>
                    <a:pt x="0" y="4241"/>
                  </a:lnTo>
                  <a:lnTo>
                    <a:pt x="0" y="9626"/>
                  </a:lnTo>
                  <a:lnTo>
                    <a:pt x="28740" y="9626"/>
                  </a:lnTo>
                  <a:lnTo>
                    <a:pt x="28740" y="4241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805489" y="4152330"/>
              <a:ext cx="165735" cy="12065"/>
            </a:xfrm>
            <a:custGeom>
              <a:avLst/>
              <a:gdLst/>
              <a:ahLst/>
              <a:cxnLst/>
              <a:rect l="l" t="t" r="r" b="b"/>
              <a:pathLst>
                <a:path w="165735" h="12064">
                  <a:moveTo>
                    <a:pt x="158851" y="0"/>
                  </a:moveTo>
                  <a:lnTo>
                    <a:pt x="5905" y="0"/>
                  </a:lnTo>
                  <a:lnTo>
                    <a:pt x="0" y="11811"/>
                  </a:lnTo>
                  <a:lnTo>
                    <a:pt x="165277" y="11811"/>
                  </a:lnTo>
                  <a:lnTo>
                    <a:pt x="158851" y="0"/>
                  </a:lnTo>
                  <a:close/>
                </a:path>
              </a:pathLst>
            </a:custGeom>
            <a:solidFill>
              <a:srgbClr val="12659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6150" y="4911950"/>
            <a:ext cx="83527" cy="126542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2934792" y="4423749"/>
            <a:ext cx="60960" cy="107950"/>
          </a:xfrm>
          <a:custGeom>
            <a:avLst/>
            <a:gdLst/>
            <a:ahLst/>
            <a:cxnLst/>
            <a:rect l="l" t="t" r="r" b="b"/>
            <a:pathLst>
              <a:path w="60960" h="107950">
                <a:moveTo>
                  <a:pt x="60566" y="0"/>
                </a:moveTo>
                <a:lnTo>
                  <a:pt x="0" y="0"/>
                </a:lnTo>
                <a:lnTo>
                  <a:pt x="0" y="24117"/>
                </a:lnTo>
                <a:lnTo>
                  <a:pt x="2616" y="33223"/>
                </a:lnTo>
                <a:lnTo>
                  <a:pt x="1066" y="35128"/>
                </a:lnTo>
                <a:lnTo>
                  <a:pt x="3695" y="36957"/>
                </a:lnTo>
                <a:lnTo>
                  <a:pt x="4686" y="40398"/>
                </a:lnTo>
                <a:lnTo>
                  <a:pt x="2730" y="42964"/>
                </a:lnTo>
                <a:lnTo>
                  <a:pt x="6007" y="44996"/>
                </a:lnTo>
                <a:lnTo>
                  <a:pt x="6248" y="45796"/>
                </a:lnTo>
                <a:lnTo>
                  <a:pt x="6883" y="48996"/>
                </a:lnTo>
                <a:lnTo>
                  <a:pt x="5308" y="50914"/>
                </a:lnTo>
                <a:lnTo>
                  <a:pt x="7645" y="52781"/>
                </a:lnTo>
                <a:lnTo>
                  <a:pt x="8559" y="57315"/>
                </a:lnTo>
                <a:lnTo>
                  <a:pt x="7353" y="59004"/>
                </a:lnTo>
                <a:lnTo>
                  <a:pt x="9169" y="60350"/>
                </a:lnTo>
                <a:lnTo>
                  <a:pt x="10134" y="65125"/>
                </a:lnTo>
                <a:lnTo>
                  <a:pt x="8521" y="67081"/>
                </a:lnTo>
                <a:lnTo>
                  <a:pt x="10655" y="68402"/>
                </a:lnTo>
                <a:lnTo>
                  <a:pt x="11099" y="72466"/>
                </a:lnTo>
                <a:lnTo>
                  <a:pt x="9664" y="74269"/>
                </a:lnTo>
                <a:lnTo>
                  <a:pt x="11430" y="75539"/>
                </a:lnTo>
                <a:lnTo>
                  <a:pt x="11950" y="80518"/>
                </a:lnTo>
                <a:lnTo>
                  <a:pt x="10947" y="82346"/>
                </a:lnTo>
                <a:lnTo>
                  <a:pt x="12280" y="83578"/>
                </a:lnTo>
                <a:lnTo>
                  <a:pt x="12725" y="87642"/>
                </a:lnTo>
                <a:lnTo>
                  <a:pt x="12725" y="88303"/>
                </a:lnTo>
                <a:lnTo>
                  <a:pt x="10947" y="89801"/>
                </a:lnTo>
                <a:lnTo>
                  <a:pt x="12738" y="91706"/>
                </a:lnTo>
                <a:lnTo>
                  <a:pt x="12763" y="96545"/>
                </a:lnTo>
                <a:lnTo>
                  <a:pt x="11341" y="97497"/>
                </a:lnTo>
                <a:lnTo>
                  <a:pt x="12763" y="97574"/>
                </a:lnTo>
                <a:lnTo>
                  <a:pt x="12827" y="107784"/>
                </a:lnTo>
                <a:lnTo>
                  <a:pt x="60566" y="107784"/>
                </a:lnTo>
                <a:lnTo>
                  <a:pt x="60566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351559" y="4259208"/>
            <a:ext cx="309880" cy="82550"/>
            <a:chOff x="1351559" y="4259208"/>
            <a:chExt cx="309880" cy="8255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1559" y="4287988"/>
              <a:ext cx="282650" cy="2943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625" y="4259208"/>
              <a:ext cx="85572" cy="82080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621002" y="4200521"/>
            <a:ext cx="495300" cy="209550"/>
            <a:chOff x="1621002" y="4200521"/>
            <a:chExt cx="495300" cy="20955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8865" y="4258852"/>
              <a:ext cx="67690" cy="9349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002" y="4211291"/>
              <a:ext cx="227863" cy="18726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1477" y="4211850"/>
              <a:ext cx="163309" cy="18699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681" y="4207889"/>
              <a:ext cx="73456" cy="1956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29066" y="4200521"/>
              <a:ext cx="186689" cy="209410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914269" y="4194744"/>
            <a:ext cx="80010" cy="219710"/>
          </a:xfrm>
          <a:prstGeom prst="rect">
            <a:avLst/>
          </a:prstGeom>
        </p:spPr>
        <p:txBody>
          <a:bodyPr wrap="square" lIns="0" tIns="158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3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dirty="0" sz="3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>
                <a:solidFill>
                  <a:srgbClr val="151616"/>
                </a:solidFill>
                <a:latin typeface="Arial"/>
                <a:cs typeface="Arial"/>
              </a:rPr>
              <a:t>10</a:t>
            </a:r>
            <a:r>
              <a:rPr dirty="0" sz="3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 spc="-40">
                <a:solidFill>
                  <a:srgbClr val="151616"/>
                </a:solidFill>
                <a:latin typeface="Arial"/>
                <a:cs typeface="Arial"/>
              </a:rPr>
              <a:t>12</a:t>
            </a:r>
            <a:r>
              <a:rPr dirty="0" sz="3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300" spc="-50">
                <a:solidFill>
                  <a:srgbClr val="151616"/>
                </a:solidFill>
                <a:latin typeface="Arial"/>
                <a:cs typeface="Arial"/>
              </a:rPr>
              <a:t>14</a:t>
            </a:r>
            <a:endParaRPr sz="3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967975" y="4154875"/>
            <a:ext cx="1249680" cy="774700"/>
            <a:chOff x="1967975" y="4154875"/>
            <a:chExt cx="1249680" cy="774700"/>
          </a:xfrm>
        </p:grpSpPr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9686" y="4431212"/>
              <a:ext cx="119795" cy="44150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967966" y="4457493"/>
              <a:ext cx="161290" cy="396875"/>
            </a:xfrm>
            <a:custGeom>
              <a:avLst/>
              <a:gdLst/>
              <a:ahLst/>
              <a:cxnLst/>
              <a:rect l="l" t="t" r="r" b="b"/>
              <a:pathLst>
                <a:path w="161289" h="396875">
                  <a:moveTo>
                    <a:pt x="133731" y="388797"/>
                  </a:moveTo>
                  <a:lnTo>
                    <a:pt x="131419" y="386486"/>
                  </a:lnTo>
                  <a:lnTo>
                    <a:pt x="32575" y="386486"/>
                  </a:lnTo>
                  <a:lnTo>
                    <a:pt x="29756" y="386486"/>
                  </a:lnTo>
                  <a:lnTo>
                    <a:pt x="27444" y="388797"/>
                  </a:lnTo>
                  <a:lnTo>
                    <a:pt x="27444" y="394436"/>
                  </a:lnTo>
                  <a:lnTo>
                    <a:pt x="29756" y="396748"/>
                  </a:lnTo>
                  <a:lnTo>
                    <a:pt x="131419" y="396748"/>
                  </a:lnTo>
                  <a:lnTo>
                    <a:pt x="133731" y="394436"/>
                  </a:lnTo>
                  <a:lnTo>
                    <a:pt x="133731" y="388797"/>
                  </a:lnTo>
                  <a:close/>
                </a:path>
                <a:path w="161289" h="396875">
                  <a:moveTo>
                    <a:pt x="161163" y="2311"/>
                  </a:moveTo>
                  <a:lnTo>
                    <a:pt x="158851" y="0"/>
                  </a:lnTo>
                  <a:lnTo>
                    <a:pt x="5130" y="0"/>
                  </a:lnTo>
                  <a:lnTo>
                    <a:pt x="2311" y="0"/>
                  </a:lnTo>
                  <a:lnTo>
                    <a:pt x="0" y="2311"/>
                  </a:lnTo>
                  <a:lnTo>
                    <a:pt x="0" y="7950"/>
                  </a:lnTo>
                  <a:lnTo>
                    <a:pt x="2311" y="10261"/>
                  </a:lnTo>
                  <a:lnTo>
                    <a:pt x="158851" y="10261"/>
                  </a:lnTo>
                  <a:lnTo>
                    <a:pt x="161163" y="7950"/>
                  </a:lnTo>
                  <a:lnTo>
                    <a:pt x="161163" y="231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15502" y="4161901"/>
              <a:ext cx="497865" cy="30347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5779" y="4162359"/>
              <a:ext cx="497878" cy="30344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2115785" y="4162355"/>
              <a:ext cx="498475" cy="303530"/>
            </a:xfrm>
            <a:custGeom>
              <a:avLst/>
              <a:gdLst/>
              <a:ahLst/>
              <a:cxnLst/>
              <a:rect l="l" t="t" r="r" b="b"/>
              <a:pathLst>
                <a:path w="498475" h="303529">
                  <a:moveTo>
                    <a:pt x="0" y="15909"/>
                  </a:moveTo>
                  <a:lnTo>
                    <a:pt x="49437" y="12603"/>
                  </a:lnTo>
                  <a:lnTo>
                    <a:pt x="98943" y="9645"/>
                  </a:lnTo>
                  <a:lnTo>
                    <a:pt x="148522" y="7051"/>
                  </a:lnTo>
                  <a:lnTo>
                    <a:pt x="198176" y="4836"/>
                  </a:lnTo>
                  <a:lnTo>
                    <a:pt x="247908" y="3016"/>
                  </a:lnTo>
                  <a:lnTo>
                    <a:pt x="297723" y="1606"/>
                  </a:lnTo>
                  <a:lnTo>
                    <a:pt x="347622" y="623"/>
                  </a:lnTo>
                  <a:lnTo>
                    <a:pt x="397610" y="83"/>
                  </a:lnTo>
                  <a:lnTo>
                    <a:pt x="447690" y="0"/>
                  </a:lnTo>
                  <a:lnTo>
                    <a:pt x="497865" y="390"/>
                  </a:lnTo>
                  <a:lnTo>
                    <a:pt x="497865" y="50732"/>
                  </a:lnTo>
                  <a:lnTo>
                    <a:pt x="497865" y="101072"/>
                  </a:lnTo>
                  <a:lnTo>
                    <a:pt x="497865" y="151412"/>
                  </a:lnTo>
                  <a:lnTo>
                    <a:pt x="497865" y="201752"/>
                  </a:lnTo>
                  <a:lnTo>
                    <a:pt x="497865" y="252092"/>
                  </a:lnTo>
                  <a:lnTo>
                    <a:pt x="497865" y="302434"/>
                  </a:lnTo>
                  <a:lnTo>
                    <a:pt x="448861" y="303228"/>
                  </a:lnTo>
                  <a:lnTo>
                    <a:pt x="399663" y="303444"/>
                  </a:lnTo>
                  <a:lnTo>
                    <a:pt x="350280" y="303103"/>
                  </a:lnTo>
                  <a:lnTo>
                    <a:pt x="300718" y="302227"/>
                  </a:lnTo>
                  <a:lnTo>
                    <a:pt x="250985" y="300837"/>
                  </a:lnTo>
                  <a:lnTo>
                    <a:pt x="201087" y="298954"/>
                  </a:lnTo>
                  <a:lnTo>
                    <a:pt x="151033" y="296599"/>
                  </a:lnTo>
                  <a:lnTo>
                    <a:pt x="100828" y="293793"/>
                  </a:lnTo>
                  <a:lnTo>
                    <a:pt x="50482" y="290558"/>
                  </a:lnTo>
                  <a:lnTo>
                    <a:pt x="0" y="286915"/>
                  </a:lnTo>
                  <a:lnTo>
                    <a:pt x="0" y="232714"/>
                  </a:lnTo>
                  <a:lnTo>
                    <a:pt x="0" y="178513"/>
                  </a:lnTo>
                  <a:lnTo>
                    <a:pt x="0" y="124311"/>
                  </a:lnTo>
                  <a:lnTo>
                    <a:pt x="0" y="70110"/>
                  </a:lnTo>
                  <a:lnTo>
                    <a:pt x="0" y="15909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275858" y="4318153"/>
              <a:ext cx="201930" cy="147320"/>
            </a:xfrm>
            <a:custGeom>
              <a:avLst/>
              <a:gdLst/>
              <a:ahLst/>
              <a:cxnLst/>
              <a:rect l="l" t="t" r="r" b="b"/>
              <a:pathLst>
                <a:path w="201930" h="147320">
                  <a:moveTo>
                    <a:pt x="181228" y="0"/>
                  </a:moveTo>
                  <a:lnTo>
                    <a:pt x="22136" y="0"/>
                  </a:lnTo>
                  <a:lnTo>
                    <a:pt x="12655" y="1229"/>
                  </a:lnTo>
                  <a:lnTo>
                    <a:pt x="5714" y="4456"/>
                  </a:lnTo>
                  <a:lnTo>
                    <a:pt x="1451" y="9270"/>
                  </a:lnTo>
                  <a:lnTo>
                    <a:pt x="0" y="15265"/>
                  </a:lnTo>
                  <a:lnTo>
                    <a:pt x="0" y="141249"/>
                  </a:lnTo>
                  <a:lnTo>
                    <a:pt x="50097" y="143572"/>
                  </a:lnTo>
                  <a:lnTo>
                    <a:pt x="100363" y="145559"/>
                  </a:lnTo>
                  <a:lnTo>
                    <a:pt x="150802" y="146905"/>
                  </a:lnTo>
                  <a:lnTo>
                    <a:pt x="201421" y="147307"/>
                  </a:lnTo>
                  <a:lnTo>
                    <a:pt x="201256" y="13982"/>
                  </a:lnTo>
                  <a:lnTo>
                    <a:pt x="199258" y="5798"/>
                  </a:lnTo>
                  <a:lnTo>
                    <a:pt x="194257" y="1785"/>
                  </a:lnTo>
                  <a:lnTo>
                    <a:pt x="187749" y="375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298890" y="4358192"/>
              <a:ext cx="168910" cy="35560"/>
            </a:xfrm>
            <a:custGeom>
              <a:avLst/>
              <a:gdLst/>
              <a:ahLst/>
              <a:cxnLst/>
              <a:rect l="l" t="t" r="r" b="b"/>
              <a:pathLst>
                <a:path w="168910" h="35560">
                  <a:moveTo>
                    <a:pt x="4838" y="3009"/>
                  </a:moveTo>
                  <a:lnTo>
                    <a:pt x="2451" y="0"/>
                  </a:lnTo>
                  <a:lnTo>
                    <a:pt x="0" y="3009"/>
                  </a:lnTo>
                  <a:lnTo>
                    <a:pt x="0" y="35077"/>
                  </a:lnTo>
                  <a:lnTo>
                    <a:pt x="4838" y="35077"/>
                  </a:lnTo>
                  <a:lnTo>
                    <a:pt x="4838" y="3009"/>
                  </a:lnTo>
                  <a:close/>
                </a:path>
                <a:path w="168910" h="35560">
                  <a:moveTo>
                    <a:pt x="158496" y="8267"/>
                  </a:moveTo>
                  <a:lnTo>
                    <a:pt x="152755" y="8267"/>
                  </a:lnTo>
                  <a:lnTo>
                    <a:pt x="152755" y="35521"/>
                  </a:lnTo>
                  <a:lnTo>
                    <a:pt x="158496" y="35521"/>
                  </a:lnTo>
                  <a:lnTo>
                    <a:pt x="158496" y="8267"/>
                  </a:lnTo>
                  <a:close/>
                </a:path>
                <a:path w="168910" h="35560">
                  <a:moveTo>
                    <a:pt x="168313" y="7708"/>
                  </a:moveTo>
                  <a:lnTo>
                    <a:pt x="168173" y="4673"/>
                  </a:lnTo>
                  <a:lnTo>
                    <a:pt x="159740" y="1270"/>
                  </a:lnTo>
                  <a:lnTo>
                    <a:pt x="147777" y="1219"/>
                  </a:lnTo>
                  <a:lnTo>
                    <a:pt x="147777" y="7708"/>
                  </a:lnTo>
                  <a:lnTo>
                    <a:pt x="168313" y="7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295846" y="4363433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3086" y="152"/>
                  </a:lnTo>
                  <a:lnTo>
                    <a:pt x="4546" y="1168"/>
                  </a:lnTo>
                  <a:lnTo>
                    <a:pt x="6019" y="2197"/>
                  </a:lnTo>
                  <a:lnTo>
                    <a:pt x="7480" y="4406"/>
                  </a:lnTo>
                  <a:lnTo>
                    <a:pt x="9093" y="4406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295846" y="4369893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3086" y="152"/>
                  </a:lnTo>
                  <a:lnTo>
                    <a:pt x="4546" y="1168"/>
                  </a:lnTo>
                  <a:lnTo>
                    <a:pt x="6019" y="2197"/>
                  </a:lnTo>
                  <a:lnTo>
                    <a:pt x="7480" y="4406"/>
                  </a:lnTo>
                  <a:lnTo>
                    <a:pt x="9093" y="4406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95846" y="4376055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3086" y="152"/>
                  </a:lnTo>
                  <a:lnTo>
                    <a:pt x="4546" y="1168"/>
                  </a:lnTo>
                  <a:lnTo>
                    <a:pt x="6019" y="2197"/>
                  </a:lnTo>
                  <a:lnTo>
                    <a:pt x="7480" y="4406"/>
                  </a:lnTo>
                  <a:lnTo>
                    <a:pt x="9093" y="4406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95846" y="4382290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0"/>
                  </a:moveTo>
                  <a:lnTo>
                    <a:pt x="3086" y="152"/>
                  </a:lnTo>
                  <a:lnTo>
                    <a:pt x="4546" y="1181"/>
                  </a:lnTo>
                  <a:lnTo>
                    <a:pt x="6019" y="2209"/>
                  </a:lnTo>
                  <a:lnTo>
                    <a:pt x="7480" y="4406"/>
                  </a:lnTo>
                  <a:lnTo>
                    <a:pt x="9093" y="4406"/>
                  </a:lnTo>
                </a:path>
              </a:pathLst>
            </a:custGeom>
            <a:ln w="7200">
              <a:solidFill>
                <a:srgbClr val="4E4E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22105" y="4158104"/>
              <a:ext cx="79730" cy="13251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522191" y="4158928"/>
              <a:ext cx="41275" cy="132080"/>
            </a:xfrm>
            <a:custGeom>
              <a:avLst/>
              <a:gdLst/>
              <a:ahLst/>
              <a:cxnLst/>
              <a:rect l="l" t="t" r="r" b="b"/>
              <a:pathLst>
                <a:path w="41275" h="132079">
                  <a:moveTo>
                    <a:pt x="0" y="0"/>
                  </a:moveTo>
                  <a:lnTo>
                    <a:pt x="0" y="7340"/>
                  </a:lnTo>
                  <a:lnTo>
                    <a:pt x="15482" y="43913"/>
                  </a:lnTo>
                  <a:lnTo>
                    <a:pt x="24363" y="72364"/>
                  </a:lnTo>
                  <a:lnTo>
                    <a:pt x="29669" y="99405"/>
                  </a:lnTo>
                  <a:lnTo>
                    <a:pt x="34429" y="131749"/>
                  </a:lnTo>
                  <a:lnTo>
                    <a:pt x="40716" y="131787"/>
                  </a:lnTo>
                  <a:lnTo>
                    <a:pt x="33173" y="89137"/>
                  </a:lnTo>
                  <a:lnTo>
                    <a:pt x="25592" y="56097"/>
                  </a:lnTo>
                  <a:lnTo>
                    <a:pt x="15393" y="27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57246" y="4158523"/>
              <a:ext cx="79476" cy="13209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457317" y="4159346"/>
              <a:ext cx="40640" cy="131445"/>
            </a:xfrm>
            <a:custGeom>
              <a:avLst/>
              <a:gdLst/>
              <a:ahLst/>
              <a:cxnLst/>
              <a:rect l="l" t="t" r="r" b="b"/>
              <a:pathLst>
                <a:path w="40639" h="131445">
                  <a:moveTo>
                    <a:pt x="12" y="0"/>
                  </a:moveTo>
                  <a:lnTo>
                    <a:pt x="0" y="7315"/>
                  </a:lnTo>
                  <a:lnTo>
                    <a:pt x="15440" y="43775"/>
                  </a:lnTo>
                  <a:lnTo>
                    <a:pt x="24299" y="72137"/>
                  </a:lnTo>
                  <a:lnTo>
                    <a:pt x="29594" y="99092"/>
                  </a:lnTo>
                  <a:lnTo>
                    <a:pt x="34340" y="131330"/>
                  </a:lnTo>
                  <a:lnTo>
                    <a:pt x="40601" y="131381"/>
                  </a:lnTo>
                  <a:lnTo>
                    <a:pt x="33084" y="88859"/>
                  </a:lnTo>
                  <a:lnTo>
                    <a:pt x="25527" y="55922"/>
                  </a:lnTo>
                  <a:lnTo>
                    <a:pt x="15359" y="2787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88196" y="4160275"/>
              <a:ext cx="78435" cy="130352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388274" y="4161088"/>
              <a:ext cx="40640" cy="130175"/>
            </a:xfrm>
            <a:custGeom>
              <a:avLst/>
              <a:gdLst/>
              <a:ahLst/>
              <a:cxnLst/>
              <a:rect l="l" t="t" r="r" b="b"/>
              <a:pathLst>
                <a:path w="40639" h="130175">
                  <a:moveTo>
                    <a:pt x="12" y="0"/>
                  </a:moveTo>
                  <a:lnTo>
                    <a:pt x="0" y="7213"/>
                  </a:lnTo>
                  <a:lnTo>
                    <a:pt x="15236" y="43187"/>
                  </a:lnTo>
                  <a:lnTo>
                    <a:pt x="23976" y="71173"/>
                  </a:lnTo>
                  <a:lnTo>
                    <a:pt x="29198" y="97774"/>
                  </a:lnTo>
                  <a:lnTo>
                    <a:pt x="33883" y="129590"/>
                  </a:lnTo>
                  <a:lnTo>
                    <a:pt x="40068" y="129628"/>
                  </a:lnTo>
                  <a:lnTo>
                    <a:pt x="32647" y="87677"/>
                  </a:lnTo>
                  <a:lnTo>
                    <a:pt x="25188" y="55179"/>
                  </a:lnTo>
                  <a:lnTo>
                    <a:pt x="15156" y="2750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19591" y="4162841"/>
              <a:ext cx="76885" cy="127787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319657" y="4163637"/>
              <a:ext cx="39370" cy="127635"/>
            </a:xfrm>
            <a:custGeom>
              <a:avLst/>
              <a:gdLst/>
              <a:ahLst/>
              <a:cxnLst/>
              <a:rect l="l" t="t" r="r" b="b"/>
              <a:pathLst>
                <a:path w="39369" h="127635">
                  <a:moveTo>
                    <a:pt x="12" y="0"/>
                  </a:moveTo>
                  <a:lnTo>
                    <a:pt x="0" y="7073"/>
                  </a:lnTo>
                  <a:lnTo>
                    <a:pt x="14938" y="42340"/>
                  </a:lnTo>
                  <a:lnTo>
                    <a:pt x="23506" y="69776"/>
                  </a:lnTo>
                  <a:lnTo>
                    <a:pt x="28623" y="95856"/>
                  </a:lnTo>
                  <a:lnTo>
                    <a:pt x="33210" y="127050"/>
                  </a:lnTo>
                  <a:lnTo>
                    <a:pt x="39281" y="127088"/>
                  </a:lnTo>
                  <a:lnTo>
                    <a:pt x="32004" y="85957"/>
                  </a:lnTo>
                  <a:lnTo>
                    <a:pt x="24690" y="54095"/>
                  </a:lnTo>
                  <a:lnTo>
                    <a:pt x="14854" y="2695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7018" y="4165228"/>
              <a:ext cx="75450" cy="12539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257085" y="4166017"/>
              <a:ext cx="38735" cy="125095"/>
            </a:xfrm>
            <a:custGeom>
              <a:avLst/>
              <a:gdLst/>
              <a:ahLst/>
              <a:cxnLst/>
              <a:rect l="l" t="t" r="r" b="b"/>
              <a:pathLst>
                <a:path w="38735" h="125095">
                  <a:moveTo>
                    <a:pt x="12" y="0"/>
                  </a:moveTo>
                  <a:lnTo>
                    <a:pt x="0" y="6934"/>
                  </a:lnTo>
                  <a:lnTo>
                    <a:pt x="14657" y="41547"/>
                  </a:lnTo>
                  <a:lnTo>
                    <a:pt x="23067" y="68470"/>
                  </a:lnTo>
                  <a:lnTo>
                    <a:pt x="28094" y="94057"/>
                  </a:lnTo>
                  <a:lnTo>
                    <a:pt x="32600" y="124663"/>
                  </a:lnTo>
                  <a:lnTo>
                    <a:pt x="38544" y="124701"/>
                  </a:lnTo>
                  <a:lnTo>
                    <a:pt x="31405" y="84346"/>
                  </a:lnTo>
                  <a:lnTo>
                    <a:pt x="24231" y="53082"/>
                  </a:lnTo>
                  <a:lnTo>
                    <a:pt x="14580" y="2645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7473" y="4168226"/>
              <a:ext cx="73647" cy="12240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187538" y="4168990"/>
              <a:ext cx="38100" cy="121920"/>
            </a:xfrm>
            <a:custGeom>
              <a:avLst/>
              <a:gdLst/>
              <a:ahLst/>
              <a:cxnLst/>
              <a:rect l="l" t="t" r="r" b="b"/>
              <a:pathLst>
                <a:path w="38100" h="121920">
                  <a:moveTo>
                    <a:pt x="12" y="0"/>
                  </a:moveTo>
                  <a:lnTo>
                    <a:pt x="0" y="6769"/>
                  </a:lnTo>
                  <a:lnTo>
                    <a:pt x="14307" y="40554"/>
                  </a:lnTo>
                  <a:lnTo>
                    <a:pt x="22517" y="66835"/>
                  </a:lnTo>
                  <a:lnTo>
                    <a:pt x="27421" y="91813"/>
                  </a:lnTo>
                  <a:lnTo>
                    <a:pt x="31813" y="121691"/>
                  </a:lnTo>
                  <a:lnTo>
                    <a:pt x="37630" y="121729"/>
                  </a:lnTo>
                  <a:lnTo>
                    <a:pt x="30661" y="82335"/>
                  </a:lnTo>
                  <a:lnTo>
                    <a:pt x="23655" y="51816"/>
                  </a:lnTo>
                  <a:lnTo>
                    <a:pt x="14232" y="2582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27808" y="4173877"/>
              <a:ext cx="70256" cy="116751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127878" y="4174602"/>
              <a:ext cx="36195" cy="116205"/>
            </a:xfrm>
            <a:custGeom>
              <a:avLst/>
              <a:gdLst/>
              <a:ahLst/>
              <a:cxnLst/>
              <a:rect l="l" t="t" r="r" b="b"/>
              <a:pathLst>
                <a:path w="36194" h="116204">
                  <a:moveTo>
                    <a:pt x="12" y="0"/>
                  </a:moveTo>
                  <a:lnTo>
                    <a:pt x="0" y="6464"/>
                  </a:lnTo>
                  <a:lnTo>
                    <a:pt x="13649" y="38689"/>
                  </a:lnTo>
                  <a:lnTo>
                    <a:pt x="21477" y="63757"/>
                  </a:lnTo>
                  <a:lnTo>
                    <a:pt x="26155" y="87581"/>
                  </a:lnTo>
                  <a:lnTo>
                    <a:pt x="30353" y="116078"/>
                  </a:lnTo>
                  <a:lnTo>
                    <a:pt x="35890" y="116116"/>
                  </a:lnTo>
                  <a:lnTo>
                    <a:pt x="29241" y="78538"/>
                  </a:lnTo>
                  <a:lnTo>
                    <a:pt x="22561" y="49428"/>
                  </a:lnTo>
                  <a:lnTo>
                    <a:pt x="13576" y="2463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14841" y="4324131"/>
              <a:ext cx="124409" cy="12534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321138" y="4338704"/>
              <a:ext cx="111125" cy="111125"/>
            </a:xfrm>
            <a:custGeom>
              <a:avLst/>
              <a:gdLst/>
              <a:ahLst/>
              <a:cxnLst/>
              <a:rect l="l" t="t" r="r" b="b"/>
              <a:pathLst>
                <a:path w="111125" h="111125">
                  <a:moveTo>
                    <a:pt x="105398" y="31471"/>
                  </a:moveTo>
                  <a:lnTo>
                    <a:pt x="110777" y="52818"/>
                  </a:lnTo>
                  <a:lnTo>
                    <a:pt x="107660" y="73840"/>
                  </a:lnTo>
                  <a:lnTo>
                    <a:pt x="96888" y="92159"/>
                  </a:lnTo>
                  <a:lnTo>
                    <a:pt x="79299" y="105398"/>
                  </a:lnTo>
                  <a:lnTo>
                    <a:pt x="57958" y="110777"/>
                  </a:lnTo>
                  <a:lnTo>
                    <a:pt x="36935" y="107660"/>
                  </a:lnTo>
                  <a:lnTo>
                    <a:pt x="18613" y="96888"/>
                  </a:lnTo>
                  <a:lnTo>
                    <a:pt x="5373" y="79299"/>
                  </a:lnTo>
                  <a:lnTo>
                    <a:pt x="0" y="57960"/>
                  </a:lnTo>
                  <a:lnTo>
                    <a:pt x="3115" y="36940"/>
                  </a:lnTo>
                  <a:lnTo>
                    <a:pt x="13885" y="18619"/>
                  </a:lnTo>
                  <a:lnTo>
                    <a:pt x="31471" y="5373"/>
                  </a:lnTo>
                  <a:lnTo>
                    <a:pt x="52818" y="0"/>
                  </a:lnTo>
                  <a:lnTo>
                    <a:pt x="73840" y="3115"/>
                  </a:lnTo>
                  <a:lnTo>
                    <a:pt x="92159" y="13885"/>
                  </a:lnTo>
                  <a:lnTo>
                    <a:pt x="105398" y="31471"/>
                  </a:lnTo>
                  <a:close/>
                </a:path>
              </a:pathLst>
            </a:custGeom>
            <a:ln w="9004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371129" y="4361007"/>
              <a:ext cx="64135" cy="43815"/>
            </a:xfrm>
            <a:custGeom>
              <a:avLst/>
              <a:gdLst/>
              <a:ahLst/>
              <a:cxnLst/>
              <a:rect l="l" t="t" r="r" b="b"/>
              <a:pathLst>
                <a:path w="64135" h="43814">
                  <a:moveTo>
                    <a:pt x="55562" y="0"/>
                  </a:moveTo>
                  <a:lnTo>
                    <a:pt x="0" y="26568"/>
                  </a:lnTo>
                  <a:lnTo>
                    <a:pt x="8191" y="43700"/>
                  </a:lnTo>
                  <a:lnTo>
                    <a:pt x="63753" y="17132"/>
                  </a:lnTo>
                  <a:lnTo>
                    <a:pt x="55562" y="0"/>
                  </a:lnTo>
                  <a:close/>
                </a:path>
              </a:pathLst>
            </a:custGeom>
            <a:solidFill>
              <a:srgbClr val="31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371129" y="4361007"/>
              <a:ext cx="64135" cy="43815"/>
            </a:xfrm>
            <a:custGeom>
              <a:avLst/>
              <a:gdLst/>
              <a:ahLst/>
              <a:cxnLst/>
              <a:rect l="l" t="t" r="r" b="b"/>
              <a:pathLst>
                <a:path w="64135" h="43814">
                  <a:moveTo>
                    <a:pt x="0" y="26568"/>
                  </a:moveTo>
                  <a:lnTo>
                    <a:pt x="8191" y="43700"/>
                  </a:lnTo>
                  <a:lnTo>
                    <a:pt x="63753" y="17132"/>
                  </a:lnTo>
                  <a:lnTo>
                    <a:pt x="55562" y="0"/>
                  </a:lnTo>
                  <a:lnTo>
                    <a:pt x="0" y="26568"/>
                  </a:lnTo>
                  <a:close/>
                </a:path>
              </a:pathLst>
            </a:custGeom>
            <a:ln w="9004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427687" y="4361702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4">
                  <a:moveTo>
                    <a:pt x="2895" y="0"/>
                  </a:moveTo>
                  <a:lnTo>
                    <a:pt x="0" y="1384"/>
                  </a:lnTo>
                  <a:lnTo>
                    <a:pt x="6197" y="14350"/>
                  </a:lnTo>
                  <a:lnTo>
                    <a:pt x="9093" y="12966"/>
                  </a:lnTo>
                  <a:lnTo>
                    <a:pt x="10502" y="431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08331" y="4159209"/>
              <a:ext cx="605213" cy="76476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07871" y="4159643"/>
              <a:ext cx="605020" cy="76476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607875" y="4159638"/>
              <a:ext cx="605155" cy="765175"/>
            </a:xfrm>
            <a:custGeom>
              <a:avLst/>
              <a:gdLst/>
              <a:ahLst/>
              <a:cxnLst/>
              <a:rect l="l" t="t" r="r" b="b"/>
              <a:pathLst>
                <a:path w="605155" h="765175">
                  <a:moveTo>
                    <a:pt x="0" y="0"/>
                  </a:moveTo>
                  <a:lnTo>
                    <a:pt x="0" y="0"/>
                  </a:lnTo>
                  <a:lnTo>
                    <a:pt x="584098" y="0"/>
                  </a:lnTo>
                  <a:lnTo>
                    <a:pt x="598928" y="15675"/>
                  </a:lnTo>
                  <a:lnTo>
                    <a:pt x="605013" y="50365"/>
                  </a:lnTo>
                  <a:lnTo>
                    <a:pt x="602695" y="85278"/>
                  </a:lnTo>
                  <a:lnTo>
                    <a:pt x="592315" y="101625"/>
                  </a:lnTo>
                  <a:lnTo>
                    <a:pt x="576668" y="103687"/>
                  </a:lnTo>
                  <a:lnTo>
                    <a:pt x="559723" y="107978"/>
                  </a:lnTo>
                  <a:lnTo>
                    <a:pt x="546756" y="114741"/>
                  </a:lnTo>
                  <a:lnTo>
                    <a:pt x="543039" y="124218"/>
                  </a:lnTo>
                  <a:lnTo>
                    <a:pt x="552269" y="174925"/>
                  </a:lnTo>
                  <a:lnTo>
                    <a:pt x="558997" y="225048"/>
                  </a:lnTo>
                  <a:lnTo>
                    <a:pt x="563458" y="274693"/>
                  </a:lnTo>
                  <a:lnTo>
                    <a:pt x="565890" y="323964"/>
                  </a:lnTo>
                  <a:lnTo>
                    <a:pt x="566529" y="372968"/>
                  </a:lnTo>
                  <a:lnTo>
                    <a:pt x="565611" y="421808"/>
                  </a:lnTo>
                  <a:lnTo>
                    <a:pt x="563374" y="470589"/>
                  </a:lnTo>
                  <a:lnTo>
                    <a:pt x="560053" y="519417"/>
                  </a:lnTo>
                  <a:lnTo>
                    <a:pt x="555887" y="568397"/>
                  </a:lnTo>
                  <a:lnTo>
                    <a:pt x="551110" y="617634"/>
                  </a:lnTo>
                  <a:lnTo>
                    <a:pt x="545960" y="667232"/>
                  </a:lnTo>
                  <a:lnTo>
                    <a:pt x="546369" y="674259"/>
                  </a:lnTo>
                  <a:lnTo>
                    <a:pt x="547709" y="687146"/>
                  </a:lnTo>
                  <a:lnTo>
                    <a:pt x="549492" y="699861"/>
                  </a:lnTo>
                  <a:lnTo>
                    <a:pt x="551230" y="706374"/>
                  </a:lnTo>
                  <a:lnTo>
                    <a:pt x="562805" y="723609"/>
                  </a:lnTo>
                  <a:lnTo>
                    <a:pt x="566181" y="742781"/>
                  </a:lnTo>
                  <a:lnTo>
                    <a:pt x="562600" y="758348"/>
                  </a:lnTo>
                  <a:lnTo>
                    <a:pt x="553300" y="764768"/>
                  </a:lnTo>
                  <a:lnTo>
                    <a:pt x="509133" y="764642"/>
                  </a:lnTo>
                  <a:lnTo>
                    <a:pt x="470166" y="764513"/>
                  </a:lnTo>
                  <a:lnTo>
                    <a:pt x="431199" y="764381"/>
                  </a:lnTo>
                  <a:lnTo>
                    <a:pt x="387032" y="764247"/>
                  </a:lnTo>
                  <a:lnTo>
                    <a:pt x="375286" y="758991"/>
                  </a:lnTo>
                  <a:lnTo>
                    <a:pt x="369454" y="745569"/>
                  </a:lnTo>
                  <a:lnTo>
                    <a:pt x="372096" y="727075"/>
                  </a:lnTo>
                  <a:lnTo>
                    <a:pt x="385775" y="706602"/>
                  </a:lnTo>
                  <a:lnTo>
                    <a:pt x="393192" y="697427"/>
                  </a:lnTo>
                  <a:lnTo>
                    <a:pt x="395511" y="689122"/>
                  </a:lnTo>
                  <a:lnTo>
                    <a:pt x="394174" y="679086"/>
                  </a:lnTo>
                  <a:lnTo>
                    <a:pt x="390626" y="664718"/>
                  </a:lnTo>
                  <a:lnTo>
                    <a:pt x="382194" y="621433"/>
                  </a:lnTo>
                  <a:lnTo>
                    <a:pt x="375286" y="573952"/>
                  </a:lnTo>
                  <a:lnTo>
                    <a:pt x="369822" y="523587"/>
                  </a:lnTo>
                  <a:lnTo>
                    <a:pt x="365721" y="471652"/>
                  </a:lnTo>
                  <a:lnTo>
                    <a:pt x="362904" y="419460"/>
                  </a:lnTo>
                  <a:lnTo>
                    <a:pt x="361290" y="368323"/>
                  </a:lnTo>
                  <a:lnTo>
                    <a:pt x="360800" y="319556"/>
                  </a:lnTo>
                  <a:lnTo>
                    <a:pt x="361353" y="274472"/>
                  </a:lnTo>
                  <a:lnTo>
                    <a:pt x="322149" y="274161"/>
                  </a:lnTo>
                  <a:lnTo>
                    <a:pt x="286411" y="273919"/>
                  </a:lnTo>
                  <a:lnTo>
                    <a:pt x="250676" y="273725"/>
                  </a:lnTo>
                  <a:lnTo>
                    <a:pt x="211480" y="273558"/>
                  </a:lnTo>
                  <a:lnTo>
                    <a:pt x="198518" y="276633"/>
                  </a:lnTo>
                  <a:lnTo>
                    <a:pt x="187302" y="285454"/>
                  </a:lnTo>
                  <a:lnTo>
                    <a:pt x="179444" y="297357"/>
                  </a:lnTo>
                  <a:lnTo>
                    <a:pt x="176555" y="309676"/>
                  </a:lnTo>
                  <a:lnTo>
                    <a:pt x="132416" y="309505"/>
                  </a:lnTo>
                  <a:lnTo>
                    <a:pt x="88277" y="309333"/>
                  </a:lnTo>
                  <a:lnTo>
                    <a:pt x="44138" y="309162"/>
                  </a:lnTo>
                  <a:lnTo>
                    <a:pt x="0" y="308991"/>
                  </a:lnTo>
                  <a:lnTo>
                    <a:pt x="0" y="257492"/>
                  </a:lnTo>
                  <a:lnTo>
                    <a:pt x="0" y="205994"/>
                  </a:lnTo>
                  <a:lnTo>
                    <a:pt x="0" y="154495"/>
                  </a:lnTo>
                  <a:lnTo>
                    <a:pt x="0" y="102997"/>
                  </a:lnTo>
                  <a:lnTo>
                    <a:pt x="0" y="51498"/>
                  </a:lnTo>
                  <a:lnTo>
                    <a:pt x="0" y="0"/>
                  </a:lnTo>
                  <a:close/>
                </a:path>
              </a:pathLst>
            </a:custGeom>
            <a:ln w="9004">
              <a:solidFill>
                <a:srgbClr val="126A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08822" y="4157777"/>
              <a:ext cx="90651" cy="8120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59916" y="4259894"/>
              <a:ext cx="141169" cy="56959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59660" y="4260785"/>
              <a:ext cx="141014" cy="568248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059658" y="4260783"/>
              <a:ext cx="141605" cy="568325"/>
            </a:xfrm>
            <a:custGeom>
              <a:avLst/>
              <a:gdLst/>
              <a:ahLst/>
              <a:cxnLst/>
              <a:rect l="l" t="t" r="r" b="b"/>
              <a:pathLst>
                <a:path w="141605" h="568325">
                  <a:moveTo>
                    <a:pt x="141014" y="0"/>
                  </a:moveTo>
                  <a:lnTo>
                    <a:pt x="125367" y="2061"/>
                  </a:lnTo>
                  <a:lnTo>
                    <a:pt x="108423" y="6351"/>
                  </a:lnTo>
                  <a:lnTo>
                    <a:pt x="95455" y="13110"/>
                  </a:lnTo>
                  <a:lnTo>
                    <a:pt x="91738" y="22580"/>
                  </a:lnTo>
                  <a:lnTo>
                    <a:pt x="100969" y="73287"/>
                  </a:lnTo>
                  <a:lnTo>
                    <a:pt x="107696" y="123411"/>
                  </a:lnTo>
                  <a:lnTo>
                    <a:pt x="112158" y="173057"/>
                  </a:lnTo>
                  <a:lnTo>
                    <a:pt x="114590" y="222330"/>
                  </a:lnTo>
                  <a:lnTo>
                    <a:pt x="115229" y="271335"/>
                  </a:lnTo>
                  <a:lnTo>
                    <a:pt x="114313" y="320177"/>
                  </a:lnTo>
                  <a:lnTo>
                    <a:pt x="112077" y="368960"/>
                  </a:lnTo>
                  <a:lnTo>
                    <a:pt x="108758" y="417790"/>
                  </a:lnTo>
                  <a:lnTo>
                    <a:pt x="104593" y="466771"/>
                  </a:lnTo>
                  <a:lnTo>
                    <a:pt x="99819" y="516008"/>
                  </a:lnTo>
                  <a:lnTo>
                    <a:pt x="94672" y="565607"/>
                  </a:lnTo>
                  <a:lnTo>
                    <a:pt x="94570" y="566496"/>
                  </a:lnTo>
                  <a:lnTo>
                    <a:pt x="95269" y="568210"/>
                  </a:lnTo>
                  <a:lnTo>
                    <a:pt x="94393" y="568248"/>
                  </a:lnTo>
                  <a:lnTo>
                    <a:pt x="46364" y="568135"/>
                  </a:lnTo>
                  <a:lnTo>
                    <a:pt x="25436" y="561533"/>
                  </a:lnTo>
                  <a:lnTo>
                    <a:pt x="22455" y="547336"/>
                  </a:lnTo>
                  <a:lnTo>
                    <a:pt x="28268" y="524439"/>
                  </a:lnTo>
                  <a:lnTo>
                    <a:pt x="33721" y="491735"/>
                  </a:lnTo>
                  <a:lnTo>
                    <a:pt x="29661" y="448119"/>
                  </a:lnTo>
                  <a:lnTo>
                    <a:pt x="16911" y="388722"/>
                  </a:lnTo>
                  <a:lnTo>
                    <a:pt x="7935" y="337151"/>
                  </a:lnTo>
                  <a:lnTo>
                    <a:pt x="2407" y="287752"/>
                  </a:lnTo>
                  <a:lnTo>
                    <a:pt x="0" y="234865"/>
                  </a:lnTo>
                  <a:lnTo>
                    <a:pt x="387" y="172834"/>
                  </a:lnTo>
                  <a:lnTo>
                    <a:pt x="11291" y="167636"/>
                  </a:lnTo>
                  <a:lnTo>
                    <a:pt x="14509" y="153592"/>
                  </a:lnTo>
                  <a:lnTo>
                    <a:pt x="13185" y="133012"/>
                  </a:lnTo>
                  <a:lnTo>
                    <a:pt x="10466" y="108205"/>
                  </a:lnTo>
                  <a:lnTo>
                    <a:pt x="9498" y="81483"/>
                  </a:lnTo>
                  <a:lnTo>
                    <a:pt x="13426" y="55155"/>
                  </a:lnTo>
                  <a:lnTo>
                    <a:pt x="25395" y="31533"/>
                  </a:lnTo>
                  <a:lnTo>
                    <a:pt x="48553" y="12926"/>
                  </a:lnTo>
                  <a:lnTo>
                    <a:pt x="86044" y="1644"/>
                  </a:lnTo>
                  <a:lnTo>
                    <a:pt x="141014" y="0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96691" y="4498464"/>
              <a:ext cx="36182" cy="3619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996686" y="4498466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18097" y="0"/>
                  </a:moveTo>
                  <a:lnTo>
                    <a:pt x="25141" y="1422"/>
                  </a:lnTo>
                  <a:lnTo>
                    <a:pt x="30894" y="5300"/>
                  </a:lnTo>
                  <a:lnTo>
                    <a:pt x="34772" y="11053"/>
                  </a:lnTo>
                  <a:lnTo>
                    <a:pt x="36195" y="18097"/>
                  </a:lnTo>
                  <a:lnTo>
                    <a:pt x="34772" y="25139"/>
                  </a:lnTo>
                  <a:lnTo>
                    <a:pt x="30894" y="30887"/>
                  </a:lnTo>
                  <a:lnTo>
                    <a:pt x="25141" y="34762"/>
                  </a:lnTo>
                  <a:lnTo>
                    <a:pt x="18097" y="36182"/>
                  </a:lnTo>
                  <a:lnTo>
                    <a:pt x="11053" y="34762"/>
                  </a:lnTo>
                  <a:lnTo>
                    <a:pt x="5300" y="30887"/>
                  </a:lnTo>
                  <a:lnTo>
                    <a:pt x="1422" y="25139"/>
                  </a:lnTo>
                  <a:lnTo>
                    <a:pt x="0" y="18097"/>
                  </a:lnTo>
                  <a:lnTo>
                    <a:pt x="1422" y="11053"/>
                  </a:lnTo>
                  <a:lnTo>
                    <a:pt x="5300" y="5300"/>
                  </a:lnTo>
                  <a:lnTo>
                    <a:pt x="11053" y="1422"/>
                  </a:lnTo>
                  <a:lnTo>
                    <a:pt x="18097" y="0"/>
                  </a:lnTo>
                  <a:close/>
                </a:path>
              </a:pathLst>
            </a:custGeom>
            <a:ln w="17995">
              <a:solidFill>
                <a:srgbClr val="196C9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74810" y="4242927"/>
              <a:ext cx="221221" cy="9136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71203" y="4239327"/>
              <a:ext cx="228434" cy="98564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2779674" y="4235980"/>
            <a:ext cx="215900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10">
                <a:solidFill>
                  <a:srgbClr val="C4C4C5"/>
                </a:solidFill>
                <a:latin typeface="Arial"/>
                <a:cs typeface="Arial"/>
              </a:rPr>
              <a:t>RYANMATIC</a:t>
            </a:r>
            <a:endParaRPr sz="25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2780398" y="4267019"/>
            <a:ext cx="212725" cy="508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>
                <a:solidFill>
                  <a:srgbClr val="C4C4C5"/>
                </a:solidFill>
                <a:latin typeface="Arial"/>
                <a:cs typeface="Arial"/>
              </a:rPr>
              <a:t>Power</a:t>
            </a:r>
            <a:r>
              <a:rPr dirty="0" sz="150" spc="4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150">
                <a:solidFill>
                  <a:srgbClr val="C4C4C5"/>
                </a:solidFill>
                <a:latin typeface="Arial"/>
                <a:cs typeface="Arial"/>
              </a:rPr>
              <a:t>Hammer</a:t>
            </a:r>
            <a:r>
              <a:rPr dirty="0" sz="150" spc="4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150" spc="-10">
                <a:solidFill>
                  <a:srgbClr val="C4C4C5"/>
                </a:solidFill>
                <a:latin typeface="Arial"/>
                <a:cs typeface="Arial"/>
              </a:rPr>
              <a:t>Drill</a:t>
            </a:r>
            <a:endParaRPr sz="1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780804" y="4288190"/>
            <a:ext cx="212725" cy="4445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">
                <a:solidFill>
                  <a:srgbClr val="C4C4C5"/>
                </a:solidFill>
                <a:latin typeface="Arial"/>
                <a:cs typeface="Arial"/>
              </a:rPr>
              <a:t>Made</a:t>
            </a:r>
            <a:r>
              <a:rPr dirty="0" sz="100" spc="5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100">
                <a:solidFill>
                  <a:srgbClr val="C4C4C5"/>
                </a:solidFill>
                <a:latin typeface="Arial"/>
                <a:cs typeface="Arial"/>
              </a:rPr>
              <a:t>in</a:t>
            </a:r>
            <a:r>
              <a:rPr dirty="0" sz="100" spc="5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100">
                <a:solidFill>
                  <a:srgbClr val="C4C4C5"/>
                </a:solidFill>
                <a:latin typeface="Arial"/>
                <a:cs typeface="Arial"/>
              </a:rPr>
              <a:t>Keighley,</a:t>
            </a:r>
            <a:r>
              <a:rPr dirty="0" sz="100" spc="55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dirty="0" sz="100" spc="-10">
                <a:solidFill>
                  <a:srgbClr val="C4C4C5"/>
                </a:solidFill>
                <a:latin typeface="Arial"/>
                <a:cs typeface="Arial"/>
              </a:rPr>
              <a:t>England.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1433093" y="4196877"/>
            <a:ext cx="1610995" cy="234950"/>
            <a:chOff x="1433093" y="4196877"/>
            <a:chExt cx="1610995" cy="234950"/>
          </a:xfrm>
        </p:grpSpPr>
        <p:pic>
          <p:nvPicPr>
            <p:cNvPr id="71" name="object 7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87548" y="4392800"/>
              <a:ext cx="54406" cy="17449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2987548" y="4392796"/>
              <a:ext cx="54610" cy="17780"/>
            </a:xfrm>
            <a:custGeom>
              <a:avLst/>
              <a:gdLst/>
              <a:ahLst/>
              <a:cxnLst/>
              <a:rect l="l" t="t" r="r" b="b"/>
              <a:pathLst>
                <a:path w="54610" h="17779">
                  <a:moveTo>
                    <a:pt x="8724" y="0"/>
                  </a:moveTo>
                  <a:lnTo>
                    <a:pt x="45681" y="0"/>
                  </a:lnTo>
                  <a:lnTo>
                    <a:pt x="50482" y="0"/>
                  </a:lnTo>
                  <a:lnTo>
                    <a:pt x="54406" y="3924"/>
                  </a:lnTo>
                  <a:lnTo>
                    <a:pt x="54406" y="8724"/>
                  </a:lnTo>
                  <a:lnTo>
                    <a:pt x="54406" y="13525"/>
                  </a:lnTo>
                  <a:lnTo>
                    <a:pt x="50482" y="17449"/>
                  </a:lnTo>
                  <a:lnTo>
                    <a:pt x="45681" y="17449"/>
                  </a:lnTo>
                  <a:lnTo>
                    <a:pt x="8724" y="17449"/>
                  </a:lnTo>
                  <a:lnTo>
                    <a:pt x="3924" y="17449"/>
                  </a:lnTo>
                  <a:lnTo>
                    <a:pt x="0" y="13525"/>
                  </a:lnTo>
                  <a:lnTo>
                    <a:pt x="0" y="8724"/>
                  </a:lnTo>
                  <a:lnTo>
                    <a:pt x="0" y="3924"/>
                  </a:lnTo>
                  <a:lnTo>
                    <a:pt x="3924" y="0"/>
                  </a:lnTo>
                  <a:lnTo>
                    <a:pt x="8724" y="0"/>
                  </a:lnTo>
                  <a:close/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742592" y="4213932"/>
              <a:ext cx="14604" cy="179705"/>
            </a:xfrm>
            <a:custGeom>
              <a:avLst/>
              <a:gdLst/>
              <a:ahLst/>
              <a:cxnLst/>
              <a:rect l="l" t="t" r="r" b="b"/>
              <a:pathLst>
                <a:path w="14605" h="179704">
                  <a:moveTo>
                    <a:pt x="14376" y="167132"/>
                  </a:moveTo>
                  <a:lnTo>
                    <a:pt x="0" y="167132"/>
                  </a:lnTo>
                  <a:lnTo>
                    <a:pt x="0" y="179514"/>
                  </a:lnTo>
                  <a:lnTo>
                    <a:pt x="14376" y="179514"/>
                  </a:lnTo>
                  <a:lnTo>
                    <a:pt x="14376" y="167132"/>
                  </a:lnTo>
                  <a:close/>
                </a:path>
                <a:path w="14605" h="179704">
                  <a:moveTo>
                    <a:pt x="14376" y="0"/>
                  </a:moveTo>
                  <a:lnTo>
                    <a:pt x="0" y="0"/>
                  </a:lnTo>
                  <a:lnTo>
                    <a:pt x="0" y="150202"/>
                  </a:lnTo>
                  <a:lnTo>
                    <a:pt x="14376" y="150202"/>
                  </a:lnTo>
                  <a:lnTo>
                    <a:pt x="14376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742594" y="4393468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5">
                  <a:moveTo>
                    <a:pt x="14376" y="0"/>
                  </a:moveTo>
                  <a:lnTo>
                    <a:pt x="0" y="0"/>
                  </a:lnTo>
                  <a:lnTo>
                    <a:pt x="0" y="10401"/>
                  </a:lnTo>
                  <a:lnTo>
                    <a:pt x="14376" y="10401"/>
                  </a:lnTo>
                  <a:lnTo>
                    <a:pt x="14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90725" y="4196877"/>
              <a:ext cx="114681" cy="9500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2039263" y="4283845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5">
                  <a:moveTo>
                    <a:pt x="17970" y="0"/>
                  </a:moveTo>
                  <a:lnTo>
                    <a:pt x="0" y="0"/>
                  </a:lnTo>
                  <a:lnTo>
                    <a:pt x="0" y="6794"/>
                  </a:lnTo>
                  <a:lnTo>
                    <a:pt x="17970" y="6794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046768" y="428284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92" y="0"/>
                  </a:moveTo>
                  <a:lnTo>
                    <a:pt x="0" y="0"/>
                  </a:lnTo>
                  <a:lnTo>
                    <a:pt x="0" y="2882"/>
                  </a:lnTo>
                  <a:lnTo>
                    <a:pt x="2692" y="288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043882" y="4289749"/>
              <a:ext cx="8890" cy="37465"/>
            </a:xfrm>
            <a:custGeom>
              <a:avLst/>
              <a:gdLst/>
              <a:ahLst/>
              <a:cxnLst/>
              <a:rect l="l" t="t" r="r" b="b"/>
              <a:pathLst>
                <a:path w="8889" h="37464">
                  <a:moveTo>
                    <a:pt x="8597" y="0"/>
                  </a:moveTo>
                  <a:lnTo>
                    <a:pt x="0" y="0"/>
                  </a:lnTo>
                  <a:lnTo>
                    <a:pt x="0" y="36957"/>
                  </a:lnTo>
                  <a:lnTo>
                    <a:pt x="8597" y="36957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990725" y="4290173"/>
              <a:ext cx="114935" cy="18415"/>
            </a:xfrm>
            <a:custGeom>
              <a:avLst/>
              <a:gdLst/>
              <a:ahLst/>
              <a:cxnLst/>
              <a:rect l="l" t="t" r="r" b="b"/>
              <a:pathLst>
                <a:path w="114935" h="18414">
                  <a:moveTo>
                    <a:pt x="114680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114680" y="18084"/>
                  </a:lnTo>
                  <a:lnTo>
                    <a:pt x="114680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33093" y="4313894"/>
              <a:ext cx="732942" cy="117602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1990725" y="4312757"/>
              <a:ext cx="114935" cy="18415"/>
            </a:xfrm>
            <a:custGeom>
              <a:avLst/>
              <a:gdLst/>
              <a:ahLst/>
              <a:cxnLst/>
              <a:rect l="l" t="t" r="r" b="b"/>
              <a:pathLst>
                <a:path w="114935" h="18414">
                  <a:moveTo>
                    <a:pt x="114680" y="0"/>
                  </a:moveTo>
                  <a:lnTo>
                    <a:pt x="0" y="0"/>
                  </a:lnTo>
                  <a:lnTo>
                    <a:pt x="0" y="18084"/>
                  </a:lnTo>
                  <a:lnTo>
                    <a:pt x="114680" y="18084"/>
                  </a:lnTo>
                  <a:lnTo>
                    <a:pt x="114680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034532" y="435972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1658" y="0"/>
                  </a:moveTo>
                  <a:lnTo>
                    <a:pt x="4457" y="3581"/>
                  </a:lnTo>
                  <a:lnTo>
                    <a:pt x="0" y="16891"/>
                  </a:lnTo>
                  <a:lnTo>
                    <a:pt x="3594" y="24079"/>
                  </a:lnTo>
                  <a:lnTo>
                    <a:pt x="16891" y="28536"/>
                  </a:lnTo>
                  <a:lnTo>
                    <a:pt x="24091" y="24955"/>
                  </a:lnTo>
                  <a:lnTo>
                    <a:pt x="28549" y="11658"/>
                  </a:lnTo>
                  <a:lnTo>
                    <a:pt x="24968" y="4457"/>
                  </a:lnTo>
                  <a:lnTo>
                    <a:pt x="18313" y="2222"/>
                  </a:lnTo>
                  <a:lnTo>
                    <a:pt x="11658" y="0"/>
                  </a:lnTo>
                  <a:close/>
                </a:path>
              </a:pathLst>
            </a:custGeom>
            <a:solidFill>
              <a:srgbClr val="5E5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034532" y="435972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18313" y="2222"/>
                  </a:moveTo>
                  <a:lnTo>
                    <a:pt x="24968" y="4457"/>
                  </a:lnTo>
                  <a:lnTo>
                    <a:pt x="28549" y="11658"/>
                  </a:lnTo>
                  <a:lnTo>
                    <a:pt x="26327" y="18300"/>
                  </a:lnTo>
                  <a:lnTo>
                    <a:pt x="24091" y="24955"/>
                  </a:lnTo>
                  <a:lnTo>
                    <a:pt x="16891" y="28536"/>
                  </a:lnTo>
                  <a:lnTo>
                    <a:pt x="10248" y="26314"/>
                  </a:lnTo>
                  <a:lnTo>
                    <a:pt x="3594" y="24079"/>
                  </a:lnTo>
                  <a:lnTo>
                    <a:pt x="0" y="16891"/>
                  </a:lnTo>
                  <a:lnTo>
                    <a:pt x="2235" y="10236"/>
                  </a:lnTo>
                  <a:lnTo>
                    <a:pt x="4457" y="3581"/>
                  </a:lnTo>
                  <a:lnTo>
                    <a:pt x="11658" y="0"/>
                  </a:lnTo>
                  <a:lnTo>
                    <a:pt x="18313" y="2222"/>
                  </a:lnTo>
                  <a:close/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038604" y="4350540"/>
              <a:ext cx="20955" cy="46990"/>
            </a:xfrm>
            <a:custGeom>
              <a:avLst/>
              <a:gdLst/>
              <a:ahLst/>
              <a:cxnLst/>
              <a:rect l="l" t="t" r="r" b="b"/>
              <a:pathLst>
                <a:path w="20955" h="46989">
                  <a:moveTo>
                    <a:pt x="16141" y="0"/>
                  </a:moveTo>
                  <a:lnTo>
                    <a:pt x="14185" y="990"/>
                  </a:lnTo>
                  <a:lnTo>
                    <a:pt x="0" y="43294"/>
                  </a:lnTo>
                  <a:lnTo>
                    <a:pt x="977" y="45262"/>
                  </a:lnTo>
                  <a:lnTo>
                    <a:pt x="4610" y="46482"/>
                  </a:lnTo>
                  <a:lnTo>
                    <a:pt x="6578" y="45504"/>
                  </a:lnTo>
                  <a:lnTo>
                    <a:pt x="20751" y="3187"/>
                  </a:lnTo>
                  <a:lnTo>
                    <a:pt x="19773" y="1219"/>
                  </a:lnTo>
                  <a:lnTo>
                    <a:pt x="17957" y="609"/>
                  </a:lnTo>
                  <a:lnTo>
                    <a:pt x="16141" y="0"/>
                  </a:lnTo>
                  <a:close/>
                </a:path>
              </a:pathLst>
            </a:custGeom>
            <a:solidFill>
              <a:srgbClr val="52515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2621775" y="4425248"/>
            <a:ext cx="161290" cy="50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15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15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5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150">
              <a:latin typeface="Arial"/>
              <a:cs typeface="Arial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431928" y="3035435"/>
            <a:ext cx="6650355" cy="6951345"/>
            <a:chOff x="431928" y="3035435"/>
            <a:chExt cx="6650355" cy="6951345"/>
          </a:xfrm>
        </p:grpSpPr>
        <p:pic>
          <p:nvPicPr>
            <p:cNvPr id="87" name="object 8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33161" y="4486951"/>
              <a:ext cx="172542" cy="91846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2835543" y="4577889"/>
              <a:ext cx="220979" cy="283210"/>
            </a:xfrm>
            <a:custGeom>
              <a:avLst/>
              <a:gdLst/>
              <a:ahLst/>
              <a:cxnLst/>
              <a:rect l="l" t="t" r="r" b="b"/>
              <a:pathLst>
                <a:path w="220980" h="283210">
                  <a:moveTo>
                    <a:pt x="43074" y="0"/>
                  </a:moveTo>
                  <a:lnTo>
                    <a:pt x="65506" y="7507"/>
                  </a:lnTo>
                  <a:lnTo>
                    <a:pt x="82074" y="9642"/>
                  </a:lnTo>
                  <a:lnTo>
                    <a:pt x="96868" y="8858"/>
                  </a:lnTo>
                  <a:lnTo>
                    <a:pt x="113978" y="7607"/>
                  </a:lnTo>
                  <a:lnTo>
                    <a:pt x="135557" y="6359"/>
                  </a:lnTo>
                  <a:lnTo>
                    <a:pt x="188925" y="10932"/>
                  </a:lnTo>
                  <a:lnTo>
                    <a:pt x="208022" y="51566"/>
                  </a:lnTo>
                  <a:lnTo>
                    <a:pt x="204428" y="60386"/>
                  </a:lnTo>
                  <a:lnTo>
                    <a:pt x="194598" y="75450"/>
                  </a:lnTo>
                  <a:lnTo>
                    <a:pt x="187508" y="82427"/>
                  </a:lnTo>
                  <a:lnTo>
                    <a:pt x="183847" y="83764"/>
                  </a:lnTo>
                  <a:lnTo>
                    <a:pt x="187768" y="84046"/>
                  </a:lnTo>
                  <a:lnTo>
                    <a:pt x="203424" y="87858"/>
                  </a:lnTo>
                  <a:lnTo>
                    <a:pt x="210174" y="95918"/>
                  </a:lnTo>
                  <a:lnTo>
                    <a:pt x="217402" y="112483"/>
                  </a:lnTo>
                  <a:lnTo>
                    <a:pt x="220489" y="130792"/>
                  </a:lnTo>
                  <a:lnTo>
                    <a:pt x="214816" y="144081"/>
                  </a:lnTo>
                  <a:lnTo>
                    <a:pt x="211355" y="147619"/>
                  </a:lnTo>
                  <a:lnTo>
                    <a:pt x="209798" y="151004"/>
                  </a:lnTo>
                  <a:lnTo>
                    <a:pt x="206324" y="155963"/>
                  </a:lnTo>
                  <a:lnTo>
                    <a:pt x="197112" y="164223"/>
                  </a:lnTo>
                  <a:lnTo>
                    <a:pt x="202764" y="164998"/>
                  </a:lnTo>
                  <a:lnTo>
                    <a:pt x="206155" y="176860"/>
                  </a:lnTo>
                  <a:lnTo>
                    <a:pt x="208969" y="184189"/>
                  </a:lnTo>
                  <a:lnTo>
                    <a:pt x="212249" y="194354"/>
                  </a:lnTo>
                  <a:lnTo>
                    <a:pt x="212764" y="205395"/>
                  </a:lnTo>
                  <a:lnTo>
                    <a:pt x="207285" y="215353"/>
                  </a:lnTo>
                  <a:lnTo>
                    <a:pt x="199356" y="221135"/>
                  </a:lnTo>
                  <a:lnTo>
                    <a:pt x="199501" y="221172"/>
                  </a:lnTo>
                  <a:lnTo>
                    <a:pt x="203954" y="225964"/>
                  </a:lnTo>
                  <a:lnTo>
                    <a:pt x="208949" y="246011"/>
                  </a:lnTo>
                  <a:lnTo>
                    <a:pt x="196611" y="270858"/>
                  </a:lnTo>
                  <a:lnTo>
                    <a:pt x="161803" y="280782"/>
                  </a:lnTo>
                  <a:lnTo>
                    <a:pt x="121152" y="282475"/>
                  </a:lnTo>
                  <a:lnTo>
                    <a:pt x="91283" y="282625"/>
                  </a:lnTo>
                  <a:lnTo>
                    <a:pt x="51105" y="277777"/>
                  </a:lnTo>
                  <a:lnTo>
                    <a:pt x="34600" y="259148"/>
                  </a:lnTo>
                  <a:lnTo>
                    <a:pt x="28072" y="235010"/>
                  </a:lnTo>
                  <a:lnTo>
                    <a:pt x="17826" y="213639"/>
                  </a:lnTo>
                  <a:lnTo>
                    <a:pt x="13467" y="201232"/>
                  </a:lnTo>
                  <a:lnTo>
                    <a:pt x="17425" y="187896"/>
                  </a:lnTo>
                  <a:lnTo>
                    <a:pt x="23304" y="176427"/>
                  </a:lnTo>
                  <a:lnTo>
                    <a:pt x="24710" y="169621"/>
                  </a:lnTo>
                  <a:lnTo>
                    <a:pt x="9524" y="152213"/>
                  </a:lnTo>
                  <a:lnTo>
                    <a:pt x="1478" y="139906"/>
                  </a:lnTo>
                  <a:lnTo>
                    <a:pt x="0" y="124594"/>
                  </a:lnTo>
                  <a:lnTo>
                    <a:pt x="4517" y="98171"/>
                  </a:lnTo>
                  <a:lnTo>
                    <a:pt x="9428" y="91100"/>
                  </a:lnTo>
                  <a:lnTo>
                    <a:pt x="15078" y="89982"/>
                  </a:lnTo>
                  <a:lnTo>
                    <a:pt x="16074" y="85983"/>
                  </a:lnTo>
                  <a:lnTo>
                    <a:pt x="7019" y="70269"/>
                  </a:lnTo>
                  <a:lnTo>
                    <a:pt x="3585" y="47525"/>
                  </a:lnTo>
                  <a:lnTo>
                    <a:pt x="13478" y="23233"/>
                  </a:lnTo>
                  <a:lnTo>
                    <a:pt x="29155" y="4891"/>
                  </a:lnTo>
                  <a:lnTo>
                    <a:pt x="43074" y="0"/>
                  </a:lnTo>
                  <a:close/>
                </a:path>
              </a:pathLst>
            </a:custGeom>
            <a:ln w="3594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489137" y="3061215"/>
              <a:ext cx="1180465" cy="2651125"/>
            </a:xfrm>
            <a:custGeom>
              <a:avLst/>
              <a:gdLst/>
              <a:ahLst/>
              <a:cxnLst/>
              <a:rect l="l" t="t" r="r" b="b"/>
              <a:pathLst>
                <a:path w="1180464" h="2651125">
                  <a:moveTo>
                    <a:pt x="514969" y="0"/>
                  </a:moveTo>
                  <a:lnTo>
                    <a:pt x="465018" y="2526"/>
                  </a:lnTo>
                  <a:lnTo>
                    <a:pt x="411066" y="10022"/>
                  </a:lnTo>
                  <a:lnTo>
                    <a:pt x="357205" y="18888"/>
                  </a:lnTo>
                  <a:lnTo>
                    <a:pt x="310064" y="26134"/>
                  </a:lnTo>
                  <a:lnTo>
                    <a:pt x="268216" y="33848"/>
                  </a:lnTo>
                  <a:lnTo>
                    <a:pt x="230234" y="44117"/>
                  </a:lnTo>
                  <a:lnTo>
                    <a:pt x="194689" y="59030"/>
                  </a:lnTo>
                  <a:lnTo>
                    <a:pt x="160153" y="80676"/>
                  </a:lnTo>
                  <a:lnTo>
                    <a:pt x="125198" y="111142"/>
                  </a:lnTo>
                  <a:lnTo>
                    <a:pt x="88397" y="152516"/>
                  </a:lnTo>
                  <a:lnTo>
                    <a:pt x="59020" y="198047"/>
                  </a:lnTo>
                  <a:lnTo>
                    <a:pt x="43293" y="236276"/>
                  </a:lnTo>
                  <a:lnTo>
                    <a:pt x="30856" y="286465"/>
                  </a:lnTo>
                  <a:lnTo>
                    <a:pt x="24694" y="349856"/>
                  </a:lnTo>
                  <a:lnTo>
                    <a:pt x="27793" y="427687"/>
                  </a:lnTo>
                  <a:lnTo>
                    <a:pt x="28645" y="465568"/>
                  </a:lnTo>
                  <a:lnTo>
                    <a:pt x="24125" y="497321"/>
                  </a:lnTo>
                  <a:lnTo>
                    <a:pt x="8505" y="559914"/>
                  </a:lnTo>
                  <a:lnTo>
                    <a:pt x="2171" y="599487"/>
                  </a:lnTo>
                  <a:lnTo>
                    <a:pt x="0" y="650399"/>
                  </a:lnTo>
                  <a:lnTo>
                    <a:pt x="4374" y="717018"/>
                  </a:lnTo>
                  <a:lnTo>
                    <a:pt x="13878" y="718829"/>
                  </a:lnTo>
                  <a:lnTo>
                    <a:pt x="54175" y="712511"/>
                  </a:lnTo>
                  <a:lnTo>
                    <a:pt x="63772" y="714250"/>
                  </a:lnTo>
                  <a:lnTo>
                    <a:pt x="72671" y="777555"/>
                  </a:lnTo>
                  <a:lnTo>
                    <a:pt x="83039" y="836090"/>
                  </a:lnTo>
                  <a:lnTo>
                    <a:pt x="96398" y="887956"/>
                  </a:lnTo>
                  <a:lnTo>
                    <a:pt x="114275" y="931250"/>
                  </a:lnTo>
                  <a:lnTo>
                    <a:pt x="138193" y="964071"/>
                  </a:lnTo>
                  <a:lnTo>
                    <a:pt x="198786" y="995059"/>
                  </a:lnTo>
                  <a:lnTo>
                    <a:pt x="214861" y="997211"/>
                  </a:lnTo>
                  <a:lnTo>
                    <a:pt x="229606" y="991950"/>
                  </a:lnTo>
                  <a:lnTo>
                    <a:pt x="266756" y="974449"/>
                  </a:lnTo>
                  <a:lnTo>
                    <a:pt x="274728" y="971734"/>
                  </a:lnTo>
                  <a:lnTo>
                    <a:pt x="311842" y="1020731"/>
                  </a:lnTo>
                  <a:lnTo>
                    <a:pt x="336972" y="1061061"/>
                  </a:lnTo>
                  <a:lnTo>
                    <a:pt x="362229" y="1105278"/>
                  </a:lnTo>
                  <a:lnTo>
                    <a:pt x="384122" y="1150879"/>
                  </a:lnTo>
                  <a:lnTo>
                    <a:pt x="399161" y="1195359"/>
                  </a:lnTo>
                  <a:lnTo>
                    <a:pt x="403857" y="1236214"/>
                  </a:lnTo>
                  <a:lnTo>
                    <a:pt x="394721" y="1270942"/>
                  </a:lnTo>
                  <a:lnTo>
                    <a:pt x="269220" y="1341147"/>
                  </a:lnTo>
                  <a:lnTo>
                    <a:pt x="153929" y="2540967"/>
                  </a:lnTo>
                  <a:lnTo>
                    <a:pt x="164013" y="2611109"/>
                  </a:lnTo>
                  <a:lnTo>
                    <a:pt x="1180191" y="2650606"/>
                  </a:lnTo>
                  <a:lnTo>
                    <a:pt x="1113033" y="2411833"/>
                  </a:lnTo>
                  <a:lnTo>
                    <a:pt x="1106215" y="2359992"/>
                  </a:lnTo>
                  <a:lnTo>
                    <a:pt x="1103835" y="2310439"/>
                  </a:lnTo>
                  <a:lnTo>
                    <a:pt x="1105083" y="2262469"/>
                  </a:lnTo>
                  <a:lnTo>
                    <a:pt x="1109150" y="2215375"/>
                  </a:lnTo>
                  <a:lnTo>
                    <a:pt x="1115223" y="2168452"/>
                  </a:lnTo>
                  <a:lnTo>
                    <a:pt x="1130153" y="2072299"/>
                  </a:lnTo>
                  <a:lnTo>
                    <a:pt x="1135343" y="2026413"/>
                  </a:lnTo>
                  <a:lnTo>
                    <a:pt x="1137937" y="1977907"/>
                  </a:lnTo>
                  <a:lnTo>
                    <a:pt x="1138655" y="1928446"/>
                  </a:lnTo>
                  <a:lnTo>
                    <a:pt x="1138216" y="1879697"/>
                  </a:lnTo>
                  <a:lnTo>
                    <a:pt x="1137341" y="1833323"/>
                  </a:lnTo>
                  <a:lnTo>
                    <a:pt x="1135415" y="1787397"/>
                  </a:lnTo>
                  <a:lnTo>
                    <a:pt x="1131379" y="1736861"/>
                  </a:lnTo>
                  <a:lnTo>
                    <a:pt x="1125382" y="1682826"/>
                  </a:lnTo>
                  <a:lnTo>
                    <a:pt x="1117572" y="1626403"/>
                  </a:lnTo>
                  <a:lnTo>
                    <a:pt x="1108095" y="1568703"/>
                  </a:lnTo>
                  <a:lnTo>
                    <a:pt x="1097099" y="1510838"/>
                  </a:lnTo>
                  <a:lnTo>
                    <a:pt x="1084733" y="1453920"/>
                  </a:lnTo>
                  <a:lnTo>
                    <a:pt x="1071144" y="1399058"/>
                  </a:lnTo>
                  <a:lnTo>
                    <a:pt x="1056479" y="1347366"/>
                  </a:lnTo>
                  <a:lnTo>
                    <a:pt x="1040886" y="1299954"/>
                  </a:lnTo>
                  <a:lnTo>
                    <a:pt x="1024514" y="1257933"/>
                  </a:lnTo>
                  <a:lnTo>
                    <a:pt x="1007509" y="1222415"/>
                  </a:lnTo>
                  <a:lnTo>
                    <a:pt x="979393" y="1178621"/>
                  </a:lnTo>
                  <a:lnTo>
                    <a:pt x="948413" y="1141236"/>
                  </a:lnTo>
                  <a:lnTo>
                    <a:pt x="915780" y="1105643"/>
                  </a:lnTo>
                  <a:lnTo>
                    <a:pt x="882706" y="1067221"/>
                  </a:lnTo>
                  <a:lnTo>
                    <a:pt x="853049" y="1029130"/>
                  </a:lnTo>
                  <a:lnTo>
                    <a:pt x="825346" y="990542"/>
                  </a:lnTo>
                  <a:lnTo>
                    <a:pt x="800927" y="951030"/>
                  </a:lnTo>
                  <a:lnTo>
                    <a:pt x="781125" y="910163"/>
                  </a:lnTo>
                  <a:lnTo>
                    <a:pt x="767271" y="867514"/>
                  </a:lnTo>
                  <a:lnTo>
                    <a:pt x="760698" y="822655"/>
                  </a:lnTo>
                  <a:lnTo>
                    <a:pt x="762736" y="775155"/>
                  </a:lnTo>
                  <a:lnTo>
                    <a:pt x="774718" y="724588"/>
                  </a:lnTo>
                  <a:lnTo>
                    <a:pt x="790517" y="650089"/>
                  </a:lnTo>
                  <a:lnTo>
                    <a:pt x="804919" y="606280"/>
                  </a:lnTo>
                  <a:lnTo>
                    <a:pt x="817107" y="562164"/>
                  </a:lnTo>
                  <a:lnTo>
                    <a:pt x="826998" y="517994"/>
                  </a:lnTo>
                  <a:lnTo>
                    <a:pt x="834504" y="474020"/>
                  </a:lnTo>
                  <a:lnTo>
                    <a:pt x="839543" y="430495"/>
                  </a:lnTo>
                  <a:lnTo>
                    <a:pt x="842027" y="387668"/>
                  </a:lnTo>
                  <a:lnTo>
                    <a:pt x="841873" y="345792"/>
                  </a:lnTo>
                  <a:lnTo>
                    <a:pt x="838995" y="305118"/>
                  </a:lnTo>
                  <a:lnTo>
                    <a:pt x="833307" y="265896"/>
                  </a:lnTo>
                  <a:lnTo>
                    <a:pt x="824726" y="228378"/>
                  </a:lnTo>
                  <a:lnTo>
                    <a:pt x="798540" y="159459"/>
                  </a:lnTo>
                  <a:lnTo>
                    <a:pt x="759756" y="100372"/>
                  </a:lnTo>
                  <a:lnTo>
                    <a:pt x="707692" y="53125"/>
                  </a:lnTo>
                  <a:lnTo>
                    <a:pt x="641669" y="19728"/>
                  </a:lnTo>
                  <a:lnTo>
                    <a:pt x="603209" y="8852"/>
                  </a:lnTo>
                  <a:lnTo>
                    <a:pt x="561004" y="2192"/>
                  </a:lnTo>
                  <a:lnTo>
                    <a:pt x="514969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489137" y="3061215"/>
              <a:ext cx="1180465" cy="2651125"/>
            </a:xfrm>
            <a:custGeom>
              <a:avLst/>
              <a:gdLst/>
              <a:ahLst/>
              <a:cxnLst/>
              <a:rect l="l" t="t" r="r" b="b"/>
              <a:pathLst>
                <a:path w="1180464" h="2651125">
                  <a:moveTo>
                    <a:pt x="790517" y="650089"/>
                  </a:moveTo>
                  <a:lnTo>
                    <a:pt x="774718" y="724588"/>
                  </a:lnTo>
                  <a:lnTo>
                    <a:pt x="762736" y="775155"/>
                  </a:lnTo>
                  <a:lnTo>
                    <a:pt x="760698" y="822655"/>
                  </a:lnTo>
                  <a:lnTo>
                    <a:pt x="767271" y="867514"/>
                  </a:lnTo>
                  <a:lnTo>
                    <a:pt x="781125" y="910163"/>
                  </a:lnTo>
                  <a:lnTo>
                    <a:pt x="800927" y="951030"/>
                  </a:lnTo>
                  <a:lnTo>
                    <a:pt x="825346" y="990542"/>
                  </a:lnTo>
                  <a:lnTo>
                    <a:pt x="853049" y="1029130"/>
                  </a:lnTo>
                  <a:lnTo>
                    <a:pt x="882706" y="1067221"/>
                  </a:lnTo>
                  <a:lnTo>
                    <a:pt x="915780" y="1105643"/>
                  </a:lnTo>
                  <a:lnTo>
                    <a:pt x="948413" y="1141236"/>
                  </a:lnTo>
                  <a:lnTo>
                    <a:pt x="979393" y="1178621"/>
                  </a:lnTo>
                  <a:lnTo>
                    <a:pt x="1007509" y="1222415"/>
                  </a:lnTo>
                  <a:lnTo>
                    <a:pt x="1024514" y="1257933"/>
                  </a:lnTo>
                  <a:lnTo>
                    <a:pt x="1040886" y="1299954"/>
                  </a:lnTo>
                  <a:lnTo>
                    <a:pt x="1056479" y="1347366"/>
                  </a:lnTo>
                  <a:lnTo>
                    <a:pt x="1071144" y="1399058"/>
                  </a:lnTo>
                  <a:lnTo>
                    <a:pt x="1084733" y="1453920"/>
                  </a:lnTo>
                  <a:lnTo>
                    <a:pt x="1097099" y="1510838"/>
                  </a:lnTo>
                  <a:lnTo>
                    <a:pt x="1108095" y="1568703"/>
                  </a:lnTo>
                  <a:lnTo>
                    <a:pt x="1117572" y="1626403"/>
                  </a:lnTo>
                  <a:lnTo>
                    <a:pt x="1125382" y="1682826"/>
                  </a:lnTo>
                  <a:lnTo>
                    <a:pt x="1131379" y="1736861"/>
                  </a:lnTo>
                  <a:lnTo>
                    <a:pt x="1135415" y="1787397"/>
                  </a:lnTo>
                  <a:lnTo>
                    <a:pt x="1137341" y="1833323"/>
                  </a:lnTo>
                  <a:lnTo>
                    <a:pt x="1138216" y="1879697"/>
                  </a:lnTo>
                  <a:lnTo>
                    <a:pt x="1138655" y="1928446"/>
                  </a:lnTo>
                  <a:lnTo>
                    <a:pt x="1137937" y="1977907"/>
                  </a:lnTo>
                  <a:lnTo>
                    <a:pt x="1135343" y="2026413"/>
                  </a:lnTo>
                  <a:lnTo>
                    <a:pt x="1130153" y="2072299"/>
                  </a:lnTo>
                  <a:lnTo>
                    <a:pt x="1122494" y="2120996"/>
                  </a:lnTo>
                  <a:lnTo>
                    <a:pt x="1115223" y="2168452"/>
                  </a:lnTo>
                  <a:lnTo>
                    <a:pt x="1109150" y="2215375"/>
                  </a:lnTo>
                  <a:lnTo>
                    <a:pt x="1105083" y="2262469"/>
                  </a:lnTo>
                  <a:lnTo>
                    <a:pt x="1103835" y="2310439"/>
                  </a:lnTo>
                  <a:lnTo>
                    <a:pt x="1106215" y="2359992"/>
                  </a:lnTo>
                  <a:lnTo>
                    <a:pt x="1113033" y="2411833"/>
                  </a:lnTo>
                  <a:lnTo>
                    <a:pt x="1180191" y="2650606"/>
                  </a:lnTo>
                  <a:lnTo>
                    <a:pt x="164013" y="2611109"/>
                  </a:lnTo>
                  <a:lnTo>
                    <a:pt x="153929" y="2540967"/>
                  </a:lnTo>
                  <a:lnTo>
                    <a:pt x="269220" y="1341147"/>
                  </a:lnTo>
                  <a:lnTo>
                    <a:pt x="394721" y="1270942"/>
                  </a:lnTo>
                  <a:lnTo>
                    <a:pt x="403857" y="1236214"/>
                  </a:lnTo>
                  <a:lnTo>
                    <a:pt x="399161" y="1195359"/>
                  </a:lnTo>
                  <a:lnTo>
                    <a:pt x="384122" y="1150879"/>
                  </a:lnTo>
                  <a:lnTo>
                    <a:pt x="362229" y="1105278"/>
                  </a:lnTo>
                  <a:lnTo>
                    <a:pt x="336972" y="1061061"/>
                  </a:lnTo>
                  <a:lnTo>
                    <a:pt x="311842" y="1020731"/>
                  </a:lnTo>
                  <a:lnTo>
                    <a:pt x="290327" y="986792"/>
                  </a:lnTo>
                  <a:lnTo>
                    <a:pt x="274728" y="971734"/>
                  </a:lnTo>
                  <a:lnTo>
                    <a:pt x="266756" y="974449"/>
                  </a:lnTo>
                  <a:lnTo>
                    <a:pt x="254729" y="980251"/>
                  </a:lnTo>
                  <a:lnTo>
                    <a:pt x="229606" y="991950"/>
                  </a:lnTo>
                  <a:lnTo>
                    <a:pt x="214861" y="997211"/>
                  </a:lnTo>
                  <a:lnTo>
                    <a:pt x="198786" y="995059"/>
                  </a:lnTo>
                  <a:lnTo>
                    <a:pt x="169677" y="984518"/>
                  </a:lnTo>
                  <a:lnTo>
                    <a:pt x="114275" y="931250"/>
                  </a:lnTo>
                  <a:lnTo>
                    <a:pt x="96398" y="887956"/>
                  </a:lnTo>
                  <a:lnTo>
                    <a:pt x="83039" y="836090"/>
                  </a:lnTo>
                  <a:lnTo>
                    <a:pt x="72671" y="777555"/>
                  </a:lnTo>
                  <a:lnTo>
                    <a:pt x="63772" y="714250"/>
                  </a:lnTo>
                  <a:lnTo>
                    <a:pt x="54175" y="712511"/>
                  </a:lnTo>
                  <a:lnTo>
                    <a:pt x="34011" y="715682"/>
                  </a:lnTo>
                  <a:lnTo>
                    <a:pt x="13878" y="718829"/>
                  </a:lnTo>
                  <a:lnTo>
                    <a:pt x="4374" y="717018"/>
                  </a:lnTo>
                  <a:lnTo>
                    <a:pt x="0" y="650399"/>
                  </a:lnTo>
                  <a:lnTo>
                    <a:pt x="2171" y="599487"/>
                  </a:lnTo>
                  <a:lnTo>
                    <a:pt x="8505" y="559914"/>
                  </a:lnTo>
                  <a:lnTo>
                    <a:pt x="16617" y="527315"/>
                  </a:lnTo>
                  <a:lnTo>
                    <a:pt x="24125" y="497321"/>
                  </a:lnTo>
                  <a:lnTo>
                    <a:pt x="28645" y="465568"/>
                  </a:lnTo>
                  <a:lnTo>
                    <a:pt x="27793" y="427687"/>
                  </a:lnTo>
                  <a:lnTo>
                    <a:pt x="24694" y="349856"/>
                  </a:lnTo>
                  <a:lnTo>
                    <a:pt x="30856" y="286465"/>
                  </a:lnTo>
                  <a:lnTo>
                    <a:pt x="43293" y="236276"/>
                  </a:lnTo>
                  <a:lnTo>
                    <a:pt x="59020" y="198047"/>
                  </a:lnTo>
                  <a:lnTo>
                    <a:pt x="88397" y="152516"/>
                  </a:lnTo>
                  <a:lnTo>
                    <a:pt x="125198" y="111142"/>
                  </a:lnTo>
                  <a:lnTo>
                    <a:pt x="160153" y="80676"/>
                  </a:lnTo>
                  <a:lnTo>
                    <a:pt x="194689" y="59030"/>
                  </a:lnTo>
                  <a:lnTo>
                    <a:pt x="230234" y="44117"/>
                  </a:lnTo>
                  <a:lnTo>
                    <a:pt x="268216" y="33848"/>
                  </a:lnTo>
                  <a:lnTo>
                    <a:pt x="310064" y="26134"/>
                  </a:lnTo>
                  <a:lnTo>
                    <a:pt x="357205" y="18888"/>
                  </a:lnTo>
                  <a:lnTo>
                    <a:pt x="411066" y="10022"/>
                  </a:lnTo>
                  <a:lnTo>
                    <a:pt x="465018" y="2526"/>
                  </a:lnTo>
                  <a:lnTo>
                    <a:pt x="514969" y="0"/>
                  </a:lnTo>
                  <a:lnTo>
                    <a:pt x="561004" y="2192"/>
                  </a:lnTo>
                  <a:lnTo>
                    <a:pt x="603209" y="8852"/>
                  </a:lnTo>
                  <a:lnTo>
                    <a:pt x="641669" y="19728"/>
                  </a:lnTo>
                  <a:lnTo>
                    <a:pt x="707692" y="53125"/>
                  </a:lnTo>
                  <a:lnTo>
                    <a:pt x="759756" y="100372"/>
                  </a:lnTo>
                  <a:lnTo>
                    <a:pt x="798540" y="159459"/>
                  </a:lnTo>
                  <a:lnTo>
                    <a:pt x="824726" y="228378"/>
                  </a:lnTo>
                  <a:lnTo>
                    <a:pt x="833307" y="265896"/>
                  </a:lnTo>
                  <a:lnTo>
                    <a:pt x="838995" y="305118"/>
                  </a:lnTo>
                  <a:lnTo>
                    <a:pt x="841873" y="345792"/>
                  </a:lnTo>
                  <a:lnTo>
                    <a:pt x="842027" y="387668"/>
                  </a:lnTo>
                  <a:lnTo>
                    <a:pt x="839543" y="430495"/>
                  </a:lnTo>
                  <a:lnTo>
                    <a:pt x="834504" y="474020"/>
                  </a:lnTo>
                  <a:lnTo>
                    <a:pt x="826998" y="517994"/>
                  </a:lnTo>
                  <a:lnTo>
                    <a:pt x="817107" y="562164"/>
                  </a:lnTo>
                  <a:lnTo>
                    <a:pt x="804919" y="606280"/>
                  </a:lnTo>
                  <a:lnTo>
                    <a:pt x="790517" y="650089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045663" y="9477189"/>
              <a:ext cx="1042669" cy="325755"/>
            </a:xfrm>
            <a:custGeom>
              <a:avLst/>
              <a:gdLst/>
              <a:ahLst/>
              <a:cxnLst/>
              <a:rect l="l" t="t" r="r" b="b"/>
              <a:pathLst>
                <a:path w="1042670" h="325754">
                  <a:moveTo>
                    <a:pt x="928345" y="0"/>
                  </a:moveTo>
                  <a:lnTo>
                    <a:pt x="506273" y="3568"/>
                  </a:lnTo>
                  <a:lnTo>
                    <a:pt x="501841" y="65290"/>
                  </a:lnTo>
                  <a:lnTo>
                    <a:pt x="493076" y="74457"/>
                  </a:lnTo>
                  <a:lnTo>
                    <a:pt x="429959" y="95769"/>
                  </a:lnTo>
                  <a:lnTo>
                    <a:pt x="377798" y="107699"/>
                  </a:lnTo>
                  <a:lnTo>
                    <a:pt x="313362" y="120335"/>
                  </a:lnTo>
                  <a:lnTo>
                    <a:pt x="237746" y="133570"/>
                  </a:lnTo>
                  <a:lnTo>
                    <a:pt x="152045" y="147294"/>
                  </a:lnTo>
                  <a:lnTo>
                    <a:pt x="114054" y="155083"/>
                  </a:lnTo>
                  <a:lnTo>
                    <a:pt x="72628" y="168477"/>
                  </a:lnTo>
                  <a:lnTo>
                    <a:pt x="34992" y="188177"/>
                  </a:lnTo>
                  <a:lnTo>
                    <a:pt x="8374" y="214884"/>
                  </a:lnTo>
                  <a:lnTo>
                    <a:pt x="0" y="249300"/>
                  </a:lnTo>
                  <a:lnTo>
                    <a:pt x="17095" y="292125"/>
                  </a:lnTo>
                  <a:lnTo>
                    <a:pt x="64894" y="309926"/>
                  </a:lnTo>
                  <a:lnTo>
                    <a:pt x="109050" y="315446"/>
                  </a:lnTo>
                  <a:lnTo>
                    <a:pt x="163254" y="319098"/>
                  </a:lnTo>
                  <a:lnTo>
                    <a:pt x="224916" y="321172"/>
                  </a:lnTo>
                  <a:lnTo>
                    <a:pt x="291445" y="321959"/>
                  </a:lnTo>
                  <a:lnTo>
                    <a:pt x="360248" y="321748"/>
                  </a:lnTo>
                  <a:lnTo>
                    <a:pt x="428735" y="320830"/>
                  </a:lnTo>
                  <a:lnTo>
                    <a:pt x="494314" y="319494"/>
                  </a:lnTo>
                  <a:lnTo>
                    <a:pt x="647693" y="315880"/>
                  </a:lnTo>
                  <a:lnTo>
                    <a:pt x="675729" y="315772"/>
                  </a:lnTo>
                  <a:lnTo>
                    <a:pt x="718229" y="311167"/>
                  </a:lnTo>
                  <a:lnTo>
                    <a:pt x="748912" y="302388"/>
                  </a:lnTo>
                  <a:lnTo>
                    <a:pt x="767514" y="299565"/>
                  </a:lnTo>
                  <a:lnTo>
                    <a:pt x="773773" y="312826"/>
                  </a:lnTo>
                  <a:lnTo>
                    <a:pt x="785473" y="321069"/>
                  </a:lnTo>
                  <a:lnTo>
                    <a:pt x="812545" y="323354"/>
                  </a:lnTo>
                  <a:lnTo>
                    <a:pt x="842948" y="322591"/>
                  </a:lnTo>
                  <a:lnTo>
                    <a:pt x="864642" y="321691"/>
                  </a:lnTo>
                  <a:lnTo>
                    <a:pt x="936082" y="323348"/>
                  </a:lnTo>
                  <a:lnTo>
                    <a:pt x="984875" y="325668"/>
                  </a:lnTo>
                  <a:lnTo>
                    <a:pt x="1015448" y="324677"/>
                  </a:lnTo>
                  <a:lnTo>
                    <a:pt x="1032229" y="316396"/>
                  </a:lnTo>
                  <a:lnTo>
                    <a:pt x="1039646" y="296851"/>
                  </a:lnTo>
                  <a:lnTo>
                    <a:pt x="1042124" y="262064"/>
                  </a:lnTo>
                  <a:lnTo>
                    <a:pt x="1037152" y="222374"/>
                  </a:lnTo>
                  <a:lnTo>
                    <a:pt x="1022363" y="168120"/>
                  </a:lnTo>
                  <a:lnTo>
                    <a:pt x="1000922" y="109029"/>
                  </a:lnTo>
                  <a:lnTo>
                    <a:pt x="975996" y="54827"/>
                  </a:lnTo>
                  <a:lnTo>
                    <a:pt x="950749" y="15242"/>
                  </a:lnTo>
                  <a:lnTo>
                    <a:pt x="928345" y="0"/>
                  </a:lnTo>
                  <a:close/>
                </a:path>
              </a:pathLst>
            </a:custGeom>
            <a:solidFill>
              <a:srgbClr val="31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4045663" y="9477189"/>
              <a:ext cx="1042669" cy="325755"/>
            </a:xfrm>
            <a:custGeom>
              <a:avLst/>
              <a:gdLst/>
              <a:ahLst/>
              <a:cxnLst/>
              <a:rect l="l" t="t" r="r" b="b"/>
              <a:pathLst>
                <a:path w="1042670" h="325754">
                  <a:moveTo>
                    <a:pt x="506273" y="3568"/>
                  </a:moveTo>
                  <a:lnTo>
                    <a:pt x="928345" y="0"/>
                  </a:lnTo>
                  <a:lnTo>
                    <a:pt x="975996" y="54827"/>
                  </a:lnTo>
                  <a:lnTo>
                    <a:pt x="1000922" y="109029"/>
                  </a:lnTo>
                  <a:lnTo>
                    <a:pt x="1022363" y="168120"/>
                  </a:lnTo>
                  <a:lnTo>
                    <a:pt x="1037152" y="222374"/>
                  </a:lnTo>
                  <a:lnTo>
                    <a:pt x="1042124" y="262064"/>
                  </a:lnTo>
                  <a:lnTo>
                    <a:pt x="1039646" y="296851"/>
                  </a:lnTo>
                  <a:lnTo>
                    <a:pt x="1032229" y="316396"/>
                  </a:lnTo>
                  <a:lnTo>
                    <a:pt x="1015448" y="324677"/>
                  </a:lnTo>
                  <a:lnTo>
                    <a:pt x="984875" y="325668"/>
                  </a:lnTo>
                  <a:lnTo>
                    <a:pt x="936082" y="323348"/>
                  </a:lnTo>
                  <a:lnTo>
                    <a:pt x="864642" y="321691"/>
                  </a:lnTo>
                  <a:lnTo>
                    <a:pt x="842948" y="322591"/>
                  </a:lnTo>
                  <a:lnTo>
                    <a:pt x="812545" y="323354"/>
                  </a:lnTo>
                  <a:lnTo>
                    <a:pt x="785473" y="321069"/>
                  </a:lnTo>
                  <a:lnTo>
                    <a:pt x="773773" y="312826"/>
                  </a:lnTo>
                  <a:lnTo>
                    <a:pt x="767514" y="299565"/>
                  </a:lnTo>
                  <a:lnTo>
                    <a:pt x="748912" y="302388"/>
                  </a:lnTo>
                  <a:lnTo>
                    <a:pt x="718229" y="311167"/>
                  </a:lnTo>
                  <a:lnTo>
                    <a:pt x="675729" y="315772"/>
                  </a:lnTo>
                  <a:lnTo>
                    <a:pt x="647693" y="315880"/>
                  </a:lnTo>
                  <a:lnTo>
                    <a:pt x="606385" y="316729"/>
                  </a:lnTo>
                  <a:lnTo>
                    <a:pt x="554394" y="318030"/>
                  </a:lnTo>
                  <a:lnTo>
                    <a:pt x="494314" y="319494"/>
                  </a:lnTo>
                  <a:lnTo>
                    <a:pt x="428735" y="320830"/>
                  </a:lnTo>
                  <a:lnTo>
                    <a:pt x="360248" y="321748"/>
                  </a:lnTo>
                  <a:lnTo>
                    <a:pt x="291445" y="321959"/>
                  </a:lnTo>
                  <a:lnTo>
                    <a:pt x="224916" y="321172"/>
                  </a:lnTo>
                  <a:lnTo>
                    <a:pt x="163254" y="319098"/>
                  </a:lnTo>
                  <a:lnTo>
                    <a:pt x="109050" y="315446"/>
                  </a:lnTo>
                  <a:lnTo>
                    <a:pt x="64894" y="309926"/>
                  </a:lnTo>
                  <a:lnTo>
                    <a:pt x="17095" y="292125"/>
                  </a:lnTo>
                  <a:lnTo>
                    <a:pt x="0" y="249300"/>
                  </a:lnTo>
                  <a:lnTo>
                    <a:pt x="8374" y="214884"/>
                  </a:lnTo>
                  <a:lnTo>
                    <a:pt x="72628" y="168477"/>
                  </a:lnTo>
                  <a:lnTo>
                    <a:pt x="114054" y="155083"/>
                  </a:lnTo>
                  <a:lnTo>
                    <a:pt x="152045" y="147294"/>
                  </a:lnTo>
                  <a:lnTo>
                    <a:pt x="237746" y="133570"/>
                  </a:lnTo>
                  <a:lnTo>
                    <a:pt x="313362" y="120335"/>
                  </a:lnTo>
                  <a:lnTo>
                    <a:pt x="377798" y="107699"/>
                  </a:lnTo>
                  <a:lnTo>
                    <a:pt x="429959" y="95769"/>
                  </a:lnTo>
                  <a:lnTo>
                    <a:pt x="468750" y="84652"/>
                  </a:lnTo>
                  <a:lnTo>
                    <a:pt x="501841" y="65290"/>
                  </a:lnTo>
                  <a:lnTo>
                    <a:pt x="506273" y="35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031090" y="7478852"/>
              <a:ext cx="986155" cy="2016760"/>
            </a:xfrm>
            <a:custGeom>
              <a:avLst/>
              <a:gdLst/>
              <a:ahLst/>
              <a:cxnLst/>
              <a:rect l="l" t="t" r="r" b="b"/>
              <a:pathLst>
                <a:path w="986154" h="2016759">
                  <a:moveTo>
                    <a:pt x="122041" y="0"/>
                  </a:moveTo>
                  <a:lnTo>
                    <a:pt x="79917" y="1598"/>
                  </a:lnTo>
                  <a:lnTo>
                    <a:pt x="34331" y="38742"/>
                  </a:lnTo>
                  <a:lnTo>
                    <a:pt x="14497" y="116699"/>
                  </a:lnTo>
                  <a:lnTo>
                    <a:pt x="7981" y="164219"/>
                  </a:lnTo>
                  <a:lnTo>
                    <a:pt x="3506" y="215952"/>
                  </a:lnTo>
                  <a:lnTo>
                    <a:pt x="902" y="270784"/>
                  </a:lnTo>
                  <a:lnTo>
                    <a:pt x="0" y="327604"/>
                  </a:lnTo>
                  <a:lnTo>
                    <a:pt x="630" y="385301"/>
                  </a:lnTo>
                  <a:lnTo>
                    <a:pt x="2624" y="442762"/>
                  </a:lnTo>
                  <a:lnTo>
                    <a:pt x="5811" y="498876"/>
                  </a:lnTo>
                  <a:lnTo>
                    <a:pt x="10022" y="552530"/>
                  </a:lnTo>
                  <a:lnTo>
                    <a:pt x="15089" y="602613"/>
                  </a:lnTo>
                  <a:lnTo>
                    <a:pt x="20840" y="648013"/>
                  </a:lnTo>
                  <a:lnTo>
                    <a:pt x="27108" y="687617"/>
                  </a:lnTo>
                  <a:lnTo>
                    <a:pt x="41265" y="759763"/>
                  </a:lnTo>
                  <a:lnTo>
                    <a:pt x="50313" y="801638"/>
                  </a:lnTo>
                  <a:lnTo>
                    <a:pt x="60543" y="846883"/>
                  </a:lnTo>
                  <a:lnTo>
                    <a:pt x="71857" y="895126"/>
                  </a:lnTo>
                  <a:lnTo>
                    <a:pt x="84158" y="945993"/>
                  </a:lnTo>
                  <a:lnTo>
                    <a:pt x="97347" y="999112"/>
                  </a:lnTo>
                  <a:lnTo>
                    <a:pt x="111327" y="1054109"/>
                  </a:lnTo>
                  <a:lnTo>
                    <a:pt x="126000" y="1110612"/>
                  </a:lnTo>
                  <a:lnTo>
                    <a:pt x="141267" y="1168247"/>
                  </a:lnTo>
                  <a:lnTo>
                    <a:pt x="157031" y="1226641"/>
                  </a:lnTo>
                  <a:lnTo>
                    <a:pt x="173193" y="1285422"/>
                  </a:lnTo>
                  <a:lnTo>
                    <a:pt x="189657" y="1344215"/>
                  </a:lnTo>
                  <a:lnTo>
                    <a:pt x="206323" y="1402649"/>
                  </a:lnTo>
                  <a:lnTo>
                    <a:pt x="223095" y="1460350"/>
                  </a:lnTo>
                  <a:lnTo>
                    <a:pt x="239873" y="1516945"/>
                  </a:lnTo>
                  <a:lnTo>
                    <a:pt x="256561" y="1572062"/>
                  </a:lnTo>
                  <a:lnTo>
                    <a:pt x="273059" y="1625326"/>
                  </a:lnTo>
                  <a:lnTo>
                    <a:pt x="289271" y="1676365"/>
                  </a:lnTo>
                  <a:lnTo>
                    <a:pt x="305099" y="1724806"/>
                  </a:lnTo>
                  <a:lnTo>
                    <a:pt x="320443" y="1770276"/>
                  </a:lnTo>
                  <a:lnTo>
                    <a:pt x="335207" y="1812402"/>
                  </a:lnTo>
                  <a:lnTo>
                    <a:pt x="349293" y="1850810"/>
                  </a:lnTo>
                  <a:lnTo>
                    <a:pt x="375037" y="1914984"/>
                  </a:lnTo>
                  <a:lnTo>
                    <a:pt x="395991" y="1957221"/>
                  </a:lnTo>
                  <a:lnTo>
                    <a:pt x="438867" y="2004521"/>
                  </a:lnTo>
                  <a:lnTo>
                    <a:pt x="493100" y="2016758"/>
                  </a:lnTo>
                  <a:lnTo>
                    <a:pt x="528250" y="2015167"/>
                  </a:lnTo>
                  <a:lnTo>
                    <a:pt x="570768" y="2011337"/>
                  </a:lnTo>
                  <a:lnTo>
                    <a:pt x="622166" y="2007443"/>
                  </a:lnTo>
                  <a:lnTo>
                    <a:pt x="683952" y="2005662"/>
                  </a:lnTo>
                  <a:lnTo>
                    <a:pt x="714461" y="2005296"/>
                  </a:lnTo>
                  <a:lnTo>
                    <a:pt x="758831" y="2003660"/>
                  </a:lnTo>
                  <a:lnTo>
                    <a:pt x="811163" y="1999939"/>
                  </a:lnTo>
                  <a:lnTo>
                    <a:pt x="865560" y="1993324"/>
                  </a:lnTo>
                  <a:lnTo>
                    <a:pt x="916122" y="1983000"/>
                  </a:lnTo>
                  <a:lnTo>
                    <a:pt x="956952" y="1968157"/>
                  </a:lnTo>
                  <a:lnTo>
                    <a:pt x="985818" y="1921664"/>
                  </a:lnTo>
                  <a:lnTo>
                    <a:pt x="948933" y="1799067"/>
                  </a:lnTo>
                  <a:lnTo>
                    <a:pt x="906809" y="1655681"/>
                  </a:lnTo>
                  <a:lnTo>
                    <a:pt x="845970" y="1444146"/>
                  </a:lnTo>
                  <a:lnTo>
                    <a:pt x="799442" y="1279216"/>
                  </a:lnTo>
                  <a:lnTo>
                    <a:pt x="754378" y="1116606"/>
                  </a:lnTo>
                  <a:lnTo>
                    <a:pt x="712790" y="963250"/>
                  </a:lnTo>
                  <a:lnTo>
                    <a:pt x="687989" y="869578"/>
                  </a:lnTo>
                  <a:lnTo>
                    <a:pt x="654624" y="740473"/>
                  </a:lnTo>
                  <a:lnTo>
                    <a:pt x="644500" y="703183"/>
                  </a:lnTo>
                  <a:lnTo>
                    <a:pt x="622809" y="626268"/>
                  </a:lnTo>
                  <a:lnTo>
                    <a:pt x="613798" y="582083"/>
                  </a:lnTo>
                  <a:lnTo>
                    <a:pt x="613537" y="570249"/>
                  </a:lnTo>
                  <a:lnTo>
                    <a:pt x="614619" y="558298"/>
                  </a:lnTo>
                  <a:lnTo>
                    <a:pt x="617029" y="545292"/>
                  </a:lnTo>
                  <a:lnTo>
                    <a:pt x="620750" y="530293"/>
                  </a:lnTo>
                  <a:lnTo>
                    <a:pt x="639619" y="463951"/>
                  </a:lnTo>
                  <a:lnTo>
                    <a:pt x="648423" y="431594"/>
                  </a:lnTo>
                  <a:lnTo>
                    <a:pt x="658457" y="392553"/>
                  </a:lnTo>
                  <a:lnTo>
                    <a:pt x="669704" y="345888"/>
                  </a:lnTo>
                  <a:lnTo>
                    <a:pt x="682149" y="290661"/>
                  </a:lnTo>
                  <a:lnTo>
                    <a:pt x="705997" y="177595"/>
                  </a:lnTo>
                  <a:lnTo>
                    <a:pt x="713267" y="139189"/>
                  </a:lnTo>
                  <a:lnTo>
                    <a:pt x="715286" y="109581"/>
                  </a:lnTo>
                  <a:lnTo>
                    <a:pt x="709755" y="87639"/>
                  </a:lnTo>
                  <a:lnTo>
                    <a:pt x="666846" y="62214"/>
                  </a:lnTo>
                  <a:lnTo>
                    <a:pt x="624868" y="56466"/>
                  </a:lnTo>
                  <a:lnTo>
                    <a:pt x="566144" y="53848"/>
                  </a:lnTo>
                  <a:lnTo>
                    <a:pt x="488372" y="53227"/>
                  </a:lnTo>
                  <a:lnTo>
                    <a:pt x="446214" y="50463"/>
                  </a:lnTo>
                  <a:lnTo>
                    <a:pt x="396418" y="43290"/>
                  </a:lnTo>
                  <a:lnTo>
                    <a:pt x="341533" y="33386"/>
                  </a:lnTo>
                  <a:lnTo>
                    <a:pt x="284106" y="22427"/>
                  </a:lnTo>
                  <a:lnTo>
                    <a:pt x="226683" y="12091"/>
                  </a:lnTo>
                  <a:lnTo>
                    <a:pt x="171812" y="4056"/>
                  </a:lnTo>
                  <a:lnTo>
                    <a:pt x="122041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574379" y="6778775"/>
              <a:ext cx="1050925" cy="2720975"/>
            </a:xfrm>
            <a:custGeom>
              <a:avLst/>
              <a:gdLst/>
              <a:ahLst/>
              <a:cxnLst/>
              <a:rect l="l" t="t" r="r" b="b"/>
              <a:pathLst>
                <a:path w="1050925" h="2720975">
                  <a:moveTo>
                    <a:pt x="360571" y="0"/>
                  </a:moveTo>
                  <a:lnTo>
                    <a:pt x="310622" y="230"/>
                  </a:lnTo>
                  <a:lnTo>
                    <a:pt x="275821" y="4863"/>
                  </a:lnTo>
                  <a:lnTo>
                    <a:pt x="261016" y="14878"/>
                  </a:lnTo>
                  <a:lnTo>
                    <a:pt x="249415" y="60749"/>
                  </a:lnTo>
                  <a:lnTo>
                    <a:pt x="237065" y="107052"/>
                  </a:lnTo>
                  <a:lnTo>
                    <a:pt x="224089" y="153782"/>
                  </a:lnTo>
                  <a:lnTo>
                    <a:pt x="196755" y="248494"/>
                  </a:lnTo>
                  <a:lnTo>
                    <a:pt x="154146" y="393603"/>
                  </a:lnTo>
                  <a:lnTo>
                    <a:pt x="140007" y="442758"/>
                  </a:lnTo>
                  <a:lnTo>
                    <a:pt x="126106" y="492296"/>
                  </a:lnTo>
                  <a:lnTo>
                    <a:pt x="112566" y="542209"/>
                  </a:lnTo>
                  <a:lnTo>
                    <a:pt x="99510" y="592492"/>
                  </a:lnTo>
                  <a:lnTo>
                    <a:pt x="87061" y="643139"/>
                  </a:lnTo>
                  <a:lnTo>
                    <a:pt x="75344" y="694143"/>
                  </a:lnTo>
                  <a:lnTo>
                    <a:pt x="64481" y="745497"/>
                  </a:lnTo>
                  <a:lnTo>
                    <a:pt x="54595" y="797197"/>
                  </a:lnTo>
                  <a:lnTo>
                    <a:pt x="45810" y="849234"/>
                  </a:lnTo>
                  <a:lnTo>
                    <a:pt x="38249" y="901604"/>
                  </a:lnTo>
                  <a:lnTo>
                    <a:pt x="32036" y="954300"/>
                  </a:lnTo>
                  <a:lnTo>
                    <a:pt x="27293" y="1007315"/>
                  </a:lnTo>
                  <a:lnTo>
                    <a:pt x="24144" y="1060644"/>
                  </a:lnTo>
                  <a:lnTo>
                    <a:pt x="22713" y="1114279"/>
                  </a:lnTo>
                  <a:lnTo>
                    <a:pt x="20880" y="1154459"/>
                  </a:lnTo>
                  <a:lnTo>
                    <a:pt x="16826" y="1200194"/>
                  </a:lnTo>
                  <a:lnTo>
                    <a:pt x="6375" y="1301101"/>
                  </a:lnTo>
                  <a:lnTo>
                    <a:pt x="2137" y="1352657"/>
                  </a:lnTo>
                  <a:lnTo>
                    <a:pt x="0" y="1402538"/>
                  </a:lnTo>
                  <a:lnTo>
                    <a:pt x="1041" y="1448937"/>
                  </a:lnTo>
                  <a:lnTo>
                    <a:pt x="6343" y="1490047"/>
                  </a:lnTo>
                  <a:lnTo>
                    <a:pt x="9053" y="1506856"/>
                  </a:lnTo>
                  <a:lnTo>
                    <a:pt x="12331" y="1533223"/>
                  </a:lnTo>
                  <a:lnTo>
                    <a:pt x="16131" y="1568235"/>
                  </a:lnTo>
                  <a:lnTo>
                    <a:pt x="25128" y="1660541"/>
                  </a:lnTo>
                  <a:lnTo>
                    <a:pt x="66734" y="2121765"/>
                  </a:lnTo>
                  <a:lnTo>
                    <a:pt x="80084" y="2262899"/>
                  </a:lnTo>
                  <a:lnTo>
                    <a:pt x="86787" y="2330463"/>
                  </a:lnTo>
                  <a:lnTo>
                    <a:pt x="93450" y="2394807"/>
                  </a:lnTo>
                  <a:lnTo>
                    <a:pt x="100030" y="2455019"/>
                  </a:lnTo>
                  <a:lnTo>
                    <a:pt x="106484" y="2510187"/>
                  </a:lnTo>
                  <a:lnTo>
                    <a:pt x="112769" y="2559397"/>
                  </a:lnTo>
                  <a:lnTo>
                    <a:pt x="118841" y="2601738"/>
                  </a:lnTo>
                  <a:lnTo>
                    <a:pt x="130174" y="2662160"/>
                  </a:lnTo>
                  <a:lnTo>
                    <a:pt x="153183" y="2698799"/>
                  </a:lnTo>
                  <a:lnTo>
                    <a:pt x="190887" y="2706241"/>
                  </a:lnTo>
                  <a:lnTo>
                    <a:pt x="244683" y="2708420"/>
                  </a:lnTo>
                  <a:lnTo>
                    <a:pt x="306004" y="2707276"/>
                  </a:lnTo>
                  <a:lnTo>
                    <a:pt x="416959" y="2702789"/>
                  </a:lnTo>
                  <a:lnTo>
                    <a:pt x="449458" y="2703328"/>
                  </a:lnTo>
                  <a:lnTo>
                    <a:pt x="556153" y="2716112"/>
                  </a:lnTo>
                  <a:lnTo>
                    <a:pt x="593602" y="2719773"/>
                  </a:lnTo>
                  <a:lnTo>
                    <a:pt x="621989" y="2720964"/>
                  </a:lnTo>
                  <a:lnTo>
                    <a:pt x="642468" y="2719195"/>
                  </a:lnTo>
                  <a:lnTo>
                    <a:pt x="656193" y="2713981"/>
                  </a:lnTo>
                  <a:lnTo>
                    <a:pt x="664317" y="2704832"/>
                  </a:lnTo>
                  <a:lnTo>
                    <a:pt x="667994" y="2691260"/>
                  </a:lnTo>
                  <a:lnTo>
                    <a:pt x="668378" y="2672779"/>
                  </a:lnTo>
                  <a:lnTo>
                    <a:pt x="666621" y="2648900"/>
                  </a:lnTo>
                  <a:lnTo>
                    <a:pt x="663878" y="2619135"/>
                  </a:lnTo>
                  <a:lnTo>
                    <a:pt x="661301" y="2582996"/>
                  </a:lnTo>
                  <a:lnTo>
                    <a:pt x="660045" y="2539996"/>
                  </a:lnTo>
                  <a:lnTo>
                    <a:pt x="661263" y="2489646"/>
                  </a:lnTo>
                  <a:lnTo>
                    <a:pt x="666108" y="2431459"/>
                  </a:lnTo>
                  <a:lnTo>
                    <a:pt x="679337" y="1492132"/>
                  </a:lnTo>
                  <a:lnTo>
                    <a:pt x="679760" y="1429849"/>
                  </a:lnTo>
                  <a:lnTo>
                    <a:pt x="677413" y="1406692"/>
                  </a:lnTo>
                  <a:lnTo>
                    <a:pt x="678261" y="1377778"/>
                  </a:lnTo>
                  <a:lnTo>
                    <a:pt x="688568" y="1304586"/>
                  </a:lnTo>
                  <a:lnTo>
                    <a:pt x="697542" y="1261261"/>
                  </a:lnTo>
                  <a:lnTo>
                    <a:pt x="708739" y="1214087"/>
                  </a:lnTo>
                  <a:lnTo>
                    <a:pt x="721917" y="1163541"/>
                  </a:lnTo>
                  <a:lnTo>
                    <a:pt x="736831" y="1110100"/>
                  </a:lnTo>
                  <a:lnTo>
                    <a:pt x="753240" y="1054240"/>
                  </a:lnTo>
                  <a:lnTo>
                    <a:pt x="770900" y="996440"/>
                  </a:lnTo>
                  <a:lnTo>
                    <a:pt x="789569" y="937176"/>
                  </a:lnTo>
                  <a:lnTo>
                    <a:pt x="809003" y="876926"/>
                  </a:lnTo>
                  <a:lnTo>
                    <a:pt x="828960" y="816165"/>
                  </a:lnTo>
                  <a:lnTo>
                    <a:pt x="946075" y="467621"/>
                  </a:lnTo>
                  <a:lnTo>
                    <a:pt x="962889" y="416653"/>
                  </a:lnTo>
                  <a:lnTo>
                    <a:pt x="978283" y="368992"/>
                  </a:lnTo>
                  <a:lnTo>
                    <a:pt x="992013" y="325116"/>
                  </a:lnTo>
                  <a:lnTo>
                    <a:pt x="1003837" y="285501"/>
                  </a:lnTo>
                  <a:lnTo>
                    <a:pt x="1020794" y="220964"/>
                  </a:lnTo>
                  <a:lnTo>
                    <a:pt x="1025442" y="196996"/>
                  </a:lnTo>
                  <a:lnTo>
                    <a:pt x="1031590" y="167635"/>
                  </a:lnTo>
                  <a:lnTo>
                    <a:pt x="1038821" y="144323"/>
                  </a:lnTo>
                  <a:lnTo>
                    <a:pt x="1045518" y="126194"/>
                  </a:lnTo>
                  <a:lnTo>
                    <a:pt x="1050065" y="112381"/>
                  </a:lnTo>
                  <a:lnTo>
                    <a:pt x="1014400" y="82944"/>
                  </a:lnTo>
                  <a:lnTo>
                    <a:pt x="885829" y="63698"/>
                  </a:lnTo>
                  <a:lnTo>
                    <a:pt x="814953" y="53198"/>
                  </a:lnTo>
                  <a:lnTo>
                    <a:pt x="707053" y="36104"/>
                  </a:lnTo>
                  <a:lnTo>
                    <a:pt x="667964" y="30530"/>
                  </a:lnTo>
                  <a:lnTo>
                    <a:pt x="614952" y="23470"/>
                  </a:lnTo>
                  <a:lnTo>
                    <a:pt x="552860" y="15906"/>
                  </a:lnTo>
                  <a:lnTo>
                    <a:pt x="486536" y="8819"/>
                  </a:lnTo>
                  <a:lnTo>
                    <a:pt x="420825" y="3189"/>
                  </a:lnTo>
                  <a:lnTo>
                    <a:pt x="36057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518234" y="4111172"/>
              <a:ext cx="1410335" cy="3815079"/>
            </a:xfrm>
            <a:custGeom>
              <a:avLst/>
              <a:gdLst/>
              <a:ahLst/>
              <a:cxnLst/>
              <a:rect l="l" t="t" r="r" b="b"/>
              <a:pathLst>
                <a:path w="1410335" h="3815079">
                  <a:moveTo>
                    <a:pt x="904457" y="0"/>
                  </a:moveTo>
                  <a:lnTo>
                    <a:pt x="869837" y="4862"/>
                  </a:lnTo>
                  <a:lnTo>
                    <a:pt x="838572" y="17607"/>
                  </a:lnTo>
                  <a:lnTo>
                    <a:pt x="812533" y="26792"/>
                  </a:lnTo>
                  <a:lnTo>
                    <a:pt x="244640" y="236926"/>
                  </a:lnTo>
                  <a:lnTo>
                    <a:pt x="123990" y="923120"/>
                  </a:lnTo>
                  <a:lnTo>
                    <a:pt x="124434" y="1183411"/>
                  </a:lnTo>
                  <a:lnTo>
                    <a:pt x="123843" y="1245738"/>
                  </a:lnTo>
                  <a:lnTo>
                    <a:pt x="122146" y="1316771"/>
                  </a:lnTo>
                  <a:lnTo>
                    <a:pt x="119885" y="1385897"/>
                  </a:lnTo>
                  <a:lnTo>
                    <a:pt x="119404" y="1416498"/>
                  </a:lnTo>
                  <a:lnTo>
                    <a:pt x="121180" y="1485333"/>
                  </a:lnTo>
                  <a:lnTo>
                    <a:pt x="124014" y="1529791"/>
                  </a:lnTo>
                  <a:lnTo>
                    <a:pt x="128530" y="1585093"/>
                  </a:lnTo>
                  <a:lnTo>
                    <a:pt x="135016" y="1654349"/>
                  </a:lnTo>
                  <a:lnTo>
                    <a:pt x="149069" y="1791207"/>
                  </a:lnTo>
                  <a:lnTo>
                    <a:pt x="186423" y="2133163"/>
                  </a:lnTo>
                  <a:lnTo>
                    <a:pt x="187834" y="2153229"/>
                  </a:lnTo>
                  <a:lnTo>
                    <a:pt x="187360" y="2205291"/>
                  </a:lnTo>
                  <a:lnTo>
                    <a:pt x="182926" y="2271821"/>
                  </a:lnTo>
                  <a:lnTo>
                    <a:pt x="179388" y="2309974"/>
                  </a:lnTo>
                  <a:lnTo>
                    <a:pt x="175056" y="2351098"/>
                  </a:lnTo>
                  <a:lnTo>
                    <a:pt x="169996" y="2394977"/>
                  </a:lnTo>
                  <a:lnTo>
                    <a:pt x="164273" y="2441397"/>
                  </a:lnTo>
                  <a:lnTo>
                    <a:pt x="151099" y="2540995"/>
                  </a:lnTo>
                  <a:lnTo>
                    <a:pt x="136057" y="2648169"/>
                  </a:lnTo>
                  <a:lnTo>
                    <a:pt x="76255" y="3058056"/>
                  </a:lnTo>
                  <a:lnTo>
                    <a:pt x="59281" y="3177994"/>
                  </a:lnTo>
                  <a:lnTo>
                    <a:pt x="43316" y="3296028"/>
                  </a:lnTo>
                  <a:lnTo>
                    <a:pt x="35875" y="3353793"/>
                  </a:lnTo>
                  <a:lnTo>
                    <a:pt x="28882" y="3410437"/>
                  </a:lnTo>
                  <a:lnTo>
                    <a:pt x="22403" y="3465742"/>
                  </a:lnTo>
                  <a:lnTo>
                    <a:pt x="16503" y="3519495"/>
                  </a:lnTo>
                  <a:lnTo>
                    <a:pt x="11247" y="3571480"/>
                  </a:lnTo>
                  <a:lnTo>
                    <a:pt x="6701" y="3621480"/>
                  </a:lnTo>
                  <a:lnTo>
                    <a:pt x="2930" y="3669282"/>
                  </a:lnTo>
                  <a:lnTo>
                    <a:pt x="0" y="3714669"/>
                  </a:lnTo>
                  <a:lnTo>
                    <a:pt x="4937" y="3715808"/>
                  </a:lnTo>
                  <a:lnTo>
                    <a:pt x="71545" y="3724568"/>
                  </a:lnTo>
                  <a:lnTo>
                    <a:pt x="152404" y="3733918"/>
                  </a:lnTo>
                  <a:lnTo>
                    <a:pt x="256165" y="3745196"/>
                  </a:lnTo>
                  <a:lnTo>
                    <a:pt x="377458" y="3757647"/>
                  </a:lnTo>
                  <a:lnTo>
                    <a:pt x="510917" y="3770515"/>
                  </a:lnTo>
                  <a:lnTo>
                    <a:pt x="580531" y="3776871"/>
                  </a:lnTo>
                  <a:lnTo>
                    <a:pt x="651174" y="3783048"/>
                  </a:lnTo>
                  <a:lnTo>
                    <a:pt x="722174" y="3788952"/>
                  </a:lnTo>
                  <a:lnTo>
                    <a:pt x="792860" y="3794489"/>
                  </a:lnTo>
                  <a:lnTo>
                    <a:pt x="862562" y="3799565"/>
                  </a:lnTo>
                  <a:lnTo>
                    <a:pt x="930609" y="3804085"/>
                  </a:lnTo>
                  <a:lnTo>
                    <a:pt x="996329" y="3807954"/>
                  </a:lnTo>
                  <a:lnTo>
                    <a:pt x="1059051" y="3811080"/>
                  </a:lnTo>
                  <a:lnTo>
                    <a:pt x="1118106" y="3813366"/>
                  </a:lnTo>
                  <a:lnTo>
                    <a:pt x="1172821" y="3814720"/>
                  </a:lnTo>
                  <a:lnTo>
                    <a:pt x="1222525" y="3815046"/>
                  </a:lnTo>
                  <a:lnTo>
                    <a:pt x="1266549" y="3814251"/>
                  </a:lnTo>
                  <a:lnTo>
                    <a:pt x="1334868" y="3808917"/>
                  </a:lnTo>
                  <a:lnTo>
                    <a:pt x="1372410" y="3797964"/>
                  </a:lnTo>
                  <a:lnTo>
                    <a:pt x="1381923" y="3726256"/>
                  </a:lnTo>
                  <a:lnTo>
                    <a:pt x="1384615" y="3661038"/>
                  </a:lnTo>
                  <a:lnTo>
                    <a:pt x="1388661" y="3534813"/>
                  </a:lnTo>
                  <a:lnTo>
                    <a:pt x="1393917" y="3325140"/>
                  </a:lnTo>
                  <a:lnTo>
                    <a:pt x="1399941" y="3021484"/>
                  </a:lnTo>
                  <a:lnTo>
                    <a:pt x="1405776" y="2641842"/>
                  </a:lnTo>
                  <a:lnTo>
                    <a:pt x="1408948" y="2353388"/>
                  </a:lnTo>
                  <a:lnTo>
                    <a:pt x="1410057" y="2165827"/>
                  </a:lnTo>
                  <a:lnTo>
                    <a:pt x="1410106" y="2127245"/>
                  </a:lnTo>
                  <a:lnTo>
                    <a:pt x="1408819" y="2070446"/>
                  </a:lnTo>
                  <a:lnTo>
                    <a:pt x="1405131" y="2016444"/>
                  </a:lnTo>
                  <a:lnTo>
                    <a:pt x="1399298" y="1964958"/>
                  </a:lnTo>
                  <a:lnTo>
                    <a:pt x="1391578" y="1915708"/>
                  </a:lnTo>
                  <a:lnTo>
                    <a:pt x="1382228" y="1868413"/>
                  </a:lnTo>
                  <a:lnTo>
                    <a:pt x="1371506" y="1822792"/>
                  </a:lnTo>
                  <a:lnTo>
                    <a:pt x="1359670" y="1778564"/>
                  </a:lnTo>
                  <a:lnTo>
                    <a:pt x="1346975" y="1735449"/>
                  </a:lnTo>
                  <a:lnTo>
                    <a:pt x="1333681" y="1693166"/>
                  </a:lnTo>
                  <a:lnTo>
                    <a:pt x="1292771" y="1568503"/>
                  </a:lnTo>
                  <a:lnTo>
                    <a:pt x="1279650" y="1526741"/>
                  </a:lnTo>
                  <a:lnTo>
                    <a:pt x="1267216" y="1484408"/>
                  </a:lnTo>
                  <a:lnTo>
                    <a:pt x="1255726" y="1441222"/>
                  </a:lnTo>
                  <a:lnTo>
                    <a:pt x="1245437" y="1396903"/>
                  </a:lnTo>
                  <a:lnTo>
                    <a:pt x="1236608" y="1351171"/>
                  </a:lnTo>
                  <a:lnTo>
                    <a:pt x="1229495" y="1303744"/>
                  </a:lnTo>
                  <a:lnTo>
                    <a:pt x="1224356" y="1254343"/>
                  </a:lnTo>
                  <a:lnTo>
                    <a:pt x="1221447" y="1202685"/>
                  </a:lnTo>
                  <a:lnTo>
                    <a:pt x="1200842" y="939422"/>
                  </a:lnTo>
                  <a:lnTo>
                    <a:pt x="1198816" y="915373"/>
                  </a:lnTo>
                  <a:lnTo>
                    <a:pt x="1194832" y="874602"/>
                  </a:lnTo>
                  <a:lnTo>
                    <a:pt x="1191272" y="831369"/>
                  </a:lnTo>
                  <a:lnTo>
                    <a:pt x="1180861" y="690250"/>
                  </a:lnTo>
                  <a:lnTo>
                    <a:pt x="1176723" y="640522"/>
                  </a:lnTo>
                  <a:lnTo>
                    <a:pt x="1171872" y="590008"/>
                  </a:lnTo>
                  <a:lnTo>
                    <a:pt x="1166081" y="539044"/>
                  </a:lnTo>
                  <a:lnTo>
                    <a:pt x="1159123" y="487966"/>
                  </a:lnTo>
                  <a:lnTo>
                    <a:pt x="1150770" y="437108"/>
                  </a:lnTo>
                  <a:lnTo>
                    <a:pt x="1140796" y="386807"/>
                  </a:lnTo>
                  <a:lnTo>
                    <a:pt x="1128973" y="337397"/>
                  </a:lnTo>
                  <a:lnTo>
                    <a:pt x="1115074" y="289214"/>
                  </a:lnTo>
                  <a:lnTo>
                    <a:pt x="1098872" y="242594"/>
                  </a:lnTo>
                  <a:lnTo>
                    <a:pt x="1080139" y="197871"/>
                  </a:lnTo>
                  <a:lnTo>
                    <a:pt x="1058648" y="155381"/>
                  </a:lnTo>
                  <a:lnTo>
                    <a:pt x="1034172" y="115460"/>
                  </a:lnTo>
                  <a:lnTo>
                    <a:pt x="1006484" y="78442"/>
                  </a:lnTo>
                  <a:lnTo>
                    <a:pt x="975356" y="44664"/>
                  </a:lnTo>
                  <a:lnTo>
                    <a:pt x="940561" y="14460"/>
                  </a:lnTo>
                  <a:lnTo>
                    <a:pt x="904457" y="0"/>
                  </a:lnTo>
                  <a:close/>
                </a:path>
              </a:pathLst>
            </a:custGeom>
            <a:solidFill>
              <a:srgbClr val="048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758545" y="3988947"/>
              <a:ext cx="704215" cy="372110"/>
            </a:xfrm>
            <a:custGeom>
              <a:avLst/>
              <a:gdLst/>
              <a:ahLst/>
              <a:cxnLst/>
              <a:rect l="l" t="t" r="r" b="b"/>
              <a:pathLst>
                <a:path w="704214" h="372110">
                  <a:moveTo>
                    <a:pt x="539724" y="0"/>
                  </a:moveTo>
                  <a:lnTo>
                    <a:pt x="50914" y="191858"/>
                  </a:lnTo>
                  <a:lnTo>
                    <a:pt x="0" y="371551"/>
                  </a:lnTo>
                  <a:lnTo>
                    <a:pt x="703795" y="135636"/>
                  </a:lnTo>
                  <a:lnTo>
                    <a:pt x="539724" y="0"/>
                  </a:lnTo>
                  <a:close/>
                </a:path>
              </a:pathLst>
            </a:custGeom>
            <a:solidFill>
              <a:srgbClr val="027A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07650" y="6124813"/>
              <a:ext cx="241719" cy="428445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109210" y="6141625"/>
              <a:ext cx="87541" cy="217690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3923366" y="6334699"/>
              <a:ext cx="560705" cy="620395"/>
            </a:xfrm>
            <a:custGeom>
              <a:avLst/>
              <a:gdLst/>
              <a:ahLst/>
              <a:cxnLst/>
              <a:rect l="l" t="t" r="r" b="b"/>
              <a:pathLst>
                <a:path w="560704" h="620395">
                  <a:moveTo>
                    <a:pt x="10706" y="0"/>
                  </a:moveTo>
                  <a:lnTo>
                    <a:pt x="0" y="610234"/>
                  </a:lnTo>
                  <a:lnTo>
                    <a:pt x="549960" y="619874"/>
                  </a:lnTo>
                  <a:lnTo>
                    <a:pt x="560666" y="9651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006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499167" y="3035435"/>
              <a:ext cx="863600" cy="607060"/>
            </a:xfrm>
            <a:custGeom>
              <a:avLst/>
              <a:gdLst/>
              <a:ahLst/>
              <a:cxnLst/>
              <a:rect l="l" t="t" r="r" b="b"/>
              <a:pathLst>
                <a:path w="863600" h="607060">
                  <a:moveTo>
                    <a:pt x="512368" y="0"/>
                  </a:moveTo>
                  <a:lnTo>
                    <a:pt x="451826" y="3852"/>
                  </a:lnTo>
                  <a:lnTo>
                    <a:pt x="392227" y="8229"/>
                  </a:lnTo>
                  <a:lnTo>
                    <a:pt x="335768" y="13652"/>
                  </a:lnTo>
                  <a:lnTo>
                    <a:pt x="284648" y="20646"/>
                  </a:lnTo>
                  <a:lnTo>
                    <a:pt x="241063" y="29734"/>
                  </a:lnTo>
                  <a:lnTo>
                    <a:pt x="153062" y="67814"/>
                  </a:lnTo>
                  <a:lnTo>
                    <a:pt x="111144" y="91687"/>
                  </a:lnTo>
                  <a:lnTo>
                    <a:pt x="79377" y="115542"/>
                  </a:lnTo>
                  <a:lnTo>
                    <a:pt x="37976" y="173119"/>
                  </a:lnTo>
                  <a:lnTo>
                    <a:pt x="24181" y="211804"/>
                  </a:lnTo>
                  <a:lnTo>
                    <a:pt x="12216" y="260395"/>
                  </a:lnTo>
                  <a:lnTo>
                    <a:pt x="0" y="321373"/>
                  </a:lnTo>
                  <a:lnTo>
                    <a:pt x="32737" y="313975"/>
                  </a:lnTo>
                  <a:lnTo>
                    <a:pt x="110972" y="297700"/>
                  </a:lnTo>
                  <a:lnTo>
                    <a:pt x="204743" y="281425"/>
                  </a:lnTo>
                  <a:lnTo>
                    <a:pt x="284086" y="274027"/>
                  </a:lnTo>
                  <a:lnTo>
                    <a:pt x="345549" y="316566"/>
                  </a:lnTo>
                  <a:lnTo>
                    <a:pt x="399986" y="410152"/>
                  </a:lnTo>
                  <a:lnTo>
                    <a:pt x="438887" y="503738"/>
                  </a:lnTo>
                  <a:lnTo>
                    <a:pt x="453745" y="546277"/>
                  </a:lnTo>
                  <a:lnTo>
                    <a:pt x="557580" y="516140"/>
                  </a:lnTo>
                  <a:lnTo>
                    <a:pt x="547395" y="489708"/>
                  </a:lnTo>
                  <a:lnTo>
                    <a:pt x="529793" y="429015"/>
                  </a:lnTo>
                  <a:lnTo>
                    <a:pt x="524201" y="361964"/>
                  </a:lnTo>
                  <a:lnTo>
                    <a:pt x="550049" y="316458"/>
                  </a:lnTo>
                  <a:lnTo>
                    <a:pt x="595604" y="297509"/>
                  </a:lnTo>
                  <a:lnTo>
                    <a:pt x="634806" y="294801"/>
                  </a:lnTo>
                  <a:lnTo>
                    <a:pt x="665535" y="313283"/>
                  </a:lnTo>
                  <a:lnTo>
                    <a:pt x="685673" y="357898"/>
                  </a:lnTo>
                  <a:lnTo>
                    <a:pt x="693618" y="427187"/>
                  </a:lnTo>
                  <a:lnTo>
                    <a:pt x="692735" y="502478"/>
                  </a:lnTo>
                  <a:lnTo>
                    <a:pt x="688321" y="562935"/>
                  </a:lnTo>
                  <a:lnTo>
                    <a:pt x="685673" y="587717"/>
                  </a:lnTo>
                  <a:lnTo>
                    <a:pt x="836371" y="606551"/>
                  </a:lnTo>
                  <a:lnTo>
                    <a:pt x="845847" y="551513"/>
                  </a:lnTo>
                  <a:lnTo>
                    <a:pt x="861326" y="423365"/>
                  </a:lnTo>
                  <a:lnTo>
                    <a:pt x="863385" y="277555"/>
                  </a:lnTo>
                  <a:lnTo>
                    <a:pt x="832599" y="169532"/>
                  </a:lnTo>
                  <a:lnTo>
                    <a:pt x="803233" y="134897"/>
                  </a:lnTo>
                  <a:lnTo>
                    <a:pt x="769320" y="102250"/>
                  </a:lnTo>
                  <a:lnTo>
                    <a:pt x="731610" y="72516"/>
                  </a:lnTo>
                  <a:lnTo>
                    <a:pt x="690853" y="46623"/>
                  </a:lnTo>
                  <a:lnTo>
                    <a:pt x="647799" y="25498"/>
                  </a:lnTo>
                  <a:lnTo>
                    <a:pt x="603200" y="10067"/>
                  </a:lnTo>
                  <a:lnTo>
                    <a:pt x="557807" y="1259"/>
                  </a:lnTo>
                  <a:lnTo>
                    <a:pt x="51236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270897" y="9473289"/>
              <a:ext cx="1007744" cy="325755"/>
            </a:xfrm>
            <a:custGeom>
              <a:avLst/>
              <a:gdLst/>
              <a:ahLst/>
              <a:cxnLst/>
              <a:rect l="l" t="t" r="r" b="b"/>
              <a:pathLst>
                <a:path w="1007745" h="325754">
                  <a:moveTo>
                    <a:pt x="893492" y="0"/>
                  </a:moveTo>
                  <a:lnTo>
                    <a:pt x="506269" y="3581"/>
                  </a:lnTo>
                  <a:lnTo>
                    <a:pt x="501837" y="65303"/>
                  </a:lnTo>
                  <a:lnTo>
                    <a:pt x="493071" y="74469"/>
                  </a:lnTo>
                  <a:lnTo>
                    <a:pt x="429955" y="95782"/>
                  </a:lnTo>
                  <a:lnTo>
                    <a:pt x="377794" y="107712"/>
                  </a:lnTo>
                  <a:lnTo>
                    <a:pt x="313358" y="120348"/>
                  </a:lnTo>
                  <a:lnTo>
                    <a:pt x="237742" y="133582"/>
                  </a:lnTo>
                  <a:lnTo>
                    <a:pt x="152041" y="147307"/>
                  </a:lnTo>
                  <a:lnTo>
                    <a:pt x="114050" y="155095"/>
                  </a:lnTo>
                  <a:lnTo>
                    <a:pt x="72626" y="168489"/>
                  </a:lnTo>
                  <a:lnTo>
                    <a:pt x="34993" y="188190"/>
                  </a:lnTo>
                  <a:lnTo>
                    <a:pt x="8375" y="214897"/>
                  </a:lnTo>
                  <a:lnTo>
                    <a:pt x="0" y="249313"/>
                  </a:lnTo>
                  <a:lnTo>
                    <a:pt x="17090" y="292138"/>
                  </a:lnTo>
                  <a:lnTo>
                    <a:pt x="64890" y="309943"/>
                  </a:lnTo>
                  <a:lnTo>
                    <a:pt x="109046" y="315464"/>
                  </a:lnTo>
                  <a:lnTo>
                    <a:pt x="163250" y="319116"/>
                  </a:lnTo>
                  <a:lnTo>
                    <a:pt x="224912" y="321190"/>
                  </a:lnTo>
                  <a:lnTo>
                    <a:pt x="291440" y="321977"/>
                  </a:lnTo>
                  <a:lnTo>
                    <a:pt x="360243" y="321766"/>
                  </a:lnTo>
                  <a:lnTo>
                    <a:pt x="428730" y="320846"/>
                  </a:lnTo>
                  <a:lnTo>
                    <a:pt x="494310" y="319509"/>
                  </a:lnTo>
                  <a:lnTo>
                    <a:pt x="647689" y="315892"/>
                  </a:lnTo>
                  <a:lnTo>
                    <a:pt x="675725" y="315785"/>
                  </a:lnTo>
                  <a:lnTo>
                    <a:pt x="718225" y="311179"/>
                  </a:lnTo>
                  <a:lnTo>
                    <a:pt x="748907" y="302399"/>
                  </a:lnTo>
                  <a:lnTo>
                    <a:pt x="767510" y="299572"/>
                  </a:lnTo>
                  <a:lnTo>
                    <a:pt x="773769" y="312826"/>
                  </a:lnTo>
                  <a:lnTo>
                    <a:pt x="785469" y="321071"/>
                  </a:lnTo>
                  <a:lnTo>
                    <a:pt x="812541" y="323361"/>
                  </a:lnTo>
                  <a:lnTo>
                    <a:pt x="842944" y="322602"/>
                  </a:lnTo>
                  <a:lnTo>
                    <a:pt x="864638" y="321703"/>
                  </a:lnTo>
                  <a:lnTo>
                    <a:pt x="933500" y="323360"/>
                  </a:lnTo>
                  <a:lnTo>
                    <a:pt x="975841" y="325681"/>
                  </a:lnTo>
                  <a:lnTo>
                    <a:pt x="998024" y="324689"/>
                  </a:lnTo>
                  <a:lnTo>
                    <a:pt x="1006414" y="316409"/>
                  </a:lnTo>
                  <a:lnTo>
                    <a:pt x="1007375" y="296863"/>
                  </a:lnTo>
                  <a:lnTo>
                    <a:pt x="1007271" y="262077"/>
                  </a:lnTo>
                  <a:lnTo>
                    <a:pt x="1002299" y="222384"/>
                  </a:lnTo>
                  <a:lnTo>
                    <a:pt x="987510" y="168124"/>
                  </a:lnTo>
                  <a:lnTo>
                    <a:pt x="966069" y="109026"/>
                  </a:lnTo>
                  <a:lnTo>
                    <a:pt x="941143" y="54819"/>
                  </a:lnTo>
                  <a:lnTo>
                    <a:pt x="915895" y="15234"/>
                  </a:lnTo>
                  <a:lnTo>
                    <a:pt x="89349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270897" y="9473289"/>
              <a:ext cx="1007744" cy="325755"/>
            </a:xfrm>
            <a:custGeom>
              <a:avLst/>
              <a:gdLst/>
              <a:ahLst/>
              <a:cxnLst/>
              <a:rect l="l" t="t" r="r" b="b"/>
              <a:pathLst>
                <a:path w="1007745" h="325754">
                  <a:moveTo>
                    <a:pt x="506269" y="3581"/>
                  </a:moveTo>
                  <a:lnTo>
                    <a:pt x="893492" y="0"/>
                  </a:lnTo>
                  <a:lnTo>
                    <a:pt x="941143" y="54819"/>
                  </a:lnTo>
                  <a:lnTo>
                    <a:pt x="966069" y="109026"/>
                  </a:lnTo>
                  <a:lnTo>
                    <a:pt x="987510" y="168124"/>
                  </a:lnTo>
                  <a:lnTo>
                    <a:pt x="1002299" y="222384"/>
                  </a:lnTo>
                  <a:lnTo>
                    <a:pt x="1007271" y="262077"/>
                  </a:lnTo>
                  <a:lnTo>
                    <a:pt x="1007375" y="296863"/>
                  </a:lnTo>
                  <a:lnTo>
                    <a:pt x="1006414" y="316409"/>
                  </a:lnTo>
                  <a:lnTo>
                    <a:pt x="998024" y="324689"/>
                  </a:lnTo>
                  <a:lnTo>
                    <a:pt x="975841" y="325681"/>
                  </a:lnTo>
                  <a:lnTo>
                    <a:pt x="933500" y="323360"/>
                  </a:lnTo>
                  <a:lnTo>
                    <a:pt x="864638" y="321703"/>
                  </a:lnTo>
                  <a:lnTo>
                    <a:pt x="842944" y="322602"/>
                  </a:lnTo>
                  <a:lnTo>
                    <a:pt x="812541" y="323361"/>
                  </a:lnTo>
                  <a:lnTo>
                    <a:pt x="785469" y="321071"/>
                  </a:lnTo>
                  <a:lnTo>
                    <a:pt x="773769" y="312826"/>
                  </a:lnTo>
                  <a:lnTo>
                    <a:pt x="767510" y="299572"/>
                  </a:lnTo>
                  <a:lnTo>
                    <a:pt x="748907" y="302399"/>
                  </a:lnTo>
                  <a:lnTo>
                    <a:pt x="718225" y="311179"/>
                  </a:lnTo>
                  <a:lnTo>
                    <a:pt x="675725" y="315785"/>
                  </a:lnTo>
                  <a:lnTo>
                    <a:pt x="647689" y="315892"/>
                  </a:lnTo>
                  <a:lnTo>
                    <a:pt x="606380" y="316742"/>
                  </a:lnTo>
                  <a:lnTo>
                    <a:pt x="554390" y="318045"/>
                  </a:lnTo>
                  <a:lnTo>
                    <a:pt x="494310" y="319509"/>
                  </a:lnTo>
                  <a:lnTo>
                    <a:pt x="428730" y="320846"/>
                  </a:lnTo>
                  <a:lnTo>
                    <a:pt x="360243" y="321766"/>
                  </a:lnTo>
                  <a:lnTo>
                    <a:pt x="291440" y="321977"/>
                  </a:lnTo>
                  <a:lnTo>
                    <a:pt x="224912" y="321190"/>
                  </a:lnTo>
                  <a:lnTo>
                    <a:pt x="163250" y="319116"/>
                  </a:lnTo>
                  <a:lnTo>
                    <a:pt x="109046" y="315464"/>
                  </a:lnTo>
                  <a:lnTo>
                    <a:pt x="64890" y="309943"/>
                  </a:lnTo>
                  <a:lnTo>
                    <a:pt x="17090" y="292138"/>
                  </a:lnTo>
                  <a:lnTo>
                    <a:pt x="0" y="249313"/>
                  </a:lnTo>
                  <a:lnTo>
                    <a:pt x="8375" y="214897"/>
                  </a:lnTo>
                  <a:lnTo>
                    <a:pt x="72626" y="168489"/>
                  </a:lnTo>
                  <a:lnTo>
                    <a:pt x="114050" y="155095"/>
                  </a:lnTo>
                  <a:lnTo>
                    <a:pt x="152041" y="147307"/>
                  </a:lnTo>
                  <a:lnTo>
                    <a:pt x="237742" y="133582"/>
                  </a:lnTo>
                  <a:lnTo>
                    <a:pt x="313358" y="120348"/>
                  </a:lnTo>
                  <a:lnTo>
                    <a:pt x="377794" y="107712"/>
                  </a:lnTo>
                  <a:lnTo>
                    <a:pt x="429955" y="95782"/>
                  </a:lnTo>
                  <a:lnTo>
                    <a:pt x="468745" y="84665"/>
                  </a:lnTo>
                  <a:lnTo>
                    <a:pt x="501837" y="65303"/>
                  </a:lnTo>
                  <a:lnTo>
                    <a:pt x="506269" y="3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139047" y="4789620"/>
              <a:ext cx="147320" cy="27940"/>
            </a:xfrm>
            <a:custGeom>
              <a:avLst/>
              <a:gdLst/>
              <a:ahLst/>
              <a:cxnLst/>
              <a:rect l="l" t="t" r="r" b="b"/>
              <a:pathLst>
                <a:path w="147320" h="27939">
                  <a:moveTo>
                    <a:pt x="146913" y="0"/>
                  </a:moveTo>
                  <a:lnTo>
                    <a:pt x="132836" y="470"/>
                  </a:lnTo>
                  <a:lnTo>
                    <a:pt x="121475" y="136"/>
                  </a:lnTo>
                  <a:lnTo>
                    <a:pt x="109391" y="578"/>
                  </a:lnTo>
                  <a:lnTo>
                    <a:pt x="93141" y="3378"/>
                  </a:lnTo>
                  <a:lnTo>
                    <a:pt x="84175" y="5461"/>
                  </a:lnTo>
                  <a:lnTo>
                    <a:pt x="80594" y="4711"/>
                  </a:lnTo>
                  <a:lnTo>
                    <a:pt x="68643" y="8128"/>
                  </a:lnTo>
                  <a:lnTo>
                    <a:pt x="51486" y="13033"/>
                  </a:lnTo>
                  <a:lnTo>
                    <a:pt x="34326" y="17938"/>
                  </a:lnTo>
                  <a:lnTo>
                    <a:pt x="17163" y="22844"/>
                  </a:lnTo>
                  <a:lnTo>
                    <a:pt x="0" y="27749"/>
                  </a:lnTo>
                </a:path>
              </a:pathLst>
            </a:custGeom>
            <a:ln w="3594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836545" y="4584002"/>
              <a:ext cx="223646" cy="279290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178075" y="4483685"/>
              <a:ext cx="245745" cy="48895"/>
            </a:xfrm>
            <a:custGeom>
              <a:avLst/>
              <a:gdLst/>
              <a:ahLst/>
              <a:cxnLst/>
              <a:rect l="l" t="t" r="r" b="b"/>
              <a:pathLst>
                <a:path w="245745" h="48895">
                  <a:moveTo>
                    <a:pt x="0" y="0"/>
                  </a:moveTo>
                  <a:lnTo>
                    <a:pt x="16588" y="2349"/>
                  </a:lnTo>
                  <a:lnTo>
                    <a:pt x="31324" y="7859"/>
                  </a:lnTo>
                  <a:lnTo>
                    <a:pt x="45384" y="14224"/>
                  </a:lnTo>
                  <a:lnTo>
                    <a:pt x="59944" y="19138"/>
                  </a:lnTo>
                  <a:lnTo>
                    <a:pt x="67825" y="21332"/>
                  </a:lnTo>
                  <a:lnTo>
                    <a:pt x="75895" y="24060"/>
                  </a:lnTo>
                  <a:lnTo>
                    <a:pt x="84593" y="26911"/>
                  </a:lnTo>
                  <a:lnTo>
                    <a:pt x="131953" y="37672"/>
                  </a:lnTo>
                  <a:lnTo>
                    <a:pt x="170878" y="40144"/>
                  </a:lnTo>
                  <a:lnTo>
                    <a:pt x="185569" y="41293"/>
                  </a:lnTo>
                  <a:lnTo>
                    <a:pt x="203858" y="44178"/>
                  </a:lnTo>
                  <a:lnTo>
                    <a:pt x="223651" y="47133"/>
                  </a:lnTo>
                  <a:lnTo>
                    <a:pt x="242849" y="48488"/>
                  </a:lnTo>
                  <a:lnTo>
                    <a:pt x="243649" y="48488"/>
                  </a:lnTo>
                  <a:lnTo>
                    <a:pt x="244436" y="48488"/>
                  </a:lnTo>
                  <a:lnTo>
                    <a:pt x="245236" y="48488"/>
                  </a:lnTo>
                </a:path>
              </a:pathLst>
            </a:custGeom>
            <a:ln w="3594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315200" y="4507139"/>
              <a:ext cx="690245" cy="661670"/>
            </a:xfrm>
            <a:custGeom>
              <a:avLst/>
              <a:gdLst/>
              <a:ahLst/>
              <a:cxnLst/>
              <a:rect l="l" t="t" r="r" b="b"/>
              <a:pathLst>
                <a:path w="690245" h="661670">
                  <a:moveTo>
                    <a:pt x="0" y="0"/>
                  </a:moveTo>
                  <a:lnTo>
                    <a:pt x="3187" y="257556"/>
                  </a:lnTo>
                  <a:lnTo>
                    <a:pt x="635939" y="661377"/>
                  </a:lnTo>
                  <a:lnTo>
                    <a:pt x="689991" y="193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8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125163" y="4395075"/>
              <a:ext cx="2695575" cy="4672330"/>
            </a:xfrm>
            <a:custGeom>
              <a:avLst/>
              <a:gdLst/>
              <a:ahLst/>
              <a:cxnLst/>
              <a:rect l="l" t="t" r="r" b="b"/>
              <a:pathLst>
                <a:path w="2695575" h="4672330">
                  <a:moveTo>
                    <a:pt x="0" y="459066"/>
                  </a:moveTo>
                  <a:lnTo>
                    <a:pt x="5270" y="560821"/>
                  </a:lnTo>
                  <a:lnTo>
                    <a:pt x="12483" y="653332"/>
                  </a:lnTo>
                  <a:lnTo>
                    <a:pt x="21462" y="737029"/>
                  </a:lnTo>
                  <a:lnTo>
                    <a:pt x="32032" y="812337"/>
                  </a:lnTo>
                  <a:lnTo>
                    <a:pt x="44015" y="879687"/>
                  </a:lnTo>
                  <a:lnTo>
                    <a:pt x="57234" y="939506"/>
                  </a:lnTo>
                  <a:lnTo>
                    <a:pt x="71513" y="992223"/>
                  </a:lnTo>
                  <a:lnTo>
                    <a:pt x="86675" y="1038264"/>
                  </a:lnTo>
                  <a:lnTo>
                    <a:pt x="102544" y="1078060"/>
                  </a:lnTo>
                  <a:lnTo>
                    <a:pt x="135695" y="1140623"/>
                  </a:lnTo>
                  <a:lnTo>
                    <a:pt x="169553" y="1183338"/>
                  </a:lnTo>
                  <a:lnTo>
                    <a:pt x="202705" y="1209630"/>
                  </a:lnTo>
                  <a:lnTo>
                    <a:pt x="248018" y="1225765"/>
                  </a:lnTo>
                  <a:lnTo>
                    <a:pt x="277330" y="1226830"/>
                  </a:lnTo>
                  <a:lnTo>
                    <a:pt x="303992" y="1222278"/>
                  </a:lnTo>
                  <a:lnTo>
                    <a:pt x="350062" y="1197659"/>
                  </a:lnTo>
                  <a:lnTo>
                    <a:pt x="387607" y="1154574"/>
                  </a:lnTo>
                  <a:lnTo>
                    <a:pt x="418011" y="1095687"/>
                  </a:lnTo>
                  <a:lnTo>
                    <a:pt x="442653" y="1023664"/>
                  </a:lnTo>
                  <a:lnTo>
                    <a:pt x="453246" y="983558"/>
                  </a:lnTo>
                  <a:lnTo>
                    <a:pt x="462917" y="941168"/>
                  </a:lnTo>
                  <a:lnTo>
                    <a:pt x="471838" y="896826"/>
                  </a:lnTo>
                  <a:lnTo>
                    <a:pt x="480183" y="850866"/>
                  </a:lnTo>
                  <a:lnTo>
                    <a:pt x="488123" y="803620"/>
                  </a:lnTo>
                  <a:lnTo>
                    <a:pt x="495832" y="755422"/>
                  </a:lnTo>
                  <a:lnTo>
                    <a:pt x="503483" y="706604"/>
                  </a:lnTo>
                  <a:lnTo>
                    <a:pt x="511248" y="657501"/>
                  </a:lnTo>
                  <a:lnTo>
                    <a:pt x="519299" y="608444"/>
                  </a:lnTo>
                  <a:lnTo>
                    <a:pt x="527810" y="559767"/>
                  </a:lnTo>
                  <a:lnTo>
                    <a:pt x="536953" y="511804"/>
                  </a:lnTo>
                  <a:lnTo>
                    <a:pt x="546901" y="464886"/>
                  </a:lnTo>
                  <a:lnTo>
                    <a:pt x="557826" y="419348"/>
                  </a:lnTo>
                  <a:lnTo>
                    <a:pt x="569901" y="375523"/>
                  </a:lnTo>
                  <a:lnTo>
                    <a:pt x="583300" y="333743"/>
                  </a:lnTo>
                  <a:lnTo>
                    <a:pt x="598194" y="294343"/>
                  </a:lnTo>
                  <a:lnTo>
                    <a:pt x="614756" y="257653"/>
                  </a:lnTo>
                  <a:lnTo>
                    <a:pt x="633159" y="224009"/>
                  </a:lnTo>
                  <a:lnTo>
                    <a:pt x="676179" y="167188"/>
                  </a:lnTo>
                  <a:lnTo>
                    <a:pt x="739865" y="116346"/>
                  </a:lnTo>
                  <a:lnTo>
                    <a:pt x="779650" y="90788"/>
                  </a:lnTo>
                  <a:lnTo>
                    <a:pt x="820376" y="68128"/>
                  </a:lnTo>
                  <a:lnTo>
                    <a:pt x="861927" y="48491"/>
                  </a:lnTo>
                  <a:lnTo>
                    <a:pt x="904185" y="32002"/>
                  </a:lnTo>
                  <a:lnTo>
                    <a:pt x="947032" y="18783"/>
                  </a:lnTo>
                  <a:lnTo>
                    <a:pt x="990350" y="8961"/>
                  </a:lnTo>
                  <a:lnTo>
                    <a:pt x="1034021" y="2658"/>
                  </a:lnTo>
                  <a:lnTo>
                    <a:pt x="1077928" y="0"/>
                  </a:lnTo>
                  <a:lnTo>
                    <a:pt x="1121953" y="1110"/>
                  </a:lnTo>
                  <a:lnTo>
                    <a:pt x="1165977" y="6113"/>
                  </a:lnTo>
                  <a:lnTo>
                    <a:pt x="1209884" y="15133"/>
                  </a:lnTo>
                  <a:lnTo>
                    <a:pt x="1253556" y="28295"/>
                  </a:lnTo>
                  <a:lnTo>
                    <a:pt x="1296874" y="45723"/>
                  </a:lnTo>
                  <a:lnTo>
                    <a:pt x="1339721" y="67541"/>
                  </a:lnTo>
                  <a:lnTo>
                    <a:pt x="1381980" y="93873"/>
                  </a:lnTo>
                  <a:lnTo>
                    <a:pt x="1423531" y="124844"/>
                  </a:lnTo>
                  <a:lnTo>
                    <a:pt x="1464259" y="160578"/>
                  </a:lnTo>
                  <a:lnTo>
                    <a:pt x="1501088" y="198472"/>
                  </a:lnTo>
                  <a:lnTo>
                    <a:pt x="1540536" y="244817"/>
                  </a:lnTo>
                  <a:lnTo>
                    <a:pt x="1582131" y="299122"/>
                  </a:lnTo>
                  <a:lnTo>
                    <a:pt x="1625405" y="360895"/>
                  </a:lnTo>
                  <a:lnTo>
                    <a:pt x="1647525" y="394428"/>
                  </a:lnTo>
                  <a:lnTo>
                    <a:pt x="1669888" y="429644"/>
                  </a:lnTo>
                  <a:lnTo>
                    <a:pt x="1692437" y="466482"/>
                  </a:lnTo>
                  <a:lnTo>
                    <a:pt x="1715112" y="504879"/>
                  </a:lnTo>
                  <a:lnTo>
                    <a:pt x="1737854" y="544775"/>
                  </a:lnTo>
                  <a:lnTo>
                    <a:pt x="1760605" y="586107"/>
                  </a:lnTo>
                  <a:lnTo>
                    <a:pt x="1783306" y="628815"/>
                  </a:lnTo>
                  <a:lnTo>
                    <a:pt x="1805899" y="672837"/>
                  </a:lnTo>
                  <a:lnTo>
                    <a:pt x="1828325" y="718112"/>
                  </a:lnTo>
                  <a:lnTo>
                    <a:pt x="1850524" y="764578"/>
                  </a:lnTo>
                  <a:lnTo>
                    <a:pt x="1872439" y="812173"/>
                  </a:lnTo>
                  <a:lnTo>
                    <a:pt x="1894011" y="860837"/>
                  </a:lnTo>
                  <a:lnTo>
                    <a:pt x="1915181" y="910507"/>
                  </a:lnTo>
                  <a:lnTo>
                    <a:pt x="1935891" y="961123"/>
                  </a:lnTo>
                  <a:lnTo>
                    <a:pt x="1956081" y="1012622"/>
                  </a:lnTo>
                  <a:lnTo>
                    <a:pt x="1975693" y="1064944"/>
                  </a:lnTo>
                  <a:lnTo>
                    <a:pt x="1994668" y="1118027"/>
                  </a:lnTo>
                  <a:lnTo>
                    <a:pt x="2012948" y="1171809"/>
                  </a:lnTo>
                  <a:lnTo>
                    <a:pt x="2030474" y="1226229"/>
                  </a:lnTo>
                  <a:lnTo>
                    <a:pt x="2047188" y="1281226"/>
                  </a:lnTo>
                  <a:lnTo>
                    <a:pt x="2063030" y="1336738"/>
                  </a:lnTo>
                  <a:lnTo>
                    <a:pt x="2077941" y="1392704"/>
                  </a:lnTo>
                  <a:lnTo>
                    <a:pt x="2091864" y="1449062"/>
                  </a:lnTo>
                  <a:lnTo>
                    <a:pt x="2104740" y="1505751"/>
                  </a:lnTo>
                  <a:lnTo>
                    <a:pt x="2116509" y="1562709"/>
                  </a:lnTo>
                  <a:lnTo>
                    <a:pt x="2127114" y="1619875"/>
                  </a:lnTo>
                  <a:lnTo>
                    <a:pt x="2136495" y="1677188"/>
                  </a:lnTo>
                  <a:lnTo>
                    <a:pt x="2144594" y="1734585"/>
                  </a:lnTo>
                  <a:lnTo>
                    <a:pt x="2151351" y="1792006"/>
                  </a:lnTo>
                  <a:lnTo>
                    <a:pt x="2156710" y="1849389"/>
                  </a:lnTo>
                  <a:lnTo>
                    <a:pt x="2160610" y="1906673"/>
                  </a:lnTo>
                  <a:lnTo>
                    <a:pt x="2162993" y="1963796"/>
                  </a:lnTo>
                  <a:lnTo>
                    <a:pt x="2163800" y="2020696"/>
                  </a:lnTo>
                  <a:lnTo>
                    <a:pt x="2163722" y="2070751"/>
                  </a:lnTo>
                  <a:lnTo>
                    <a:pt x="2163500" y="2121822"/>
                  </a:lnTo>
                  <a:lnTo>
                    <a:pt x="2163152" y="2173842"/>
                  </a:lnTo>
                  <a:lnTo>
                    <a:pt x="2162695" y="2226740"/>
                  </a:lnTo>
                  <a:lnTo>
                    <a:pt x="2162149" y="2280446"/>
                  </a:lnTo>
                  <a:lnTo>
                    <a:pt x="2161529" y="2334891"/>
                  </a:lnTo>
                  <a:lnTo>
                    <a:pt x="2160856" y="2390005"/>
                  </a:lnTo>
                  <a:lnTo>
                    <a:pt x="2160145" y="2445717"/>
                  </a:lnTo>
                  <a:lnTo>
                    <a:pt x="2159417" y="2501959"/>
                  </a:lnTo>
                  <a:lnTo>
                    <a:pt x="2158687" y="2558660"/>
                  </a:lnTo>
                  <a:lnTo>
                    <a:pt x="2157975" y="2615751"/>
                  </a:lnTo>
                  <a:lnTo>
                    <a:pt x="2157297" y="2673162"/>
                  </a:lnTo>
                  <a:lnTo>
                    <a:pt x="2156673" y="2730822"/>
                  </a:lnTo>
                  <a:lnTo>
                    <a:pt x="2156120" y="2788663"/>
                  </a:lnTo>
                  <a:lnTo>
                    <a:pt x="2155655" y="2846614"/>
                  </a:lnTo>
                  <a:lnTo>
                    <a:pt x="2155298" y="2904605"/>
                  </a:lnTo>
                  <a:lnTo>
                    <a:pt x="2155065" y="2962567"/>
                  </a:lnTo>
                  <a:lnTo>
                    <a:pt x="2154975" y="3020431"/>
                  </a:lnTo>
                  <a:lnTo>
                    <a:pt x="2155045" y="3078125"/>
                  </a:lnTo>
                  <a:lnTo>
                    <a:pt x="2155293" y="3135581"/>
                  </a:lnTo>
                  <a:lnTo>
                    <a:pt x="2155738" y="3192728"/>
                  </a:lnTo>
                  <a:lnTo>
                    <a:pt x="2156398" y="3249497"/>
                  </a:lnTo>
                  <a:lnTo>
                    <a:pt x="2157289" y="3305818"/>
                  </a:lnTo>
                  <a:lnTo>
                    <a:pt x="2158431" y="3361622"/>
                  </a:lnTo>
                  <a:lnTo>
                    <a:pt x="2159841" y="3416837"/>
                  </a:lnTo>
                  <a:lnTo>
                    <a:pt x="2161537" y="3471396"/>
                  </a:lnTo>
                  <a:lnTo>
                    <a:pt x="2163536" y="3525226"/>
                  </a:lnTo>
                  <a:lnTo>
                    <a:pt x="2165858" y="3578260"/>
                  </a:lnTo>
                  <a:lnTo>
                    <a:pt x="2168519" y="3630427"/>
                  </a:lnTo>
                  <a:lnTo>
                    <a:pt x="2171538" y="3681658"/>
                  </a:lnTo>
                  <a:lnTo>
                    <a:pt x="2174932" y="3731882"/>
                  </a:lnTo>
                  <a:lnTo>
                    <a:pt x="2178720" y="3781030"/>
                  </a:lnTo>
                  <a:lnTo>
                    <a:pt x="2182919" y="3829031"/>
                  </a:lnTo>
                  <a:lnTo>
                    <a:pt x="2187548" y="3875817"/>
                  </a:lnTo>
                  <a:lnTo>
                    <a:pt x="2192624" y="3921318"/>
                  </a:lnTo>
                  <a:lnTo>
                    <a:pt x="2198165" y="3965462"/>
                  </a:lnTo>
                  <a:lnTo>
                    <a:pt x="2204189" y="4008182"/>
                  </a:lnTo>
                  <a:lnTo>
                    <a:pt x="2210714" y="4049407"/>
                  </a:lnTo>
                  <a:lnTo>
                    <a:pt x="2217758" y="4089066"/>
                  </a:lnTo>
                  <a:lnTo>
                    <a:pt x="2225338" y="4127091"/>
                  </a:lnTo>
                  <a:lnTo>
                    <a:pt x="2242182" y="4197959"/>
                  </a:lnTo>
                  <a:lnTo>
                    <a:pt x="2261388" y="4261450"/>
                  </a:lnTo>
                  <a:lnTo>
                    <a:pt x="2283100" y="4317006"/>
                  </a:lnTo>
                  <a:lnTo>
                    <a:pt x="2332664" y="4414619"/>
                  </a:lnTo>
                  <a:lnTo>
                    <a:pt x="2364776" y="4476137"/>
                  </a:lnTo>
                  <a:lnTo>
                    <a:pt x="2392327" y="4527148"/>
                  </a:lnTo>
                  <a:lnTo>
                    <a:pt x="2416371" y="4568613"/>
                  </a:lnTo>
                  <a:lnTo>
                    <a:pt x="2437961" y="4601492"/>
                  </a:lnTo>
                  <a:lnTo>
                    <a:pt x="2477990" y="4645332"/>
                  </a:lnTo>
                  <a:lnTo>
                    <a:pt x="2520836" y="4666352"/>
                  </a:lnTo>
                  <a:lnTo>
                    <a:pt x="2574922" y="4672232"/>
                  </a:lnTo>
                  <a:lnTo>
                    <a:pt x="2608811" y="4671896"/>
                  </a:lnTo>
                  <a:lnTo>
                    <a:pt x="2648670" y="4670656"/>
                  </a:lnTo>
                  <a:lnTo>
                    <a:pt x="2695549" y="4669472"/>
                  </a:lnTo>
                </a:path>
              </a:pathLst>
            </a:custGeom>
            <a:ln w="54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881723" y="4561260"/>
              <a:ext cx="645795" cy="457834"/>
            </a:xfrm>
            <a:custGeom>
              <a:avLst/>
              <a:gdLst/>
              <a:ahLst/>
              <a:cxnLst/>
              <a:rect l="l" t="t" r="r" b="b"/>
              <a:pathLst>
                <a:path w="645794" h="457835">
                  <a:moveTo>
                    <a:pt x="248415" y="0"/>
                  </a:moveTo>
                  <a:lnTo>
                    <a:pt x="226566" y="8301"/>
                  </a:lnTo>
                  <a:lnTo>
                    <a:pt x="225021" y="24056"/>
                  </a:lnTo>
                  <a:lnTo>
                    <a:pt x="233426" y="40760"/>
                  </a:lnTo>
                  <a:lnTo>
                    <a:pt x="241426" y="51911"/>
                  </a:lnTo>
                  <a:lnTo>
                    <a:pt x="238668" y="51003"/>
                  </a:lnTo>
                  <a:lnTo>
                    <a:pt x="194956" y="22020"/>
                  </a:lnTo>
                  <a:lnTo>
                    <a:pt x="128935" y="2818"/>
                  </a:lnTo>
                  <a:lnTo>
                    <a:pt x="107115" y="469"/>
                  </a:lnTo>
                  <a:lnTo>
                    <a:pt x="65311" y="16054"/>
                  </a:lnTo>
                  <a:lnTo>
                    <a:pt x="37016" y="44742"/>
                  </a:lnTo>
                  <a:lnTo>
                    <a:pt x="19200" y="83006"/>
                  </a:lnTo>
                  <a:lnTo>
                    <a:pt x="8833" y="127315"/>
                  </a:lnTo>
                  <a:lnTo>
                    <a:pt x="2886" y="174142"/>
                  </a:lnTo>
                  <a:lnTo>
                    <a:pt x="0" y="233477"/>
                  </a:lnTo>
                  <a:lnTo>
                    <a:pt x="5932" y="275278"/>
                  </a:lnTo>
                  <a:lnTo>
                    <a:pt x="46914" y="327095"/>
                  </a:lnTo>
                  <a:lnTo>
                    <a:pt x="83295" y="347522"/>
                  </a:lnTo>
                  <a:lnTo>
                    <a:pt x="131156" y="371233"/>
                  </a:lnTo>
                  <a:lnTo>
                    <a:pt x="181354" y="385637"/>
                  </a:lnTo>
                  <a:lnTo>
                    <a:pt x="238133" y="387442"/>
                  </a:lnTo>
                  <a:lnTo>
                    <a:pt x="295928" y="382545"/>
                  </a:lnTo>
                  <a:lnTo>
                    <a:pt x="349177" y="376847"/>
                  </a:lnTo>
                  <a:lnTo>
                    <a:pt x="384355" y="387922"/>
                  </a:lnTo>
                  <a:lnTo>
                    <a:pt x="437826" y="414786"/>
                  </a:lnTo>
                  <a:lnTo>
                    <a:pt x="493873" y="442639"/>
                  </a:lnTo>
                  <a:lnTo>
                    <a:pt x="536781" y="456679"/>
                  </a:lnTo>
                  <a:lnTo>
                    <a:pt x="543703" y="457377"/>
                  </a:lnTo>
                  <a:lnTo>
                    <a:pt x="555157" y="454404"/>
                  </a:lnTo>
                  <a:lnTo>
                    <a:pt x="566931" y="445374"/>
                  </a:lnTo>
                  <a:lnTo>
                    <a:pt x="576600" y="433323"/>
                  </a:lnTo>
                  <a:lnTo>
                    <a:pt x="581739" y="421284"/>
                  </a:lnTo>
                  <a:lnTo>
                    <a:pt x="596098" y="335210"/>
                  </a:lnTo>
                  <a:lnTo>
                    <a:pt x="605744" y="295879"/>
                  </a:lnTo>
                  <a:lnTo>
                    <a:pt x="623611" y="245021"/>
                  </a:lnTo>
                  <a:lnTo>
                    <a:pt x="629051" y="232802"/>
                  </a:lnTo>
                  <a:lnTo>
                    <a:pt x="636357" y="217768"/>
                  </a:lnTo>
                  <a:lnTo>
                    <a:pt x="645569" y="199478"/>
                  </a:lnTo>
                  <a:lnTo>
                    <a:pt x="629030" y="193319"/>
                  </a:lnTo>
                  <a:lnTo>
                    <a:pt x="553331" y="166406"/>
                  </a:lnTo>
                  <a:lnTo>
                    <a:pt x="532412" y="159232"/>
                  </a:lnTo>
                  <a:lnTo>
                    <a:pt x="498557" y="146653"/>
                  </a:lnTo>
                  <a:lnTo>
                    <a:pt x="472357" y="132730"/>
                  </a:lnTo>
                  <a:lnTo>
                    <a:pt x="448220" y="118156"/>
                  </a:lnTo>
                  <a:lnTo>
                    <a:pt x="420551" y="103619"/>
                  </a:lnTo>
                  <a:lnTo>
                    <a:pt x="380308" y="77288"/>
                  </a:lnTo>
                  <a:lnTo>
                    <a:pt x="336335" y="41865"/>
                  </a:lnTo>
                  <a:lnTo>
                    <a:pt x="291436" y="11414"/>
                  </a:lnTo>
                  <a:lnTo>
                    <a:pt x="248415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232592" y="4420132"/>
              <a:ext cx="2285365" cy="713740"/>
            </a:xfrm>
            <a:custGeom>
              <a:avLst/>
              <a:gdLst/>
              <a:ahLst/>
              <a:cxnLst/>
              <a:rect l="l" t="t" r="r" b="b"/>
              <a:pathLst>
                <a:path w="2285365" h="713739">
                  <a:moveTo>
                    <a:pt x="2066868" y="0"/>
                  </a:moveTo>
                  <a:lnTo>
                    <a:pt x="2006111" y="9004"/>
                  </a:lnTo>
                  <a:lnTo>
                    <a:pt x="1940771" y="35737"/>
                  </a:lnTo>
                  <a:lnTo>
                    <a:pt x="1906677" y="56336"/>
                  </a:lnTo>
                  <a:lnTo>
                    <a:pt x="1871789" y="82066"/>
                  </a:lnTo>
                  <a:lnTo>
                    <a:pt x="1104823" y="269455"/>
                  </a:lnTo>
                  <a:lnTo>
                    <a:pt x="64274" y="230644"/>
                  </a:lnTo>
                  <a:lnTo>
                    <a:pt x="0" y="558824"/>
                  </a:lnTo>
                  <a:lnTo>
                    <a:pt x="46849" y="574102"/>
                  </a:lnTo>
                  <a:lnTo>
                    <a:pt x="94977" y="587968"/>
                  </a:lnTo>
                  <a:lnTo>
                    <a:pt x="144230" y="600529"/>
                  </a:lnTo>
                  <a:lnTo>
                    <a:pt x="194457" y="611891"/>
                  </a:lnTo>
                  <a:lnTo>
                    <a:pt x="245503" y="622162"/>
                  </a:lnTo>
                  <a:lnTo>
                    <a:pt x="297219" y="631446"/>
                  </a:lnTo>
                  <a:lnTo>
                    <a:pt x="349450" y="639852"/>
                  </a:lnTo>
                  <a:lnTo>
                    <a:pt x="402044" y="647485"/>
                  </a:lnTo>
                  <a:lnTo>
                    <a:pt x="454850" y="654452"/>
                  </a:lnTo>
                  <a:lnTo>
                    <a:pt x="507715" y="660860"/>
                  </a:lnTo>
                  <a:lnTo>
                    <a:pt x="560486" y="666815"/>
                  </a:lnTo>
                  <a:lnTo>
                    <a:pt x="817604" y="693521"/>
                  </a:lnTo>
                  <a:lnTo>
                    <a:pt x="866614" y="698994"/>
                  </a:lnTo>
                  <a:lnTo>
                    <a:pt x="914463" y="704760"/>
                  </a:lnTo>
                  <a:lnTo>
                    <a:pt x="969800" y="710081"/>
                  </a:lnTo>
                  <a:lnTo>
                    <a:pt x="1023821" y="712782"/>
                  </a:lnTo>
                  <a:lnTo>
                    <a:pt x="1076726" y="713404"/>
                  </a:lnTo>
                  <a:lnTo>
                    <a:pt x="1128714" y="712486"/>
                  </a:lnTo>
                  <a:lnTo>
                    <a:pt x="1179987" y="710571"/>
                  </a:lnTo>
                  <a:lnTo>
                    <a:pt x="1281187" y="705909"/>
                  </a:lnTo>
                  <a:lnTo>
                    <a:pt x="1331513" y="704244"/>
                  </a:lnTo>
                  <a:lnTo>
                    <a:pt x="1381925" y="703744"/>
                  </a:lnTo>
                  <a:lnTo>
                    <a:pt x="1427146" y="698614"/>
                  </a:lnTo>
                  <a:lnTo>
                    <a:pt x="1475849" y="693657"/>
                  </a:lnTo>
                  <a:lnTo>
                    <a:pt x="1636365" y="678387"/>
                  </a:lnTo>
                  <a:lnTo>
                    <a:pt x="1692515" y="672690"/>
                  </a:lnTo>
                  <a:lnTo>
                    <a:pt x="1748909" y="666451"/>
                  </a:lnTo>
                  <a:lnTo>
                    <a:pt x="1804897" y="659527"/>
                  </a:lnTo>
                  <a:lnTo>
                    <a:pt x="1859834" y="651777"/>
                  </a:lnTo>
                  <a:lnTo>
                    <a:pt x="1913071" y="643058"/>
                  </a:lnTo>
                  <a:lnTo>
                    <a:pt x="1963961" y="633226"/>
                  </a:lnTo>
                  <a:lnTo>
                    <a:pt x="2011856" y="622139"/>
                  </a:lnTo>
                  <a:lnTo>
                    <a:pt x="2056108" y="609654"/>
                  </a:lnTo>
                  <a:lnTo>
                    <a:pt x="2096071" y="595629"/>
                  </a:lnTo>
                  <a:lnTo>
                    <a:pt x="2131919" y="567227"/>
                  </a:lnTo>
                  <a:lnTo>
                    <a:pt x="2163682" y="537426"/>
                  </a:lnTo>
                  <a:lnTo>
                    <a:pt x="2191477" y="506459"/>
                  </a:lnTo>
                  <a:lnTo>
                    <a:pt x="2215422" y="474561"/>
                  </a:lnTo>
                  <a:lnTo>
                    <a:pt x="2235634" y="441963"/>
                  </a:lnTo>
                  <a:lnTo>
                    <a:pt x="2265331" y="375603"/>
                  </a:lnTo>
                  <a:lnTo>
                    <a:pt x="2281510" y="309246"/>
                  </a:lnTo>
                  <a:lnTo>
                    <a:pt x="2285109" y="244757"/>
                  </a:lnTo>
                  <a:lnTo>
                    <a:pt x="2282486" y="213797"/>
                  </a:lnTo>
                  <a:lnTo>
                    <a:pt x="2268982" y="155610"/>
                  </a:lnTo>
                  <a:lnTo>
                    <a:pt x="2245250" y="103957"/>
                  </a:lnTo>
                  <a:lnTo>
                    <a:pt x="2212233" y="60703"/>
                  </a:lnTo>
                  <a:lnTo>
                    <a:pt x="2170869" y="27715"/>
                  </a:lnTo>
                  <a:lnTo>
                    <a:pt x="2122101" y="6859"/>
                  </a:lnTo>
                  <a:lnTo>
                    <a:pt x="2095234" y="1563"/>
                  </a:lnTo>
                  <a:lnTo>
                    <a:pt x="2066868" y="0"/>
                  </a:lnTo>
                  <a:close/>
                </a:path>
              </a:pathLst>
            </a:custGeom>
            <a:solidFill>
              <a:srgbClr val="0076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36935" y="4535472"/>
              <a:ext cx="282937" cy="376346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830632" y="4543310"/>
              <a:ext cx="431800" cy="412750"/>
            </a:xfrm>
            <a:custGeom>
              <a:avLst/>
              <a:gdLst/>
              <a:ahLst/>
              <a:cxnLst/>
              <a:rect l="l" t="t" r="r" b="b"/>
              <a:pathLst>
                <a:path w="431800" h="412750">
                  <a:moveTo>
                    <a:pt x="431571" y="100728"/>
                  </a:moveTo>
                  <a:lnTo>
                    <a:pt x="370646" y="52444"/>
                  </a:lnTo>
                  <a:lnTo>
                    <a:pt x="331926" y="28524"/>
                  </a:lnTo>
                  <a:lnTo>
                    <a:pt x="281620" y="13509"/>
                  </a:lnTo>
                  <a:lnTo>
                    <a:pt x="271560" y="17075"/>
                  </a:lnTo>
                  <a:lnTo>
                    <a:pt x="267887" y="28796"/>
                  </a:lnTo>
                  <a:lnTo>
                    <a:pt x="265861" y="50601"/>
                  </a:lnTo>
                  <a:lnTo>
                    <a:pt x="240864" y="46612"/>
                  </a:lnTo>
                  <a:lnTo>
                    <a:pt x="217724" y="40166"/>
                  </a:lnTo>
                  <a:lnTo>
                    <a:pt x="195290" y="31547"/>
                  </a:lnTo>
                  <a:lnTo>
                    <a:pt x="172415" y="21035"/>
                  </a:lnTo>
                  <a:lnTo>
                    <a:pt x="144432" y="8712"/>
                  </a:lnTo>
                  <a:lnTo>
                    <a:pt x="111123" y="0"/>
                  </a:lnTo>
                  <a:lnTo>
                    <a:pt x="82955" y="5596"/>
                  </a:lnTo>
                  <a:lnTo>
                    <a:pt x="70396" y="36199"/>
                  </a:lnTo>
                  <a:lnTo>
                    <a:pt x="73593" y="51900"/>
                  </a:lnTo>
                  <a:lnTo>
                    <a:pt x="77754" y="55779"/>
                  </a:lnTo>
                  <a:lnTo>
                    <a:pt x="72644" y="58559"/>
                  </a:lnTo>
                  <a:lnTo>
                    <a:pt x="48031" y="70959"/>
                  </a:lnTo>
                  <a:lnTo>
                    <a:pt x="38319" y="83989"/>
                  </a:lnTo>
                  <a:lnTo>
                    <a:pt x="35599" y="104682"/>
                  </a:lnTo>
                  <a:lnTo>
                    <a:pt x="40807" y="126736"/>
                  </a:lnTo>
                  <a:lnTo>
                    <a:pt x="54876" y="143844"/>
                  </a:lnTo>
                  <a:lnTo>
                    <a:pt x="34151" y="146555"/>
                  </a:lnTo>
                  <a:lnTo>
                    <a:pt x="15522" y="163356"/>
                  </a:lnTo>
                  <a:lnTo>
                    <a:pt x="5013" y="185394"/>
                  </a:lnTo>
                  <a:lnTo>
                    <a:pt x="8648" y="203814"/>
                  </a:lnTo>
                  <a:lnTo>
                    <a:pt x="29253" y="223953"/>
                  </a:lnTo>
                  <a:lnTo>
                    <a:pt x="31470" y="228819"/>
                  </a:lnTo>
                  <a:lnTo>
                    <a:pt x="20114" y="236291"/>
                  </a:lnTo>
                  <a:lnTo>
                    <a:pt x="0" y="264253"/>
                  </a:lnTo>
                  <a:lnTo>
                    <a:pt x="1112" y="274854"/>
                  </a:lnTo>
                  <a:lnTo>
                    <a:pt x="9080" y="290960"/>
                  </a:lnTo>
                  <a:lnTo>
                    <a:pt x="21477" y="307110"/>
                  </a:lnTo>
                  <a:lnTo>
                    <a:pt x="35877" y="317847"/>
                  </a:lnTo>
                  <a:lnTo>
                    <a:pt x="51725" y="326043"/>
                  </a:lnTo>
                  <a:lnTo>
                    <a:pt x="65441" y="334943"/>
                  </a:lnTo>
                  <a:lnTo>
                    <a:pt x="80717" y="344159"/>
                  </a:lnTo>
                  <a:lnTo>
                    <a:pt x="101244" y="353306"/>
                  </a:lnTo>
                  <a:lnTo>
                    <a:pt x="128918" y="368868"/>
                  </a:lnTo>
                  <a:lnTo>
                    <a:pt x="171312" y="399936"/>
                  </a:lnTo>
                  <a:lnTo>
                    <a:pt x="220967" y="409998"/>
                  </a:lnTo>
                  <a:lnTo>
                    <a:pt x="268436" y="412181"/>
                  </a:lnTo>
                  <a:lnTo>
                    <a:pt x="292286" y="409143"/>
                  </a:lnTo>
                  <a:lnTo>
                    <a:pt x="314591" y="401248"/>
                  </a:lnTo>
                  <a:lnTo>
                    <a:pt x="324831" y="399785"/>
                  </a:lnTo>
                  <a:lnTo>
                    <a:pt x="341904" y="399870"/>
                  </a:lnTo>
                  <a:lnTo>
                    <a:pt x="359827" y="400784"/>
                  </a:lnTo>
                  <a:lnTo>
                    <a:pt x="372618" y="401807"/>
                  </a:lnTo>
                </a:path>
              </a:pathLst>
            </a:custGeom>
            <a:ln w="3594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33057" y="4483672"/>
              <a:ext cx="175315" cy="9591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41665" y="8942048"/>
              <a:ext cx="335117" cy="236056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599432" y="3447100"/>
              <a:ext cx="750570" cy="6181725"/>
            </a:xfrm>
            <a:custGeom>
              <a:avLst/>
              <a:gdLst/>
              <a:ahLst/>
              <a:cxnLst/>
              <a:rect l="l" t="t" r="r" b="b"/>
              <a:pathLst>
                <a:path w="750569" h="6181725">
                  <a:moveTo>
                    <a:pt x="750417" y="0"/>
                  </a:moveTo>
                  <a:lnTo>
                    <a:pt x="0" y="0"/>
                  </a:lnTo>
                  <a:lnTo>
                    <a:pt x="0" y="6181305"/>
                  </a:lnTo>
                  <a:lnTo>
                    <a:pt x="750417" y="6181305"/>
                  </a:lnTo>
                  <a:lnTo>
                    <a:pt x="750417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75856" y="3122774"/>
              <a:ext cx="801370" cy="6677659"/>
            </a:xfrm>
            <a:custGeom>
              <a:avLst/>
              <a:gdLst/>
              <a:ahLst/>
              <a:cxnLst/>
              <a:rect l="l" t="t" r="r" b="b"/>
              <a:pathLst>
                <a:path w="801369" h="6677659">
                  <a:moveTo>
                    <a:pt x="801281" y="6263970"/>
                  </a:moveTo>
                  <a:lnTo>
                    <a:pt x="798766" y="6251626"/>
                  </a:lnTo>
                  <a:lnTo>
                    <a:pt x="791933" y="6241529"/>
                  </a:lnTo>
                  <a:lnTo>
                    <a:pt x="781824" y="6234696"/>
                  </a:lnTo>
                  <a:lnTo>
                    <a:pt x="769480" y="6232182"/>
                  </a:lnTo>
                  <a:lnTo>
                    <a:pt x="31788" y="6232182"/>
                  </a:lnTo>
                  <a:lnTo>
                    <a:pt x="19443" y="6234696"/>
                  </a:lnTo>
                  <a:lnTo>
                    <a:pt x="9334" y="6241529"/>
                  </a:lnTo>
                  <a:lnTo>
                    <a:pt x="2514" y="6251626"/>
                  </a:lnTo>
                  <a:lnTo>
                    <a:pt x="0" y="6263970"/>
                  </a:lnTo>
                  <a:lnTo>
                    <a:pt x="0" y="6645542"/>
                  </a:lnTo>
                  <a:lnTo>
                    <a:pt x="2514" y="6657899"/>
                  </a:lnTo>
                  <a:lnTo>
                    <a:pt x="9334" y="6667995"/>
                  </a:lnTo>
                  <a:lnTo>
                    <a:pt x="19443" y="6674828"/>
                  </a:lnTo>
                  <a:lnTo>
                    <a:pt x="31788" y="6677330"/>
                  </a:lnTo>
                  <a:lnTo>
                    <a:pt x="769480" y="6677330"/>
                  </a:lnTo>
                  <a:lnTo>
                    <a:pt x="781824" y="6674828"/>
                  </a:lnTo>
                  <a:lnTo>
                    <a:pt x="791933" y="6667995"/>
                  </a:lnTo>
                  <a:lnTo>
                    <a:pt x="798766" y="6657899"/>
                  </a:lnTo>
                  <a:lnTo>
                    <a:pt x="801281" y="6645542"/>
                  </a:lnTo>
                  <a:lnTo>
                    <a:pt x="801281" y="6263970"/>
                  </a:lnTo>
                  <a:close/>
                </a:path>
                <a:path w="801369" h="6677659">
                  <a:moveTo>
                    <a:pt x="801281" y="5783834"/>
                  </a:moveTo>
                  <a:lnTo>
                    <a:pt x="798766" y="5771489"/>
                  </a:lnTo>
                  <a:lnTo>
                    <a:pt x="791933" y="5761393"/>
                  </a:lnTo>
                  <a:lnTo>
                    <a:pt x="781824" y="5754560"/>
                  </a:lnTo>
                  <a:lnTo>
                    <a:pt x="769480" y="5752046"/>
                  </a:lnTo>
                  <a:lnTo>
                    <a:pt x="31788" y="5752046"/>
                  </a:lnTo>
                  <a:lnTo>
                    <a:pt x="19443" y="5754560"/>
                  </a:lnTo>
                  <a:lnTo>
                    <a:pt x="9334" y="5761393"/>
                  </a:lnTo>
                  <a:lnTo>
                    <a:pt x="2514" y="5771489"/>
                  </a:lnTo>
                  <a:lnTo>
                    <a:pt x="0" y="5783834"/>
                  </a:lnTo>
                  <a:lnTo>
                    <a:pt x="0" y="6165405"/>
                  </a:lnTo>
                  <a:lnTo>
                    <a:pt x="2514" y="6177762"/>
                  </a:lnTo>
                  <a:lnTo>
                    <a:pt x="9334" y="6187872"/>
                  </a:lnTo>
                  <a:lnTo>
                    <a:pt x="19443" y="6194704"/>
                  </a:lnTo>
                  <a:lnTo>
                    <a:pt x="31788" y="6197206"/>
                  </a:lnTo>
                  <a:lnTo>
                    <a:pt x="769480" y="6197206"/>
                  </a:lnTo>
                  <a:lnTo>
                    <a:pt x="781824" y="6194704"/>
                  </a:lnTo>
                  <a:lnTo>
                    <a:pt x="791933" y="6187872"/>
                  </a:lnTo>
                  <a:lnTo>
                    <a:pt x="798766" y="6177762"/>
                  </a:lnTo>
                  <a:lnTo>
                    <a:pt x="801281" y="6165405"/>
                  </a:lnTo>
                  <a:lnTo>
                    <a:pt x="801281" y="5783834"/>
                  </a:lnTo>
                  <a:close/>
                </a:path>
                <a:path w="801369" h="6677659">
                  <a:moveTo>
                    <a:pt x="801281" y="5303710"/>
                  </a:moveTo>
                  <a:lnTo>
                    <a:pt x="798766" y="5291366"/>
                  </a:lnTo>
                  <a:lnTo>
                    <a:pt x="791933" y="5281257"/>
                  </a:lnTo>
                  <a:lnTo>
                    <a:pt x="781824" y="5274424"/>
                  </a:lnTo>
                  <a:lnTo>
                    <a:pt x="769480" y="5271922"/>
                  </a:lnTo>
                  <a:lnTo>
                    <a:pt x="31788" y="5271922"/>
                  </a:lnTo>
                  <a:lnTo>
                    <a:pt x="19443" y="5274424"/>
                  </a:lnTo>
                  <a:lnTo>
                    <a:pt x="9334" y="5281257"/>
                  </a:lnTo>
                  <a:lnTo>
                    <a:pt x="2514" y="5291366"/>
                  </a:lnTo>
                  <a:lnTo>
                    <a:pt x="0" y="5303710"/>
                  </a:lnTo>
                  <a:lnTo>
                    <a:pt x="0" y="5685282"/>
                  </a:lnTo>
                  <a:lnTo>
                    <a:pt x="2514" y="5697626"/>
                  </a:lnTo>
                  <a:lnTo>
                    <a:pt x="9334" y="5707735"/>
                  </a:lnTo>
                  <a:lnTo>
                    <a:pt x="19443" y="5714555"/>
                  </a:lnTo>
                  <a:lnTo>
                    <a:pt x="31788" y="5717070"/>
                  </a:lnTo>
                  <a:lnTo>
                    <a:pt x="769480" y="5717070"/>
                  </a:lnTo>
                  <a:lnTo>
                    <a:pt x="781824" y="5714555"/>
                  </a:lnTo>
                  <a:lnTo>
                    <a:pt x="791933" y="5707735"/>
                  </a:lnTo>
                  <a:lnTo>
                    <a:pt x="798766" y="5697626"/>
                  </a:lnTo>
                  <a:lnTo>
                    <a:pt x="801281" y="5685282"/>
                  </a:lnTo>
                  <a:lnTo>
                    <a:pt x="801281" y="5303710"/>
                  </a:lnTo>
                  <a:close/>
                </a:path>
                <a:path w="801369" h="6677659">
                  <a:moveTo>
                    <a:pt x="801281" y="4823587"/>
                  </a:moveTo>
                  <a:lnTo>
                    <a:pt x="798766" y="4811230"/>
                  </a:lnTo>
                  <a:lnTo>
                    <a:pt x="791933" y="4801120"/>
                  </a:lnTo>
                  <a:lnTo>
                    <a:pt x="781824" y="4794288"/>
                  </a:lnTo>
                  <a:lnTo>
                    <a:pt x="769480" y="4791786"/>
                  </a:lnTo>
                  <a:lnTo>
                    <a:pt x="31788" y="4791786"/>
                  </a:lnTo>
                  <a:lnTo>
                    <a:pt x="19443" y="4794288"/>
                  </a:lnTo>
                  <a:lnTo>
                    <a:pt x="9334" y="4801120"/>
                  </a:lnTo>
                  <a:lnTo>
                    <a:pt x="2514" y="4811230"/>
                  </a:lnTo>
                  <a:lnTo>
                    <a:pt x="0" y="4823587"/>
                  </a:lnTo>
                  <a:lnTo>
                    <a:pt x="0" y="5205146"/>
                  </a:lnTo>
                  <a:lnTo>
                    <a:pt x="2514" y="5217490"/>
                  </a:lnTo>
                  <a:lnTo>
                    <a:pt x="9334" y="5227599"/>
                  </a:lnTo>
                  <a:lnTo>
                    <a:pt x="19443" y="5234432"/>
                  </a:lnTo>
                  <a:lnTo>
                    <a:pt x="31788" y="5236934"/>
                  </a:lnTo>
                  <a:lnTo>
                    <a:pt x="769480" y="5236934"/>
                  </a:lnTo>
                  <a:lnTo>
                    <a:pt x="781824" y="5234432"/>
                  </a:lnTo>
                  <a:lnTo>
                    <a:pt x="791933" y="5227599"/>
                  </a:lnTo>
                  <a:lnTo>
                    <a:pt x="798766" y="5217490"/>
                  </a:lnTo>
                  <a:lnTo>
                    <a:pt x="801281" y="5205146"/>
                  </a:lnTo>
                  <a:lnTo>
                    <a:pt x="801281" y="4823587"/>
                  </a:lnTo>
                  <a:close/>
                </a:path>
                <a:path w="801369" h="6677659">
                  <a:moveTo>
                    <a:pt x="801281" y="4354665"/>
                  </a:moveTo>
                  <a:lnTo>
                    <a:pt x="798766" y="4342320"/>
                  </a:lnTo>
                  <a:lnTo>
                    <a:pt x="791933" y="4332211"/>
                  </a:lnTo>
                  <a:lnTo>
                    <a:pt x="781824" y="4325378"/>
                  </a:lnTo>
                  <a:lnTo>
                    <a:pt x="769480" y="4322877"/>
                  </a:lnTo>
                  <a:lnTo>
                    <a:pt x="31788" y="4322877"/>
                  </a:lnTo>
                  <a:lnTo>
                    <a:pt x="19443" y="4325378"/>
                  </a:lnTo>
                  <a:lnTo>
                    <a:pt x="9334" y="4332211"/>
                  </a:lnTo>
                  <a:lnTo>
                    <a:pt x="2514" y="4342320"/>
                  </a:lnTo>
                  <a:lnTo>
                    <a:pt x="0" y="4354665"/>
                  </a:lnTo>
                  <a:lnTo>
                    <a:pt x="0" y="4736236"/>
                  </a:lnTo>
                  <a:lnTo>
                    <a:pt x="2514" y="4748581"/>
                  </a:lnTo>
                  <a:lnTo>
                    <a:pt x="9334" y="4758690"/>
                  </a:lnTo>
                  <a:lnTo>
                    <a:pt x="19443" y="4765510"/>
                  </a:lnTo>
                  <a:lnTo>
                    <a:pt x="31788" y="4768024"/>
                  </a:lnTo>
                  <a:lnTo>
                    <a:pt x="769480" y="4768024"/>
                  </a:lnTo>
                  <a:lnTo>
                    <a:pt x="781824" y="4765510"/>
                  </a:lnTo>
                  <a:lnTo>
                    <a:pt x="791933" y="4758690"/>
                  </a:lnTo>
                  <a:lnTo>
                    <a:pt x="798766" y="4748581"/>
                  </a:lnTo>
                  <a:lnTo>
                    <a:pt x="801281" y="4736236"/>
                  </a:lnTo>
                  <a:lnTo>
                    <a:pt x="801281" y="4354665"/>
                  </a:lnTo>
                  <a:close/>
                </a:path>
                <a:path w="801369" h="6677659">
                  <a:moveTo>
                    <a:pt x="801281" y="3874528"/>
                  </a:moveTo>
                  <a:lnTo>
                    <a:pt x="798766" y="3862184"/>
                  </a:lnTo>
                  <a:lnTo>
                    <a:pt x="791933" y="3852075"/>
                  </a:lnTo>
                  <a:lnTo>
                    <a:pt x="781824" y="3845242"/>
                  </a:lnTo>
                  <a:lnTo>
                    <a:pt x="769480" y="3842740"/>
                  </a:lnTo>
                  <a:lnTo>
                    <a:pt x="31788" y="3842740"/>
                  </a:lnTo>
                  <a:lnTo>
                    <a:pt x="19443" y="3845242"/>
                  </a:lnTo>
                  <a:lnTo>
                    <a:pt x="9334" y="3852075"/>
                  </a:lnTo>
                  <a:lnTo>
                    <a:pt x="2514" y="3862184"/>
                  </a:lnTo>
                  <a:lnTo>
                    <a:pt x="0" y="3874528"/>
                  </a:lnTo>
                  <a:lnTo>
                    <a:pt x="0" y="4256100"/>
                  </a:lnTo>
                  <a:lnTo>
                    <a:pt x="2514" y="4268444"/>
                  </a:lnTo>
                  <a:lnTo>
                    <a:pt x="9334" y="4278554"/>
                  </a:lnTo>
                  <a:lnTo>
                    <a:pt x="19443" y="4285386"/>
                  </a:lnTo>
                  <a:lnTo>
                    <a:pt x="31788" y="4287901"/>
                  </a:lnTo>
                  <a:lnTo>
                    <a:pt x="769480" y="4287901"/>
                  </a:lnTo>
                  <a:lnTo>
                    <a:pt x="781824" y="4285386"/>
                  </a:lnTo>
                  <a:lnTo>
                    <a:pt x="791933" y="4278554"/>
                  </a:lnTo>
                  <a:lnTo>
                    <a:pt x="798766" y="4268444"/>
                  </a:lnTo>
                  <a:lnTo>
                    <a:pt x="801281" y="4256100"/>
                  </a:lnTo>
                  <a:lnTo>
                    <a:pt x="801281" y="3874528"/>
                  </a:lnTo>
                  <a:close/>
                </a:path>
                <a:path w="801369" h="6677659">
                  <a:moveTo>
                    <a:pt x="801281" y="3394392"/>
                  </a:moveTo>
                  <a:lnTo>
                    <a:pt x="798766" y="3382048"/>
                  </a:lnTo>
                  <a:lnTo>
                    <a:pt x="791933" y="3371939"/>
                  </a:lnTo>
                  <a:lnTo>
                    <a:pt x="781824" y="3365119"/>
                  </a:lnTo>
                  <a:lnTo>
                    <a:pt x="769480" y="3362604"/>
                  </a:lnTo>
                  <a:lnTo>
                    <a:pt x="31788" y="3362604"/>
                  </a:lnTo>
                  <a:lnTo>
                    <a:pt x="19443" y="3365119"/>
                  </a:lnTo>
                  <a:lnTo>
                    <a:pt x="9334" y="3371939"/>
                  </a:lnTo>
                  <a:lnTo>
                    <a:pt x="2514" y="3382048"/>
                  </a:lnTo>
                  <a:lnTo>
                    <a:pt x="0" y="3394392"/>
                  </a:lnTo>
                  <a:lnTo>
                    <a:pt x="0" y="3775964"/>
                  </a:lnTo>
                  <a:lnTo>
                    <a:pt x="2514" y="3788321"/>
                  </a:lnTo>
                  <a:lnTo>
                    <a:pt x="9334" y="3798417"/>
                  </a:lnTo>
                  <a:lnTo>
                    <a:pt x="19443" y="3805250"/>
                  </a:lnTo>
                  <a:lnTo>
                    <a:pt x="31788" y="3807752"/>
                  </a:lnTo>
                  <a:lnTo>
                    <a:pt x="769480" y="3807752"/>
                  </a:lnTo>
                  <a:lnTo>
                    <a:pt x="781824" y="3805250"/>
                  </a:lnTo>
                  <a:lnTo>
                    <a:pt x="791933" y="3798417"/>
                  </a:lnTo>
                  <a:lnTo>
                    <a:pt x="798766" y="3788321"/>
                  </a:lnTo>
                  <a:lnTo>
                    <a:pt x="801281" y="3775964"/>
                  </a:lnTo>
                  <a:lnTo>
                    <a:pt x="801281" y="3394392"/>
                  </a:lnTo>
                  <a:close/>
                </a:path>
                <a:path w="801369" h="6677659">
                  <a:moveTo>
                    <a:pt x="801281" y="2914256"/>
                  </a:moveTo>
                  <a:lnTo>
                    <a:pt x="798766" y="2901912"/>
                  </a:lnTo>
                  <a:lnTo>
                    <a:pt x="791933" y="2891815"/>
                  </a:lnTo>
                  <a:lnTo>
                    <a:pt x="781824" y="2884982"/>
                  </a:lnTo>
                  <a:lnTo>
                    <a:pt x="769480" y="2882468"/>
                  </a:lnTo>
                  <a:lnTo>
                    <a:pt x="31788" y="2882468"/>
                  </a:lnTo>
                  <a:lnTo>
                    <a:pt x="19443" y="2884982"/>
                  </a:lnTo>
                  <a:lnTo>
                    <a:pt x="9334" y="2891815"/>
                  </a:lnTo>
                  <a:lnTo>
                    <a:pt x="2514" y="2901912"/>
                  </a:lnTo>
                  <a:lnTo>
                    <a:pt x="0" y="2914256"/>
                  </a:lnTo>
                  <a:lnTo>
                    <a:pt x="0" y="3295827"/>
                  </a:lnTo>
                  <a:lnTo>
                    <a:pt x="2514" y="3308185"/>
                  </a:lnTo>
                  <a:lnTo>
                    <a:pt x="9334" y="3318281"/>
                  </a:lnTo>
                  <a:lnTo>
                    <a:pt x="19443" y="3325114"/>
                  </a:lnTo>
                  <a:lnTo>
                    <a:pt x="31788" y="3327616"/>
                  </a:lnTo>
                  <a:lnTo>
                    <a:pt x="769480" y="3327616"/>
                  </a:lnTo>
                  <a:lnTo>
                    <a:pt x="781824" y="3325114"/>
                  </a:lnTo>
                  <a:lnTo>
                    <a:pt x="791933" y="3318281"/>
                  </a:lnTo>
                  <a:lnTo>
                    <a:pt x="798766" y="3308185"/>
                  </a:lnTo>
                  <a:lnTo>
                    <a:pt x="801281" y="3295827"/>
                  </a:lnTo>
                  <a:lnTo>
                    <a:pt x="801281" y="2914256"/>
                  </a:lnTo>
                  <a:close/>
                </a:path>
                <a:path w="801369" h="6677659">
                  <a:moveTo>
                    <a:pt x="801281" y="2434933"/>
                  </a:moveTo>
                  <a:lnTo>
                    <a:pt x="798766" y="2422588"/>
                  </a:lnTo>
                  <a:lnTo>
                    <a:pt x="791933" y="2412479"/>
                  </a:lnTo>
                  <a:lnTo>
                    <a:pt x="781824" y="2405646"/>
                  </a:lnTo>
                  <a:lnTo>
                    <a:pt x="769480" y="2403144"/>
                  </a:lnTo>
                  <a:lnTo>
                    <a:pt x="31788" y="2403144"/>
                  </a:lnTo>
                  <a:lnTo>
                    <a:pt x="19443" y="2405646"/>
                  </a:lnTo>
                  <a:lnTo>
                    <a:pt x="9334" y="2412479"/>
                  </a:lnTo>
                  <a:lnTo>
                    <a:pt x="2514" y="2422588"/>
                  </a:lnTo>
                  <a:lnTo>
                    <a:pt x="0" y="2434933"/>
                  </a:lnTo>
                  <a:lnTo>
                    <a:pt x="0" y="2816504"/>
                  </a:lnTo>
                  <a:lnTo>
                    <a:pt x="2514" y="2828848"/>
                  </a:lnTo>
                  <a:lnTo>
                    <a:pt x="9334" y="2838958"/>
                  </a:lnTo>
                  <a:lnTo>
                    <a:pt x="19443" y="2845790"/>
                  </a:lnTo>
                  <a:lnTo>
                    <a:pt x="31788" y="2848292"/>
                  </a:lnTo>
                  <a:lnTo>
                    <a:pt x="769480" y="2848292"/>
                  </a:lnTo>
                  <a:lnTo>
                    <a:pt x="781824" y="2845790"/>
                  </a:lnTo>
                  <a:lnTo>
                    <a:pt x="791933" y="2838958"/>
                  </a:lnTo>
                  <a:lnTo>
                    <a:pt x="798766" y="2828848"/>
                  </a:lnTo>
                  <a:lnTo>
                    <a:pt x="801281" y="2816504"/>
                  </a:lnTo>
                  <a:lnTo>
                    <a:pt x="801281" y="2434933"/>
                  </a:lnTo>
                  <a:close/>
                </a:path>
                <a:path w="801369" h="6677659">
                  <a:moveTo>
                    <a:pt x="801281" y="1954796"/>
                  </a:moveTo>
                  <a:lnTo>
                    <a:pt x="798766" y="1942452"/>
                  </a:lnTo>
                  <a:lnTo>
                    <a:pt x="791933" y="1932343"/>
                  </a:lnTo>
                  <a:lnTo>
                    <a:pt x="781824" y="1925523"/>
                  </a:lnTo>
                  <a:lnTo>
                    <a:pt x="769480" y="1923008"/>
                  </a:lnTo>
                  <a:lnTo>
                    <a:pt x="31788" y="1923008"/>
                  </a:lnTo>
                  <a:lnTo>
                    <a:pt x="19443" y="1925523"/>
                  </a:lnTo>
                  <a:lnTo>
                    <a:pt x="9334" y="1932343"/>
                  </a:lnTo>
                  <a:lnTo>
                    <a:pt x="2514" y="1942452"/>
                  </a:lnTo>
                  <a:lnTo>
                    <a:pt x="0" y="1954796"/>
                  </a:lnTo>
                  <a:lnTo>
                    <a:pt x="0" y="2336368"/>
                  </a:lnTo>
                  <a:lnTo>
                    <a:pt x="2514" y="2348712"/>
                  </a:lnTo>
                  <a:lnTo>
                    <a:pt x="9334" y="2358821"/>
                  </a:lnTo>
                  <a:lnTo>
                    <a:pt x="19443" y="2365654"/>
                  </a:lnTo>
                  <a:lnTo>
                    <a:pt x="31788" y="2368169"/>
                  </a:lnTo>
                  <a:lnTo>
                    <a:pt x="769480" y="2368169"/>
                  </a:lnTo>
                  <a:lnTo>
                    <a:pt x="781824" y="2365654"/>
                  </a:lnTo>
                  <a:lnTo>
                    <a:pt x="791933" y="2358821"/>
                  </a:lnTo>
                  <a:lnTo>
                    <a:pt x="798766" y="2348712"/>
                  </a:lnTo>
                  <a:lnTo>
                    <a:pt x="801281" y="2336368"/>
                  </a:lnTo>
                  <a:lnTo>
                    <a:pt x="801281" y="1954796"/>
                  </a:lnTo>
                  <a:close/>
                </a:path>
                <a:path w="801369" h="6677659">
                  <a:moveTo>
                    <a:pt x="801281" y="1474660"/>
                  </a:moveTo>
                  <a:lnTo>
                    <a:pt x="798766" y="1462316"/>
                  </a:lnTo>
                  <a:lnTo>
                    <a:pt x="791933" y="1452219"/>
                  </a:lnTo>
                  <a:lnTo>
                    <a:pt x="781824" y="1445387"/>
                  </a:lnTo>
                  <a:lnTo>
                    <a:pt x="769480" y="1442872"/>
                  </a:lnTo>
                  <a:lnTo>
                    <a:pt x="31788" y="1442872"/>
                  </a:lnTo>
                  <a:lnTo>
                    <a:pt x="19443" y="1445387"/>
                  </a:lnTo>
                  <a:lnTo>
                    <a:pt x="9334" y="1452219"/>
                  </a:lnTo>
                  <a:lnTo>
                    <a:pt x="2514" y="1462316"/>
                  </a:lnTo>
                  <a:lnTo>
                    <a:pt x="0" y="1474660"/>
                  </a:lnTo>
                  <a:lnTo>
                    <a:pt x="0" y="1856232"/>
                  </a:lnTo>
                  <a:lnTo>
                    <a:pt x="2514" y="1868589"/>
                  </a:lnTo>
                  <a:lnTo>
                    <a:pt x="9334" y="1878698"/>
                  </a:lnTo>
                  <a:lnTo>
                    <a:pt x="19443" y="1885530"/>
                  </a:lnTo>
                  <a:lnTo>
                    <a:pt x="31788" y="1888032"/>
                  </a:lnTo>
                  <a:lnTo>
                    <a:pt x="769480" y="1888032"/>
                  </a:lnTo>
                  <a:lnTo>
                    <a:pt x="781824" y="1885530"/>
                  </a:lnTo>
                  <a:lnTo>
                    <a:pt x="791933" y="1878698"/>
                  </a:lnTo>
                  <a:lnTo>
                    <a:pt x="798766" y="1868589"/>
                  </a:lnTo>
                  <a:lnTo>
                    <a:pt x="801281" y="1856232"/>
                  </a:lnTo>
                  <a:lnTo>
                    <a:pt x="801281" y="1474660"/>
                  </a:lnTo>
                  <a:close/>
                </a:path>
                <a:path w="801369" h="6677659">
                  <a:moveTo>
                    <a:pt x="801281" y="994524"/>
                  </a:moveTo>
                  <a:lnTo>
                    <a:pt x="798766" y="982179"/>
                  </a:lnTo>
                  <a:lnTo>
                    <a:pt x="791933" y="972083"/>
                  </a:lnTo>
                  <a:lnTo>
                    <a:pt x="781824" y="965250"/>
                  </a:lnTo>
                  <a:lnTo>
                    <a:pt x="769480" y="962736"/>
                  </a:lnTo>
                  <a:lnTo>
                    <a:pt x="31788" y="962736"/>
                  </a:lnTo>
                  <a:lnTo>
                    <a:pt x="19443" y="965250"/>
                  </a:lnTo>
                  <a:lnTo>
                    <a:pt x="9334" y="972083"/>
                  </a:lnTo>
                  <a:lnTo>
                    <a:pt x="2514" y="982179"/>
                  </a:lnTo>
                  <a:lnTo>
                    <a:pt x="0" y="994524"/>
                  </a:lnTo>
                  <a:lnTo>
                    <a:pt x="0" y="1376095"/>
                  </a:lnTo>
                  <a:lnTo>
                    <a:pt x="2514" y="1388452"/>
                  </a:lnTo>
                  <a:lnTo>
                    <a:pt x="9334" y="1398562"/>
                  </a:lnTo>
                  <a:lnTo>
                    <a:pt x="19443" y="1405382"/>
                  </a:lnTo>
                  <a:lnTo>
                    <a:pt x="31788" y="1407883"/>
                  </a:lnTo>
                  <a:lnTo>
                    <a:pt x="769480" y="1407883"/>
                  </a:lnTo>
                  <a:lnTo>
                    <a:pt x="781824" y="1405382"/>
                  </a:lnTo>
                  <a:lnTo>
                    <a:pt x="791933" y="1398562"/>
                  </a:lnTo>
                  <a:lnTo>
                    <a:pt x="798766" y="1388452"/>
                  </a:lnTo>
                  <a:lnTo>
                    <a:pt x="801281" y="1376095"/>
                  </a:lnTo>
                  <a:lnTo>
                    <a:pt x="801281" y="994524"/>
                  </a:lnTo>
                  <a:close/>
                </a:path>
                <a:path w="801369" h="6677659">
                  <a:moveTo>
                    <a:pt x="801281" y="511924"/>
                  </a:moveTo>
                  <a:lnTo>
                    <a:pt x="798766" y="499579"/>
                  </a:lnTo>
                  <a:lnTo>
                    <a:pt x="791933" y="489470"/>
                  </a:lnTo>
                  <a:lnTo>
                    <a:pt x="781824" y="482638"/>
                  </a:lnTo>
                  <a:lnTo>
                    <a:pt x="769480" y="480136"/>
                  </a:lnTo>
                  <a:lnTo>
                    <a:pt x="31788" y="480136"/>
                  </a:lnTo>
                  <a:lnTo>
                    <a:pt x="19443" y="482638"/>
                  </a:lnTo>
                  <a:lnTo>
                    <a:pt x="9334" y="489470"/>
                  </a:lnTo>
                  <a:lnTo>
                    <a:pt x="2514" y="499579"/>
                  </a:lnTo>
                  <a:lnTo>
                    <a:pt x="0" y="511924"/>
                  </a:lnTo>
                  <a:lnTo>
                    <a:pt x="0" y="893495"/>
                  </a:lnTo>
                  <a:lnTo>
                    <a:pt x="2514" y="905840"/>
                  </a:lnTo>
                  <a:lnTo>
                    <a:pt x="9334" y="915949"/>
                  </a:lnTo>
                  <a:lnTo>
                    <a:pt x="19443" y="922782"/>
                  </a:lnTo>
                  <a:lnTo>
                    <a:pt x="31788" y="925296"/>
                  </a:lnTo>
                  <a:lnTo>
                    <a:pt x="769480" y="925296"/>
                  </a:lnTo>
                  <a:lnTo>
                    <a:pt x="781824" y="922782"/>
                  </a:lnTo>
                  <a:lnTo>
                    <a:pt x="791933" y="915949"/>
                  </a:lnTo>
                  <a:lnTo>
                    <a:pt x="798766" y="905840"/>
                  </a:lnTo>
                  <a:lnTo>
                    <a:pt x="801281" y="893495"/>
                  </a:lnTo>
                  <a:lnTo>
                    <a:pt x="801281" y="511924"/>
                  </a:lnTo>
                  <a:close/>
                </a:path>
                <a:path w="801369" h="6677659">
                  <a:moveTo>
                    <a:pt x="801281" y="31800"/>
                  </a:moveTo>
                  <a:lnTo>
                    <a:pt x="798766" y="19443"/>
                  </a:lnTo>
                  <a:lnTo>
                    <a:pt x="791933" y="9334"/>
                  </a:lnTo>
                  <a:lnTo>
                    <a:pt x="781824" y="2501"/>
                  </a:lnTo>
                  <a:lnTo>
                    <a:pt x="769480" y="0"/>
                  </a:lnTo>
                  <a:lnTo>
                    <a:pt x="31788" y="0"/>
                  </a:lnTo>
                  <a:lnTo>
                    <a:pt x="19443" y="2501"/>
                  </a:lnTo>
                  <a:lnTo>
                    <a:pt x="9334" y="9334"/>
                  </a:lnTo>
                  <a:lnTo>
                    <a:pt x="2514" y="19443"/>
                  </a:lnTo>
                  <a:lnTo>
                    <a:pt x="0" y="31800"/>
                  </a:lnTo>
                  <a:lnTo>
                    <a:pt x="0" y="413372"/>
                  </a:lnTo>
                  <a:lnTo>
                    <a:pt x="2514" y="425716"/>
                  </a:lnTo>
                  <a:lnTo>
                    <a:pt x="9334" y="435825"/>
                  </a:lnTo>
                  <a:lnTo>
                    <a:pt x="19443" y="442645"/>
                  </a:lnTo>
                  <a:lnTo>
                    <a:pt x="31788" y="445160"/>
                  </a:lnTo>
                  <a:lnTo>
                    <a:pt x="769480" y="445160"/>
                  </a:lnTo>
                  <a:lnTo>
                    <a:pt x="781824" y="442645"/>
                  </a:lnTo>
                  <a:lnTo>
                    <a:pt x="791933" y="435825"/>
                  </a:lnTo>
                  <a:lnTo>
                    <a:pt x="798766" y="425716"/>
                  </a:lnTo>
                  <a:lnTo>
                    <a:pt x="801281" y="413372"/>
                  </a:lnTo>
                  <a:lnTo>
                    <a:pt x="801281" y="31800"/>
                  </a:lnTo>
                  <a:close/>
                </a:path>
              </a:pathLst>
            </a:custGeom>
            <a:solidFill>
              <a:srgbClr val="A26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31928" y="9793986"/>
              <a:ext cx="6650355" cy="193040"/>
            </a:xfrm>
            <a:custGeom>
              <a:avLst/>
              <a:gdLst/>
              <a:ahLst/>
              <a:cxnLst/>
              <a:rect l="l" t="t" r="r" b="b"/>
              <a:pathLst>
                <a:path w="6650355" h="193040">
                  <a:moveTo>
                    <a:pt x="6649961" y="0"/>
                  </a:moveTo>
                  <a:lnTo>
                    <a:pt x="0" y="0"/>
                  </a:lnTo>
                  <a:lnTo>
                    <a:pt x="0" y="192760"/>
                  </a:lnTo>
                  <a:lnTo>
                    <a:pt x="6649961" y="192760"/>
                  </a:lnTo>
                  <a:lnTo>
                    <a:pt x="6649961" y="0"/>
                  </a:lnTo>
                  <a:close/>
                </a:path>
              </a:pathLst>
            </a:custGeom>
            <a:solidFill>
              <a:srgbClr val="B35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471829" y="3354136"/>
              <a:ext cx="256540" cy="254635"/>
            </a:xfrm>
            <a:custGeom>
              <a:avLst/>
              <a:gdLst/>
              <a:ahLst/>
              <a:cxnLst/>
              <a:rect l="l" t="t" r="r" b="b"/>
              <a:pathLst>
                <a:path w="256539" h="254635">
                  <a:moveTo>
                    <a:pt x="200736" y="0"/>
                  </a:moveTo>
                  <a:lnTo>
                    <a:pt x="105357" y="9667"/>
                  </a:lnTo>
                  <a:lnTo>
                    <a:pt x="45622" y="24192"/>
                  </a:lnTo>
                  <a:lnTo>
                    <a:pt x="7988" y="41567"/>
                  </a:lnTo>
                  <a:lnTo>
                    <a:pt x="1748" y="139244"/>
                  </a:lnTo>
                  <a:lnTo>
                    <a:pt x="0" y="209904"/>
                  </a:lnTo>
                  <a:lnTo>
                    <a:pt x="4546" y="249389"/>
                  </a:lnTo>
                  <a:lnTo>
                    <a:pt x="29408" y="254526"/>
                  </a:lnTo>
                  <a:lnTo>
                    <a:pt x="79137" y="251585"/>
                  </a:lnTo>
                  <a:lnTo>
                    <a:pt x="138118" y="242958"/>
                  </a:lnTo>
                  <a:lnTo>
                    <a:pt x="190739" y="231039"/>
                  </a:lnTo>
                  <a:lnTo>
                    <a:pt x="242298" y="188123"/>
                  </a:lnTo>
                  <a:lnTo>
                    <a:pt x="254070" y="146178"/>
                  </a:lnTo>
                  <a:lnTo>
                    <a:pt x="256252" y="99391"/>
                  </a:lnTo>
                  <a:lnTo>
                    <a:pt x="248392" y="54764"/>
                  </a:lnTo>
                  <a:lnTo>
                    <a:pt x="230037" y="19300"/>
                  </a:lnTo>
                  <a:lnTo>
                    <a:pt x="200736" y="0"/>
                  </a:lnTo>
                  <a:close/>
                </a:path>
              </a:pathLst>
            </a:custGeom>
            <a:solidFill>
              <a:srgbClr val="C4B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715592" y="3255041"/>
              <a:ext cx="648335" cy="243204"/>
            </a:xfrm>
            <a:custGeom>
              <a:avLst/>
              <a:gdLst/>
              <a:ahLst/>
              <a:cxnLst/>
              <a:rect l="l" t="t" r="r" b="b"/>
              <a:pathLst>
                <a:path w="648335" h="243204">
                  <a:moveTo>
                    <a:pt x="638492" y="0"/>
                  </a:moveTo>
                  <a:lnTo>
                    <a:pt x="0" y="156603"/>
                  </a:lnTo>
                  <a:lnTo>
                    <a:pt x="2578" y="242658"/>
                  </a:lnTo>
                  <a:lnTo>
                    <a:pt x="306336" y="170370"/>
                  </a:lnTo>
                  <a:lnTo>
                    <a:pt x="314938" y="128266"/>
                  </a:lnTo>
                  <a:lnTo>
                    <a:pt x="332117" y="96896"/>
                  </a:lnTo>
                  <a:lnTo>
                    <a:pt x="361793" y="78167"/>
                  </a:lnTo>
                  <a:lnTo>
                    <a:pt x="407885" y="73990"/>
                  </a:lnTo>
                  <a:lnTo>
                    <a:pt x="427676" y="77809"/>
                  </a:lnTo>
                  <a:lnTo>
                    <a:pt x="444452" y="86906"/>
                  </a:lnTo>
                  <a:lnTo>
                    <a:pt x="457784" y="102022"/>
                  </a:lnTo>
                  <a:lnTo>
                    <a:pt x="467245" y="123901"/>
                  </a:lnTo>
                  <a:lnTo>
                    <a:pt x="647954" y="80886"/>
                  </a:lnTo>
                  <a:lnTo>
                    <a:pt x="647791" y="60825"/>
                  </a:lnTo>
                  <a:lnTo>
                    <a:pt x="646666" y="40443"/>
                  </a:lnTo>
                  <a:lnTo>
                    <a:pt x="643819" y="20060"/>
                  </a:lnTo>
                  <a:lnTo>
                    <a:pt x="638492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121166" y="4341738"/>
              <a:ext cx="142240" cy="310515"/>
            </a:xfrm>
            <a:custGeom>
              <a:avLst/>
              <a:gdLst/>
              <a:ahLst/>
              <a:cxnLst/>
              <a:rect l="l" t="t" r="r" b="b"/>
              <a:pathLst>
                <a:path w="142239" h="310514">
                  <a:moveTo>
                    <a:pt x="47324" y="0"/>
                  </a:moveTo>
                  <a:lnTo>
                    <a:pt x="27211" y="374"/>
                  </a:lnTo>
                  <a:lnTo>
                    <a:pt x="11010" y="15635"/>
                  </a:lnTo>
                  <a:lnTo>
                    <a:pt x="2457" y="43855"/>
                  </a:lnTo>
                  <a:lnTo>
                    <a:pt x="0" y="79425"/>
                  </a:lnTo>
                  <a:lnTo>
                    <a:pt x="2952" y="115403"/>
                  </a:lnTo>
                  <a:lnTo>
                    <a:pt x="10629" y="144845"/>
                  </a:lnTo>
                  <a:lnTo>
                    <a:pt x="26576" y="190625"/>
                  </a:lnTo>
                  <a:lnTo>
                    <a:pt x="37845" y="211699"/>
                  </a:lnTo>
                  <a:lnTo>
                    <a:pt x="67640" y="237794"/>
                  </a:lnTo>
                  <a:lnTo>
                    <a:pt x="91776" y="261626"/>
                  </a:lnTo>
                  <a:lnTo>
                    <a:pt x="114960" y="287484"/>
                  </a:lnTo>
                  <a:lnTo>
                    <a:pt x="125018" y="304915"/>
                  </a:lnTo>
                  <a:lnTo>
                    <a:pt x="125018" y="310199"/>
                  </a:lnTo>
                  <a:lnTo>
                    <a:pt x="125018" y="306592"/>
                  </a:lnTo>
                  <a:lnTo>
                    <a:pt x="130546" y="276462"/>
                  </a:lnTo>
                  <a:lnTo>
                    <a:pt x="133765" y="233648"/>
                  </a:lnTo>
                  <a:lnTo>
                    <a:pt x="135980" y="195051"/>
                  </a:lnTo>
                  <a:lnTo>
                    <a:pt x="138493" y="177572"/>
                  </a:lnTo>
                  <a:lnTo>
                    <a:pt x="141846" y="175236"/>
                  </a:lnTo>
                  <a:lnTo>
                    <a:pt x="130133" y="163332"/>
                  </a:lnTo>
                  <a:lnTo>
                    <a:pt x="118297" y="149632"/>
                  </a:lnTo>
                  <a:lnTo>
                    <a:pt x="84504" y="89585"/>
                  </a:lnTo>
                  <a:lnTo>
                    <a:pt x="80207" y="62264"/>
                  </a:lnTo>
                  <a:lnTo>
                    <a:pt x="76961" y="37123"/>
                  </a:lnTo>
                  <a:lnTo>
                    <a:pt x="65769" y="12815"/>
                  </a:lnTo>
                  <a:lnTo>
                    <a:pt x="47324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19651" y="4338234"/>
              <a:ext cx="138272" cy="241579"/>
            </a:xfrm>
            <a:prstGeom prst="rect">
              <a:avLst/>
            </a:prstGeom>
          </p:spPr>
        </p:pic>
      </p:grpSp>
      <p:sp>
        <p:nvSpPr>
          <p:cNvPr id="121" name="object 121" descr=""/>
          <p:cNvSpPr txBox="1"/>
          <p:nvPr/>
        </p:nvSpPr>
        <p:spPr>
          <a:xfrm>
            <a:off x="3856672" y="7053208"/>
            <a:ext cx="8769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10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10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980960" y="-31897"/>
            <a:ext cx="5697855" cy="5200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algn="ctr" marL="77470">
              <a:lnSpc>
                <a:spcPct val="100000"/>
              </a:lnSpc>
              <a:spcBef>
                <a:spcPts val="106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POWER</a:t>
            </a:r>
            <a:r>
              <a:rPr dirty="0" u="sng" sz="1600" spc="-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DRILLS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600" spc="-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EXAMINATION 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2066289" algn="l"/>
                <a:tab pos="3948429" algn="l"/>
              </a:tabLst>
            </a:pP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dirty="0" sz="55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dirty="0" sz="55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55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dirty="0" sz="55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550" spc="-10">
                <a:solidFill>
                  <a:srgbClr val="151616"/>
                </a:solidFill>
                <a:latin typeface="Arial"/>
                <a:cs typeface="Arial"/>
                <a:hlinkClick r:id="rId43"/>
              </a:rPr>
              <a:t>https://www.facebook.com/groups/254963448192823/</a:t>
            </a:r>
            <a:r>
              <a:rPr dirty="0" sz="5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u="sng" baseline="10101" sz="82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4"/>
              </a:rPr>
              <a:t>www.technologystudent.com</a:t>
            </a:r>
            <a:r>
              <a:rPr dirty="0" baseline="10101" sz="825">
                <a:solidFill>
                  <a:srgbClr val="0000C4"/>
                </a:solidFill>
                <a:latin typeface="Arial"/>
                <a:cs typeface="Arial"/>
                <a:hlinkClick r:id="rId44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  <a:hlinkClick r:id="rId44"/>
              </a:rPr>
              <a:t>©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dirty="0" baseline="10101" sz="825" spc="68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baseline="10101" sz="825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0101" sz="825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dirty="0" baseline="10101" sz="825" spc="-3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baseline="10101" sz="825">
              <a:latin typeface="Arial"/>
              <a:cs typeface="Arial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205054" y="1129166"/>
            <a:ext cx="71913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Using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labels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identify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safety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factors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relating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drill.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9</a:t>
            </a:r>
            <a:r>
              <a:rPr dirty="0" sz="1400" spc="-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545360" y="570582"/>
            <a:ext cx="6299835" cy="42799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127635" rIns="0" bIns="0" rtlCol="0" vert="horz">
            <a:spAutoFit/>
          </a:bodyPr>
          <a:lstStyle/>
          <a:p>
            <a:pPr marL="533400">
              <a:lnSpc>
                <a:spcPct val="100000"/>
              </a:lnSpc>
              <a:spcBef>
                <a:spcPts val="1005"/>
              </a:spcBef>
              <a:tabLst>
                <a:tab pos="1864995" algn="l"/>
              </a:tabLst>
            </a:pP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sz="1200" spc="-3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dirty="0" sz="120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4629" sz="1800" spc="-15">
                <a:solidFill>
                  <a:srgbClr val="151616"/>
                </a:solidFill>
                <a:latin typeface="Arial"/>
                <a:cs typeface="Arial"/>
                <a:hlinkClick r:id="rId45"/>
              </a:rPr>
              <a:t>https://www.technologystudent.com/pwtol/drill1.htm</a:t>
            </a:r>
            <a:endParaRPr baseline="4629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THE CORDED POWER DRILL - EXAMINATION QUESTIONS</cp:keywords>
  <dc:title>hdrill1.cdr</dc:title>
  <dcterms:created xsi:type="dcterms:W3CDTF">2023-05-09T12:29:57Z</dcterms:created>
  <dcterms:modified xsi:type="dcterms:W3CDTF">2023-05-09T12:29:57Z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2023-05-09T00:00:00Z</vt:filetime>
  </property>
  <property fmtid="{D5CDD505-2E9C-101B-9397-08002B2CF9AE}" pid="5" name="Producer">
    <vt:lpwstr>Corel PDF Engine Version 19.1.0.419</vt:lpwstr>
  </property>
</Properties>
</file>