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hyperlink" Target="https://www.technologystudent.com/equip_flsh/multi1.html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equip_flsh/multi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960" y="-31897"/>
            <a:ext cx="5697855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403860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MULTI-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CUTTER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EXAMINATION 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45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054" y="1129166"/>
            <a:ext cx="699325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multi-cutter,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360" y="570582"/>
            <a:ext cx="6299835" cy="42799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100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6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https://www.technologystudent.com/equip_ﬂsh/multi1.html</a:t>
            </a:r>
            <a:endParaRPr sz="1800" baseline="4629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685277" y="2819689"/>
            <a:ext cx="4885055" cy="1734820"/>
            <a:chOff x="1685277" y="2819689"/>
            <a:chExt cx="4885055" cy="1734820"/>
          </a:xfrm>
        </p:grpSpPr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0381" y="4457151"/>
              <a:ext cx="259080" cy="9715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188655" y="2825848"/>
              <a:ext cx="276225" cy="11430"/>
            </a:xfrm>
            <a:custGeom>
              <a:avLst/>
              <a:gdLst/>
              <a:ahLst/>
              <a:cxnLst/>
              <a:rect l="l" t="t" r="r" b="b"/>
              <a:pathLst>
                <a:path w="276225" h="11430">
                  <a:moveTo>
                    <a:pt x="0" y="11429"/>
                  </a:moveTo>
                  <a:lnTo>
                    <a:pt x="276225" y="11429"/>
                  </a:lnTo>
                  <a:lnTo>
                    <a:pt x="276225" y="0"/>
                  </a:lnTo>
                  <a:lnTo>
                    <a:pt x="0" y="0"/>
                  </a:lnTo>
                  <a:lnTo>
                    <a:pt x="0" y="1142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180084" y="2837278"/>
              <a:ext cx="292735" cy="56515"/>
            </a:xfrm>
            <a:custGeom>
              <a:avLst/>
              <a:gdLst/>
              <a:ahLst/>
              <a:cxnLst/>
              <a:rect l="l" t="t" r="r" b="b"/>
              <a:pathLst>
                <a:path w="292735" h="56514">
                  <a:moveTo>
                    <a:pt x="292417" y="0"/>
                  </a:moveTo>
                  <a:lnTo>
                    <a:pt x="0" y="0"/>
                  </a:lnTo>
                  <a:lnTo>
                    <a:pt x="0" y="56197"/>
                  </a:lnTo>
                  <a:lnTo>
                    <a:pt x="292417" y="56197"/>
                  </a:lnTo>
                  <a:lnTo>
                    <a:pt x="292417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54032" y="2819688"/>
              <a:ext cx="742950" cy="85090"/>
            </a:xfrm>
            <a:custGeom>
              <a:avLst/>
              <a:gdLst/>
              <a:ahLst/>
              <a:cxnLst/>
              <a:rect l="l" t="t" r="r" b="b"/>
              <a:pathLst>
                <a:path w="742950" h="85089">
                  <a:moveTo>
                    <a:pt x="742950" y="19050"/>
                  </a:moveTo>
                  <a:lnTo>
                    <a:pt x="505790" y="19050"/>
                  </a:lnTo>
                  <a:lnTo>
                    <a:pt x="505790" y="0"/>
                  </a:lnTo>
                  <a:lnTo>
                    <a:pt x="476262" y="0"/>
                  </a:lnTo>
                  <a:lnTo>
                    <a:pt x="476262" y="19050"/>
                  </a:lnTo>
                  <a:lnTo>
                    <a:pt x="246710" y="19050"/>
                  </a:lnTo>
                  <a:lnTo>
                    <a:pt x="246710" y="0"/>
                  </a:lnTo>
                  <a:lnTo>
                    <a:pt x="217182" y="0"/>
                  </a:lnTo>
                  <a:lnTo>
                    <a:pt x="217182" y="19050"/>
                  </a:lnTo>
                  <a:lnTo>
                    <a:pt x="0" y="19050"/>
                  </a:lnTo>
                  <a:lnTo>
                    <a:pt x="0" y="85090"/>
                  </a:lnTo>
                  <a:lnTo>
                    <a:pt x="742950" y="85090"/>
                  </a:lnTo>
                  <a:lnTo>
                    <a:pt x="742950" y="1905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85277" y="2861014"/>
              <a:ext cx="4884432" cy="125328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3463527" y="3198660"/>
              <a:ext cx="948055" cy="376555"/>
            </a:xfrm>
            <a:custGeom>
              <a:avLst/>
              <a:gdLst/>
              <a:ahLst/>
              <a:cxnLst/>
              <a:rect l="l" t="t" r="r" b="b"/>
              <a:pathLst>
                <a:path w="948054" h="376554">
                  <a:moveTo>
                    <a:pt x="824864" y="0"/>
                  </a:moveTo>
                  <a:lnTo>
                    <a:pt x="947966" y="376161"/>
                  </a:lnTo>
                  <a:lnTo>
                    <a:pt x="94297" y="345681"/>
                  </a:lnTo>
                  <a:lnTo>
                    <a:pt x="75652" y="313616"/>
                  </a:lnTo>
                  <a:lnTo>
                    <a:pt x="60350" y="287343"/>
                  </a:lnTo>
                  <a:lnTo>
                    <a:pt x="45048" y="261070"/>
                  </a:lnTo>
                  <a:lnTo>
                    <a:pt x="26403" y="229006"/>
                  </a:lnTo>
                  <a:lnTo>
                    <a:pt x="51087" y="185219"/>
                  </a:lnTo>
                  <a:lnTo>
                    <a:pt x="60982" y="140132"/>
                  </a:lnTo>
                  <a:lnTo>
                    <a:pt x="58454" y="96453"/>
                  </a:lnTo>
                  <a:lnTo>
                    <a:pt x="45870" y="56891"/>
                  </a:lnTo>
                  <a:lnTo>
                    <a:pt x="25597" y="24154"/>
                  </a:lnTo>
                  <a:lnTo>
                    <a:pt x="0" y="952"/>
                  </a:lnTo>
                  <a:lnTo>
                    <a:pt x="824864" y="0"/>
                  </a:lnTo>
                  <a:close/>
                </a:path>
              </a:pathLst>
            </a:custGeom>
            <a:ln w="7200">
              <a:solidFill>
                <a:srgbClr val="4877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31897" y="2860989"/>
              <a:ext cx="2768180" cy="102679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4559029" y="3729679"/>
              <a:ext cx="615315" cy="118110"/>
            </a:xfrm>
            <a:custGeom>
              <a:avLst/>
              <a:gdLst/>
              <a:ahLst/>
              <a:cxnLst/>
              <a:rect l="l" t="t" r="r" b="b"/>
              <a:pathLst>
                <a:path w="615314" h="118110">
                  <a:moveTo>
                    <a:pt x="0" y="0"/>
                  </a:moveTo>
                  <a:lnTo>
                    <a:pt x="45720" y="118110"/>
                  </a:lnTo>
                  <a:lnTo>
                    <a:pt x="615315" y="108585"/>
                  </a:lnTo>
                  <a:lnTo>
                    <a:pt x="575310" y="209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59029" y="3729679"/>
              <a:ext cx="615315" cy="118110"/>
            </a:xfrm>
            <a:custGeom>
              <a:avLst/>
              <a:gdLst/>
              <a:ahLst/>
              <a:cxnLst/>
              <a:rect l="l" t="t" r="r" b="b"/>
              <a:pathLst>
                <a:path w="615314" h="118110">
                  <a:moveTo>
                    <a:pt x="0" y="0"/>
                  </a:moveTo>
                  <a:lnTo>
                    <a:pt x="45720" y="118110"/>
                  </a:lnTo>
                  <a:lnTo>
                    <a:pt x="615315" y="108585"/>
                  </a:lnTo>
                  <a:lnTo>
                    <a:pt x="575310" y="20955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164823" y="3746822"/>
              <a:ext cx="1042035" cy="205740"/>
            </a:xfrm>
            <a:custGeom>
              <a:avLst/>
              <a:gdLst/>
              <a:ahLst/>
              <a:cxnLst/>
              <a:rect l="l" t="t" r="r" b="b"/>
              <a:pathLst>
                <a:path w="1042035" h="205739">
                  <a:moveTo>
                    <a:pt x="0" y="0"/>
                  </a:moveTo>
                  <a:lnTo>
                    <a:pt x="77825" y="164350"/>
                  </a:lnTo>
                  <a:lnTo>
                    <a:pt x="117514" y="198297"/>
                  </a:lnTo>
                  <a:lnTo>
                    <a:pt x="1041971" y="205740"/>
                  </a:lnTo>
                  <a:lnTo>
                    <a:pt x="1003768" y="173901"/>
                  </a:lnTo>
                  <a:lnTo>
                    <a:pt x="970772" y="140325"/>
                  </a:lnTo>
                  <a:lnTo>
                    <a:pt x="943168" y="104953"/>
                  </a:lnTo>
                  <a:lnTo>
                    <a:pt x="921145" y="67722"/>
                  </a:lnTo>
                  <a:lnTo>
                    <a:pt x="904887" y="285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164823" y="3746822"/>
              <a:ext cx="1042035" cy="205740"/>
            </a:xfrm>
            <a:custGeom>
              <a:avLst/>
              <a:gdLst/>
              <a:ahLst/>
              <a:cxnLst/>
              <a:rect l="l" t="t" r="r" b="b"/>
              <a:pathLst>
                <a:path w="1042035" h="205739">
                  <a:moveTo>
                    <a:pt x="0" y="0"/>
                  </a:moveTo>
                  <a:lnTo>
                    <a:pt x="19459" y="41090"/>
                  </a:lnTo>
                  <a:lnTo>
                    <a:pt x="38917" y="82180"/>
                  </a:lnTo>
                  <a:lnTo>
                    <a:pt x="58373" y="123267"/>
                  </a:lnTo>
                  <a:lnTo>
                    <a:pt x="77825" y="164350"/>
                  </a:lnTo>
                  <a:lnTo>
                    <a:pt x="87792" y="178460"/>
                  </a:lnTo>
                  <a:lnTo>
                    <a:pt x="100985" y="189807"/>
                  </a:lnTo>
                  <a:lnTo>
                    <a:pt x="117514" y="198297"/>
                  </a:lnTo>
                  <a:lnTo>
                    <a:pt x="137490" y="203835"/>
                  </a:lnTo>
                  <a:lnTo>
                    <a:pt x="187739" y="203940"/>
                  </a:lnTo>
                  <a:lnTo>
                    <a:pt x="237989" y="204046"/>
                  </a:lnTo>
                  <a:lnTo>
                    <a:pt x="288238" y="204152"/>
                  </a:lnTo>
                  <a:lnTo>
                    <a:pt x="338487" y="204258"/>
                  </a:lnTo>
                  <a:lnTo>
                    <a:pt x="388736" y="204364"/>
                  </a:lnTo>
                  <a:lnTo>
                    <a:pt x="438984" y="204469"/>
                  </a:lnTo>
                  <a:lnTo>
                    <a:pt x="489233" y="204575"/>
                  </a:lnTo>
                  <a:lnTo>
                    <a:pt x="539482" y="204681"/>
                  </a:lnTo>
                  <a:lnTo>
                    <a:pt x="589730" y="204787"/>
                  </a:lnTo>
                  <a:lnTo>
                    <a:pt x="639979" y="204893"/>
                  </a:lnTo>
                  <a:lnTo>
                    <a:pt x="690228" y="204999"/>
                  </a:lnTo>
                  <a:lnTo>
                    <a:pt x="740476" y="205104"/>
                  </a:lnTo>
                  <a:lnTo>
                    <a:pt x="790725" y="205210"/>
                  </a:lnTo>
                  <a:lnTo>
                    <a:pt x="840974" y="205316"/>
                  </a:lnTo>
                  <a:lnTo>
                    <a:pt x="891223" y="205422"/>
                  </a:lnTo>
                  <a:lnTo>
                    <a:pt x="941472" y="205528"/>
                  </a:lnTo>
                  <a:lnTo>
                    <a:pt x="991721" y="205634"/>
                  </a:lnTo>
                  <a:lnTo>
                    <a:pt x="1041971" y="205740"/>
                  </a:lnTo>
                  <a:lnTo>
                    <a:pt x="1003768" y="173901"/>
                  </a:lnTo>
                  <a:lnTo>
                    <a:pt x="970772" y="140325"/>
                  </a:lnTo>
                  <a:lnTo>
                    <a:pt x="943168" y="104953"/>
                  </a:lnTo>
                  <a:lnTo>
                    <a:pt x="921145" y="67722"/>
                  </a:lnTo>
                  <a:lnTo>
                    <a:pt x="904887" y="28575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23172" y="3080059"/>
              <a:ext cx="1565275" cy="1033144"/>
            </a:xfrm>
            <a:custGeom>
              <a:avLst/>
              <a:gdLst/>
              <a:ahLst/>
              <a:cxnLst/>
              <a:rect l="l" t="t" r="r" b="b"/>
              <a:pathLst>
                <a:path w="1565275" h="1033145">
                  <a:moveTo>
                    <a:pt x="982162" y="0"/>
                  </a:moveTo>
                  <a:lnTo>
                    <a:pt x="10371" y="0"/>
                  </a:lnTo>
                  <a:lnTo>
                    <a:pt x="2340" y="26222"/>
                  </a:lnTo>
                  <a:lnTo>
                    <a:pt x="0" y="55073"/>
                  </a:lnTo>
                  <a:lnTo>
                    <a:pt x="943" y="85439"/>
                  </a:lnTo>
                  <a:lnTo>
                    <a:pt x="2763" y="116205"/>
                  </a:lnTo>
                  <a:lnTo>
                    <a:pt x="608807" y="139065"/>
                  </a:lnTo>
                  <a:lnTo>
                    <a:pt x="1015512" y="1032979"/>
                  </a:lnTo>
                  <a:lnTo>
                    <a:pt x="1565143" y="1003109"/>
                  </a:lnTo>
                  <a:lnTo>
                    <a:pt x="1525100" y="813435"/>
                  </a:lnTo>
                  <a:lnTo>
                    <a:pt x="989782" y="129539"/>
                  </a:lnTo>
                  <a:lnTo>
                    <a:pt x="982162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229072" y="3238376"/>
              <a:ext cx="194309" cy="194309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979028" y="4115127"/>
              <a:ext cx="676287" cy="255066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351261" y="3196409"/>
              <a:ext cx="794384" cy="539114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4351263" y="3196416"/>
              <a:ext cx="794385" cy="539115"/>
            </a:xfrm>
            <a:custGeom>
              <a:avLst/>
              <a:gdLst/>
              <a:ahLst/>
              <a:cxnLst/>
              <a:rect l="l" t="t" r="r" b="b"/>
              <a:pathLst>
                <a:path w="794385" h="539114">
                  <a:moveTo>
                    <a:pt x="183832" y="517677"/>
                  </a:moveTo>
                  <a:lnTo>
                    <a:pt x="794385" y="539102"/>
                  </a:lnTo>
                  <a:lnTo>
                    <a:pt x="624370" y="0"/>
                  </a:lnTo>
                  <a:lnTo>
                    <a:pt x="0" y="1905"/>
                  </a:lnTo>
                  <a:lnTo>
                    <a:pt x="183832" y="517677"/>
                  </a:lnTo>
                  <a:close/>
                </a:path>
              </a:pathLst>
            </a:custGeom>
            <a:ln w="7200">
              <a:solidFill>
                <a:srgbClr val="4877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959412" y="3578827"/>
              <a:ext cx="99059" cy="99059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3583444" y="3212589"/>
            <a:ext cx="66230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RYANMATIC</a:t>
            </a:r>
            <a:endParaRPr sz="8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82047" y="3337671"/>
            <a:ext cx="661670" cy="184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>
              <a:lnSpc>
                <a:spcPts val="505"/>
              </a:lnSpc>
              <a:spcBef>
                <a:spcPts val="100"/>
              </a:spcBef>
            </a:pPr>
            <a:r>
              <a:rPr sz="450" dirty="0">
                <a:solidFill>
                  <a:srgbClr val="FFFFFF"/>
                </a:solidFill>
                <a:latin typeface="Arial"/>
                <a:cs typeface="Arial"/>
              </a:rPr>
              <a:t>Professional Multi-</a:t>
            </a:r>
            <a:r>
              <a:rPr sz="450" spc="-10" dirty="0">
                <a:solidFill>
                  <a:srgbClr val="FFFFFF"/>
                </a:solidFill>
                <a:latin typeface="Arial"/>
                <a:cs typeface="Arial"/>
              </a:rPr>
              <a:t>Cutter</a:t>
            </a:r>
            <a:endParaRPr sz="450">
              <a:latin typeface="Arial"/>
              <a:cs typeface="Arial"/>
            </a:endParaRPr>
          </a:p>
          <a:p>
            <a:pPr marL="12700">
              <a:lnSpc>
                <a:spcPts val="745"/>
              </a:lnSpc>
            </a:pPr>
            <a:r>
              <a:rPr sz="650" dirty="0">
                <a:solidFill>
                  <a:srgbClr val="676767"/>
                </a:solidFill>
                <a:latin typeface="Arial"/>
                <a:cs typeface="Arial"/>
              </a:rPr>
              <a:t>Made</a:t>
            </a:r>
            <a:r>
              <a:rPr sz="650" spc="-20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676767"/>
                </a:solidFill>
                <a:latin typeface="Arial"/>
                <a:cs typeface="Arial"/>
              </a:rPr>
              <a:t>in</a:t>
            </a:r>
            <a:r>
              <a:rPr sz="650" spc="-15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676767"/>
                </a:solidFill>
                <a:latin typeface="Arial"/>
                <a:cs typeface="Arial"/>
              </a:rPr>
              <a:t>Keighley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71025" y="2591536"/>
            <a:ext cx="6536690" cy="1991995"/>
            <a:chOff x="371025" y="2591536"/>
            <a:chExt cx="6536690" cy="1991995"/>
          </a:xfrm>
        </p:grpSpPr>
        <p:sp>
          <p:nvSpPr>
            <p:cNvPr id="26" name="object 26"/>
            <p:cNvSpPr/>
            <p:nvPr/>
          </p:nvSpPr>
          <p:spPr>
            <a:xfrm>
              <a:off x="371017" y="3191112"/>
              <a:ext cx="2496820" cy="1392555"/>
            </a:xfrm>
            <a:custGeom>
              <a:avLst/>
              <a:gdLst/>
              <a:ahLst/>
              <a:cxnLst/>
              <a:rect l="l" t="t" r="r" b="b"/>
              <a:pathLst>
                <a:path w="2496820" h="1392554">
                  <a:moveTo>
                    <a:pt x="2291283" y="1255395"/>
                  </a:moveTo>
                  <a:lnTo>
                    <a:pt x="2281199" y="1255395"/>
                  </a:lnTo>
                  <a:lnTo>
                    <a:pt x="2281199" y="1215199"/>
                  </a:lnTo>
                  <a:lnTo>
                    <a:pt x="2279002" y="1204849"/>
                  </a:lnTo>
                  <a:lnTo>
                    <a:pt x="2273020" y="1196365"/>
                  </a:lnTo>
                  <a:lnTo>
                    <a:pt x="2264168" y="1190637"/>
                  </a:lnTo>
                  <a:lnTo>
                    <a:pt x="2253361" y="1188529"/>
                  </a:lnTo>
                  <a:lnTo>
                    <a:pt x="1636585" y="1188529"/>
                  </a:lnTo>
                  <a:lnTo>
                    <a:pt x="1625765" y="1190637"/>
                  </a:lnTo>
                  <a:lnTo>
                    <a:pt x="1616913" y="1196365"/>
                  </a:lnTo>
                  <a:lnTo>
                    <a:pt x="1610931" y="1204849"/>
                  </a:lnTo>
                  <a:lnTo>
                    <a:pt x="1608734" y="1215199"/>
                  </a:lnTo>
                  <a:lnTo>
                    <a:pt x="1608734" y="1255395"/>
                  </a:lnTo>
                  <a:lnTo>
                    <a:pt x="1510347" y="1255395"/>
                  </a:lnTo>
                  <a:lnTo>
                    <a:pt x="1356309" y="1362075"/>
                  </a:lnTo>
                  <a:lnTo>
                    <a:pt x="376250" y="1362075"/>
                  </a:lnTo>
                  <a:lnTo>
                    <a:pt x="351485" y="1376476"/>
                  </a:lnTo>
                  <a:lnTo>
                    <a:pt x="0" y="1376476"/>
                  </a:lnTo>
                  <a:lnTo>
                    <a:pt x="0" y="1392161"/>
                  </a:lnTo>
                  <a:lnTo>
                    <a:pt x="1370114" y="1392161"/>
                  </a:lnTo>
                  <a:lnTo>
                    <a:pt x="1524152" y="1327391"/>
                  </a:lnTo>
                  <a:lnTo>
                    <a:pt x="2291283" y="1327391"/>
                  </a:lnTo>
                  <a:lnTo>
                    <a:pt x="2291283" y="1255395"/>
                  </a:lnTo>
                  <a:close/>
                </a:path>
                <a:path w="2496820" h="1392554">
                  <a:moveTo>
                    <a:pt x="2496286" y="929513"/>
                  </a:moveTo>
                  <a:lnTo>
                    <a:pt x="2442946" y="796163"/>
                  </a:lnTo>
                  <a:lnTo>
                    <a:pt x="2313406" y="788543"/>
                  </a:lnTo>
                  <a:lnTo>
                    <a:pt x="1966683" y="22733"/>
                  </a:lnTo>
                  <a:lnTo>
                    <a:pt x="1354480" y="0"/>
                  </a:lnTo>
                  <a:lnTo>
                    <a:pt x="1344549" y="1930"/>
                  </a:lnTo>
                  <a:lnTo>
                    <a:pt x="1336954" y="10604"/>
                  </a:lnTo>
                  <a:lnTo>
                    <a:pt x="1334084" y="22123"/>
                  </a:lnTo>
                  <a:lnTo>
                    <a:pt x="1338313" y="32550"/>
                  </a:lnTo>
                  <a:lnTo>
                    <a:pt x="1339926" y="34163"/>
                  </a:lnTo>
                  <a:lnTo>
                    <a:pt x="1342580" y="37934"/>
                  </a:lnTo>
                  <a:lnTo>
                    <a:pt x="1365999" y="77558"/>
                  </a:lnTo>
                  <a:lnTo>
                    <a:pt x="1380947" y="122567"/>
                  </a:lnTo>
                  <a:lnTo>
                    <a:pt x="1387157" y="170853"/>
                  </a:lnTo>
                  <a:lnTo>
                    <a:pt x="1384363" y="220319"/>
                  </a:lnTo>
                  <a:lnTo>
                    <a:pt x="1372323" y="268846"/>
                  </a:lnTo>
                  <a:lnTo>
                    <a:pt x="1350759" y="314337"/>
                  </a:lnTo>
                  <a:lnTo>
                    <a:pt x="1319415" y="354685"/>
                  </a:lnTo>
                  <a:lnTo>
                    <a:pt x="1318221" y="355727"/>
                  </a:lnTo>
                  <a:lnTo>
                    <a:pt x="1313954" y="362254"/>
                  </a:lnTo>
                  <a:lnTo>
                    <a:pt x="1309090" y="373849"/>
                  </a:lnTo>
                  <a:lnTo>
                    <a:pt x="1308417" y="388048"/>
                  </a:lnTo>
                  <a:lnTo>
                    <a:pt x="1317218" y="401764"/>
                  </a:lnTo>
                  <a:lnTo>
                    <a:pt x="1318107" y="402488"/>
                  </a:lnTo>
                  <a:lnTo>
                    <a:pt x="1356321" y="442061"/>
                  </a:lnTo>
                  <a:lnTo>
                    <a:pt x="1379791" y="482193"/>
                  </a:lnTo>
                  <a:lnTo>
                    <a:pt x="1391653" y="523125"/>
                  </a:lnTo>
                  <a:lnTo>
                    <a:pt x="1393317" y="563626"/>
                  </a:lnTo>
                  <a:lnTo>
                    <a:pt x="1386230" y="602500"/>
                  </a:lnTo>
                  <a:lnTo>
                    <a:pt x="1371803" y="638517"/>
                  </a:lnTo>
                  <a:lnTo>
                    <a:pt x="1351457" y="670458"/>
                  </a:lnTo>
                  <a:lnTo>
                    <a:pt x="1326616" y="697103"/>
                  </a:lnTo>
                  <a:lnTo>
                    <a:pt x="1334236" y="815213"/>
                  </a:lnTo>
                  <a:lnTo>
                    <a:pt x="1345514" y="858824"/>
                  </a:lnTo>
                  <a:lnTo>
                    <a:pt x="1368856" y="892517"/>
                  </a:lnTo>
                  <a:lnTo>
                    <a:pt x="1403286" y="917130"/>
                  </a:lnTo>
                  <a:lnTo>
                    <a:pt x="1447761" y="933488"/>
                  </a:lnTo>
                  <a:lnTo>
                    <a:pt x="1501279" y="942416"/>
                  </a:lnTo>
                  <a:lnTo>
                    <a:pt x="1562836" y="944753"/>
                  </a:lnTo>
                  <a:lnTo>
                    <a:pt x="2496286" y="92951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991093" y="4386970"/>
              <a:ext cx="649605" cy="54610"/>
            </a:xfrm>
            <a:custGeom>
              <a:avLst/>
              <a:gdLst/>
              <a:ahLst/>
              <a:cxnLst/>
              <a:rect l="l" t="t" r="r" b="b"/>
              <a:pathLst>
                <a:path w="649605" h="54610">
                  <a:moveTo>
                    <a:pt x="40957" y="19050"/>
                  </a:moveTo>
                  <a:lnTo>
                    <a:pt x="39458" y="11658"/>
                  </a:lnTo>
                  <a:lnTo>
                    <a:pt x="35356" y="5600"/>
                  </a:lnTo>
                  <a:lnTo>
                    <a:pt x="29298" y="1511"/>
                  </a:lnTo>
                  <a:lnTo>
                    <a:pt x="21907" y="0"/>
                  </a:lnTo>
                  <a:lnTo>
                    <a:pt x="19050" y="0"/>
                  </a:lnTo>
                  <a:lnTo>
                    <a:pt x="11658" y="1511"/>
                  </a:lnTo>
                  <a:lnTo>
                    <a:pt x="5600" y="5600"/>
                  </a:lnTo>
                  <a:lnTo>
                    <a:pt x="1498" y="11658"/>
                  </a:lnTo>
                  <a:lnTo>
                    <a:pt x="0" y="19050"/>
                  </a:lnTo>
                  <a:lnTo>
                    <a:pt x="0" y="35242"/>
                  </a:lnTo>
                  <a:lnTo>
                    <a:pt x="1498" y="42646"/>
                  </a:lnTo>
                  <a:lnTo>
                    <a:pt x="5600" y="48704"/>
                  </a:lnTo>
                  <a:lnTo>
                    <a:pt x="11658" y="52793"/>
                  </a:lnTo>
                  <a:lnTo>
                    <a:pt x="19050" y="54292"/>
                  </a:lnTo>
                  <a:lnTo>
                    <a:pt x="21907" y="54292"/>
                  </a:lnTo>
                  <a:lnTo>
                    <a:pt x="29298" y="52793"/>
                  </a:lnTo>
                  <a:lnTo>
                    <a:pt x="35356" y="48704"/>
                  </a:lnTo>
                  <a:lnTo>
                    <a:pt x="39458" y="42646"/>
                  </a:lnTo>
                  <a:lnTo>
                    <a:pt x="40957" y="35242"/>
                  </a:lnTo>
                  <a:lnTo>
                    <a:pt x="40957" y="19050"/>
                  </a:lnTo>
                  <a:close/>
                </a:path>
                <a:path w="649605" h="54610">
                  <a:moveTo>
                    <a:pt x="120967" y="19050"/>
                  </a:moveTo>
                  <a:lnTo>
                    <a:pt x="119468" y="11658"/>
                  </a:lnTo>
                  <a:lnTo>
                    <a:pt x="115366" y="5600"/>
                  </a:lnTo>
                  <a:lnTo>
                    <a:pt x="109308" y="1511"/>
                  </a:lnTo>
                  <a:lnTo>
                    <a:pt x="101917" y="0"/>
                  </a:lnTo>
                  <a:lnTo>
                    <a:pt x="99060" y="0"/>
                  </a:lnTo>
                  <a:lnTo>
                    <a:pt x="91668" y="1511"/>
                  </a:lnTo>
                  <a:lnTo>
                    <a:pt x="85610" y="5600"/>
                  </a:lnTo>
                  <a:lnTo>
                    <a:pt x="81508" y="11658"/>
                  </a:lnTo>
                  <a:lnTo>
                    <a:pt x="80010" y="19050"/>
                  </a:lnTo>
                  <a:lnTo>
                    <a:pt x="80010" y="35242"/>
                  </a:lnTo>
                  <a:lnTo>
                    <a:pt x="81508" y="42646"/>
                  </a:lnTo>
                  <a:lnTo>
                    <a:pt x="85610" y="48704"/>
                  </a:lnTo>
                  <a:lnTo>
                    <a:pt x="91668" y="52793"/>
                  </a:lnTo>
                  <a:lnTo>
                    <a:pt x="99060" y="54292"/>
                  </a:lnTo>
                  <a:lnTo>
                    <a:pt x="101917" y="54292"/>
                  </a:lnTo>
                  <a:lnTo>
                    <a:pt x="109308" y="52793"/>
                  </a:lnTo>
                  <a:lnTo>
                    <a:pt x="115366" y="48704"/>
                  </a:lnTo>
                  <a:lnTo>
                    <a:pt x="119468" y="42646"/>
                  </a:lnTo>
                  <a:lnTo>
                    <a:pt x="120967" y="35242"/>
                  </a:lnTo>
                  <a:lnTo>
                    <a:pt x="120967" y="19050"/>
                  </a:lnTo>
                  <a:close/>
                </a:path>
                <a:path w="649605" h="54610">
                  <a:moveTo>
                    <a:pt x="226695" y="19050"/>
                  </a:moveTo>
                  <a:lnTo>
                    <a:pt x="225196" y="11658"/>
                  </a:lnTo>
                  <a:lnTo>
                    <a:pt x="221094" y="5600"/>
                  </a:lnTo>
                  <a:lnTo>
                    <a:pt x="215049" y="1511"/>
                  </a:lnTo>
                  <a:lnTo>
                    <a:pt x="207645" y="0"/>
                  </a:lnTo>
                  <a:lnTo>
                    <a:pt x="204787" y="0"/>
                  </a:lnTo>
                  <a:lnTo>
                    <a:pt x="197396" y="1511"/>
                  </a:lnTo>
                  <a:lnTo>
                    <a:pt x="191338" y="5600"/>
                  </a:lnTo>
                  <a:lnTo>
                    <a:pt x="187236" y="11658"/>
                  </a:lnTo>
                  <a:lnTo>
                    <a:pt x="185737" y="19050"/>
                  </a:lnTo>
                  <a:lnTo>
                    <a:pt x="185737" y="35242"/>
                  </a:lnTo>
                  <a:lnTo>
                    <a:pt x="187236" y="42646"/>
                  </a:lnTo>
                  <a:lnTo>
                    <a:pt x="191338" y="48704"/>
                  </a:lnTo>
                  <a:lnTo>
                    <a:pt x="197396" y="52793"/>
                  </a:lnTo>
                  <a:lnTo>
                    <a:pt x="204787" y="54292"/>
                  </a:lnTo>
                  <a:lnTo>
                    <a:pt x="207645" y="54292"/>
                  </a:lnTo>
                  <a:lnTo>
                    <a:pt x="215049" y="52793"/>
                  </a:lnTo>
                  <a:lnTo>
                    <a:pt x="221094" y="48704"/>
                  </a:lnTo>
                  <a:lnTo>
                    <a:pt x="225196" y="42646"/>
                  </a:lnTo>
                  <a:lnTo>
                    <a:pt x="226695" y="35242"/>
                  </a:lnTo>
                  <a:lnTo>
                    <a:pt x="226695" y="19050"/>
                  </a:lnTo>
                  <a:close/>
                </a:path>
                <a:path w="649605" h="54610">
                  <a:moveTo>
                    <a:pt x="345757" y="19050"/>
                  </a:moveTo>
                  <a:lnTo>
                    <a:pt x="344246" y="11658"/>
                  </a:lnTo>
                  <a:lnTo>
                    <a:pt x="340156" y="5600"/>
                  </a:lnTo>
                  <a:lnTo>
                    <a:pt x="334098" y="1511"/>
                  </a:lnTo>
                  <a:lnTo>
                    <a:pt x="326707" y="0"/>
                  </a:lnTo>
                  <a:lnTo>
                    <a:pt x="323850" y="0"/>
                  </a:lnTo>
                  <a:lnTo>
                    <a:pt x="316445" y="1511"/>
                  </a:lnTo>
                  <a:lnTo>
                    <a:pt x="310388" y="5600"/>
                  </a:lnTo>
                  <a:lnTo>
                    <a:pt x="306298" y="11658"/>
                  </a:lnTo>
                  <a:lnTo>
                    <a:pt x="304800" y="19050"/>
                  </a:lnTo>
                  <a:lnTo>
                    <a:pt x="304800" y="35242"/>
                  </a:lnTo>
                  <a:lnTo>
                    <a:pt x="306298" y="42646"/>
                  </a:lnTo>
                  <a:lnTo>
                    <a:pt x="310388" y="48704"/>
                  </a:lnTo>
                  <a:lnTo>
                    <a:pt x="316445" y="52793"/>
                  </a:lnTo>
                  <a:lnTo>
                    <a:pt x="323850" y="54292"/>
                  </a:lnTo>
                  <a:lnTo>
                    <a:pt x="326707" y="54292"/>
                  </a:lnTo>
                  <a:lnTo>
                    <a:pt x="334098" y="52793"/>
                  </a:lnTo>
                  <a:lnTo>
                    <a:pt x="340156" y="48704"/>
                  </a:lnTo>
                  <a:lnTo>
                    <a:pt x="344246" y="42646"/>
                  </a:lnTo>
                  <a:lnTo>
                    <a:pt x="345757" y="35242"/>
                  </a:lnTo>
                  <a:lnTo>
                    <a:pt x="345757" y="19050"/>
                  </a:lnTo>
                  <a:close/>
                </a:path>
                <a:path w="649605" h="54610">
                  <a:moveTo>
                    <a:pt x="465772" y="19050"/>
                  </a:moveTo>
                  <a:lnTo>
                    <a:pt x="464273" y="11658"/>
                  </a:lnTo>
                  <a:lnTo>
                    <a:pt x="460184" y="5600"/>
                  </a:lnTo>
                  <a:lnTo>
                    <a:pt x="454126" y="1511"/>
                  </a:lnTo>
                  <a:lnTo>
                    <a:pt x="446722" y="0"/>
                  </a:lnTo>
                  <a:lnTo>
                    <a:pt x="443865" y="0"/>
                  </a:lnTo>
                  <a:lnTo>
                    <a:pt x="436473" y="1511"/>
                  </a:lnTo>
                  <a:lnTo>
                    <a:pt x="430415" y="5600"/>
                  </a:lnTo>
                  <a:lnTo>
                    <a:pt x="426326" y="11658"/>
                  </a:lnTo>
                  <a:lnTo>
                    <a:pt x="424815" y="19050"/>
                  </a:lnTo>
                  <a:lnTo>
                    <a:pt x="424815" y="35242"/>
                  </a:lnTo>
                  <a:lnTo>
                    <a:pt x="426326" y="42646"/>
                  </a:lnTo>
                  <a:lnTo>
                    <a:pt x="430415" y="48704"/>
                  </a:lnTo>
                  <a:lnTo>
                    <a:pt x="436473" y="52793"/>
                  </a:lnTo>
                  <a:lnTo>
                    <a:pt x="443865" y="54292"/>
                  </a:lnTo>
                  <a:lnTo>
                    <a:pt x="446722" y="54292"/>
                  </a:lnTo>
                  <a:lnTo>
                    <a:pt x="454126" y="52793"/>
                  </a:lnTo>
                  <a:lnTo>
                    <a:pt x="460184" y="48704"/>
                  </a:lnTo>
                  <a:lnTo>
                    <a:pt x="464273" y="42646"/>
                  </a:lnTo>
                  <a:lnTo>
                    <a:pt x="465772" y="35242"/>
                  </a:lnTo>
                  <a:lnTo>
                    <a:pt x="465772" y="19050"/>
                  </a:lnTo>
                  <a:close/>
                </a:path>
                <a:path w="649605" h="54610">
                  <a:moveTo>
                    <a:pt x="569595" y="19050"/>
                  </a:moveTo>
                  <a:lnTo>
                    <a:pt x="568096" y="11658"/>
                  </a:lnTo>
                  <a:lnTo>
                    <a:pt x="563994" y="5600"/>
                  </a:lnTo>
                  <a:lnTo>
                    <a:pt x="557936" y="1511"/>
                  </a:lnTo>
                  <a:lnTo>
                    <a:pt x="550545" y="0"/>
                  </a:lnTo>
                  <a:lnTo>
                    <a:pt x="547687" y="0"/>
                  </a:lnTo>
                  <a:lnTo>
                    <a:pt x="540283" y="1511"/>
                  </a:lnTo>
                  <a:lnTo>
                    <a:pt x="534238" y="5600"/>
                  </a:lnTo>
                  <a:lnTo>
                    <a:pt x="530136" y="11658"/>
                  </a:lnTo>
                  <a:lnTo>
                    <a:pt x="528637" y="19050"/>
                  </a:lnTo>
                  <a:lnTo>
                    <a:pt x="528637" y="35242"/>
                  </a:lnTo>
                  <a:lnTo>
                    <a:pt x="530136" y="42646"/>
                  </a:lnTo>
                  <a:lnTo>
                    <a:pt x="534238" y="48704"/>
                  </a:lnTo>
                  <a:lnTo>
                    <a:pt x="540283" y="52793"/>
                  </a:lnTo>
                  <a:lnTo>
                    <a:pt x="547687" y="54292"/>
                  </a:lnTo>
                  <a:lnTo>
                    <a:pt x="550545" y="54292"/>
                  </a:lnTo>
                  <a:lnTo>
                    <a:pt x="557936" y="52793"/>
                  </a:lnTo>
                  <a:lnTo>
                    <a:pt x="563994" y="48704"/>
                  </a:lnTo>
                  <a:lnTo>
                    <a:pt x="568096" y="42646"/>
                  </a:lnTo>
                  <a:lnTo>
                    <a:pt x="569595" y="35242"/>
                  </a:lnTo>
                  <a:lnTo>
                    <a:pt x="569595" y="19050"/>
                  </a:lnTo>
                  <a:close/>
                </a:path>
                <a:path w="649605" h="54610">
                  <a:moveTo>
                    <a:pt x="649605" y="19050"/>
                  </a:moveTo>
                  <a:lnTo>
                    <a:pt x="648106" y="11658"/>
                  </a:lnTo>
                  <a:lnTo>
                    <a:pt x="644004" y="5600"/>
                  </a:lnTo>
                  <a:lnTo>
                    <a:pt x="637946" y="1511"/>
                  </a:lnTo>
                  <a:lnTo>
                    <a:pt x="630555" y="0"/>
                  </a:lnTo>
                  <a:lnTo>
                    <a:pt x="627697" y="0"/>
                  </a:lnTo>
                  <a:lnTo>
                    <a:pt x="620293" y="1511"/>
                  </a:lnTo>
                  <a:lnTo>
                    <a:pt x="614248" y="5600"/>
                  </a:lnTo>
                  <a:lnTo>
                    <a:pt x="610146" y="11658"/>
                  </a:lnTo>
                  <a:lnTo>
                    <a:pt x="608647" y="19050"/>
                  </a:lnTo>
                  <a:lnTo>
                    <a:pt x="608647" y="35242"/>
                  </a:lnTo>
                  <a:lnTo>
                    <a:pt x="610146" y="42646"/>
                  </a:lnTo>
                  <a:lnTo>
                    <a:pt x="614248" y="48704"/>
                  </a:lnTo>
                  <a:lnTo>
                    <a:pt x="620293" y="52793"/>
                  </a:lnTo>
                  <a:lnTo>
                    <a:pt x="627697" y="54292"/>
                  </a:lnTo>
                  <a:lnTo>
                    <a:pt x="630555" y="54292"/>
                  </a:lnTo>
                  <a:lnTo>
                    <a:pt x="637946" y="52793"/>
                  </a:lnTo>
                  <a:lnTo>
                    <a:pt x="644004" y="48704"/>
                  </a:lnTo>
                  <a:lnTo>
                    <a:pt x="648106" y="42646"/>
                  </a:lnTo>
                  <a:lnTo>
                    <a:pt x="649605" y="35242"/>
                  </a:lnTo>
                  <a:lnTo>
                    <a:pt x="649605" y="1905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084813" y="3196815"/>
              <a:ext cx="697230" cy="549275"/>
            </a:xfrm>
            <a:custGeom>
              <a:avLst/>
              <a:gdLst/>
              <a:ahLst/>
              <a:cxnLst/>
              <a:rect l="l" t="t" r="r" b="b"/>
              <a:pathLst>
                <a:path w="697229" h="549275">
                  <a:moveTo>
                    <a:pt x="221932" y="541972"/>
                  </a:moveTo>
                  <a:lnTo>
                    <a:pt x="57150" y="0"/>
                  </a:lnTo>
                  <a:lnTo>
                    <a:pt x="0" y="0"/>
                  </a:lnTo>
                  <a:lnTo>
                    <a:pt x="166687" y="540067"/>
                  </a:lnTo>
                  <a:lnTo>
                    <a:pt x="221932" y="541972"/>
                  </a:lnTo>
                  <a:close/>
                </a:path>
                <a:path w="697229" h="549275">
                  <a:moveTo>
                    <a:pt x="316712" y="543407"/>
                  </a:moveTo>
                  <a:lnTo>
                    <a:pt x="150495" y="0"/>
                  </a:lnTo>
                  <a:lnTo>
                    <a:pt x="93345" y="0"/>
                  </a:lnTo>
                  <a:lnTo>
                    <a:pt x="261454" y="541489"/>
                  </a:lnTo>
                  <a:lnTo>
                    <a:pt x="316712" y="543407"/>
                  </a:lnTo>
                  <a:close/>
                </a:path>
                <a:path w="697229" h="549275">
                  <a:moveTo>
                    <a:pt x="412483" y="544830"/>
                  </a:moveTo>
                  <a:lnTo>
                    <a:pt x="244360" y="0"/>
                  </a:lnTo>
                  <a:lnTo>
                    <a:pt x="187210" y="0"/>
                  </a:lnTo>
                  <a:lnTo>
                    <a:pt x="357225" y="542925"/>
                  </a:lnTo>
                  <a:lnTo>
                    <a:pt x="412483" y="544830"/>
                  </a:lnTo>
                  <a:close/>
                </a:path>
                <a:path w="697229" h="549275">
                  <a:moveTo>
                    <a:pt x="508635" y="546265"/>
                  </a:moveTo>
                  <a:lnTo>
                    <a:pt x="340995" y="0"/>
                  </a:lnTo>
                  <a:lnTo>
                    <a:pt x="283845" y="0"/>
                  </a:lnTo>
                  <a:lnTo>
                    <a:pt x="453377" y="544347"/>
                  </a:lnTo>
                  <a:lnTo>
                    <a:pt x="508635" y="546265"/>
                  </a:lnTo>
                  <a:close/>
                </a:path>
                <a:path w="697229" h="549275">
                  <a:moveTo>
                    <a:pt x="601040" y="547217"/>
                  </a:moveTo>
                  <a:lnTo>
                    <a:pt x="432435" y="0"/>
                  </a:lnTo>
                  <a:lnTo>
                    <a:pt x="375285" y="0"/>
                  </a:lnTo>
                  <a:lnTo>
                    <a:pt x="545782" y="545299"/>
                  </a:lnTo>
                  <a:lnTo>
                    <a:pt x="601040" y="547217"/>
                  </a:lnTo>
                  <a:close/>
                </a:path>
                <a:path w="697229" h="549275">
                  <a:moveTo>
                    <a:pt x="696760" y="548652"/>
                  </a:moveTo>
                  <a:lnTo>
                    <a:pt x="529590" y="0"/>
                  </a:lnTo>
                  <a:lnTo>
                    <a:pt x="472440" y="0"/>
                  </a:lnTo>
                  <a:lnTo>
                    <a:pt x="641502" y="546735"/>
                  </a:lnTo>
                  <a:lnTo>
                    <a:pt x="696760" y="548652"/>
                  </a:lnTo>
                  <a:close/>
                </a:path>
              </a:pathLst>
            </a:custGeom>
            <a:solidFill>
              <a:srgbClr val="79A0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405176" y="3298923"/>
              <a:ext cx="760095" cy="518159"/>
            </a:xfrm>
            <a:custGeom>
              <a:avLst/>
              <a:gdLst/>
              <a:ahLst/>
              <a:cxnLst/>
              <a:rect l="l" t="t" r="r" b="b"/>
              <a:pathLst>
                <a:path w="760094" h="518160">
                  <a:moveTo>
                    <a:pt x="386715" y="38100"/>
                  </a:moveTo>
                  <a:lnTo>
                    <a:pt x="360997" y="0"/>
                  </a:lnTo>
                  <a:lnTo>
                    <a:pt x="0" y="0"/>
                  </a:lnTo>
                  <a:lnTo>
                    <a:pt x="17627" y="38100"/>
                  </a:lnTo>
                  <a:lnTo>
                    <a:pt x="386715" y="38100"/>
                  </a:lnTo>
                  <a:close/>
                </a:path>
                <a:path w="760094" h="518160">
                  <a:moveTo>
                    <a:pt x="431495" y="97155"/>
                  </a:moveTo>
                  <a:lnTo>
                    <a:pt x="405777" y="59055"/>
                  </a:lnTo>
                  <a:lnTo>
                    <a:pt x="27152" y="59055"/>
                  </a:lnTo>
                  <a:lnTo>
                    <a:pt x="44780" y="97155"/>
                  </a:lnTo>
                  <a:lnTo>
                    <a:pt x="431495" y="97155"/>
                  </a:lnTo>
                  <a:close/>
                </a:path>
                <a:path w="760094" h="518160">
                  <a:moveTo>
                    <a:pt x="476732" y="156210"/>
                  </a:moveTo>
                  <a:lnTo>
                    <a:pt x="451015" y="118110"/>
                  </a:lnTo>
                  <a:lnTo>
                    <a:pt x="54292" y="118110"/>
                  </a:lnTo>
                  <a:lnTo>
                    <a:pt x="70485" y="156210"/>
                  </a:lnTo>
                  <a:lnTo>
                    <a:pt x="476732" y="156210"/>
                  </a:lnTo>
                  <a:close/>
                </a:path>
                <a:path w="760094" h="518160">
                  <a:moveTo>
                    <a:pt x="523405" y="217170"/>
                  </a:moveTo>
                  <a:lnTo>
                    <a:pt x="497687" y="179070"/>
                  </a:lnTo>
                  <a:lnTo>
                    <a:pt x="80010" y="179070"/>
                  </a:lnTo>
                  <a:lnTo>
                    <a:pt x="97637" y="217170"/>
                  </a:lnTo>
                  <a:lnTo>
                    <a:pt x="523405" y="217170"/>
                  </a:lnTo>
                  <a:close/>
                </a:path>
                <a:path w="760094" h="518160">
                  <a:moveTo>
                    <a:pt x="568172" y="276225"/>
                  </a:moveTo>
                  <a:lnTo>
                    <a:pt x="542455" y="238125"/>
                  </a:lnTo>
                  <a:lnTo>
                    <a:pt x="107162" y="238125"/>
                  </a:lnTo>
                  <a:lnTo>
                    <a:pt x="124790" y="276225"/>
                  </a:lnTo>
                  <a:lnTo>
                    <a:pt x="568172" y="276225"/>
                  </a:lnTo>
                  <a:close/>
                </a:path>
                <a:path w="760094" h="518160">
                  <a:moveTo>
                    <a:pt x="613410" y="335280"/>
                  </a:moveTo>
                  <a:lnTo>
                    <a:pt x="587692" y="297180"/>
                  </a:lnTo>
                  <a:lnTo>
                    <a:pt x="134302" y="297180"/>
                  </a:lnTo>
                  <a:lnTo>
                    <a:pt x="150495" y="335280"/>
                  </a:lnTo>
                  <a:lnTo>
                    <a:pt x="613410" y="335280"/>
                  </a:lnTo>
                  <a:close/>
                </a:path>
                <a:path w="760094" h="518160">
                  <a:moveTo>
                    <a:pt x="669607" y="400050"/>
                  </a:moveTo>
                  <a:lnTo>
                    <a:pt x="643890" y="361950"/>
                  </a:lnTo>
                  <a:lnTo>
                    <a:pt x="160020" y="361950"/>
                  </a:lnTo>
                  <a:lnTo>
                    <a:pt x="177647" y="400050"/>
                  </a:lnTo>
                  <a:lnTo>
                    <a:pt x="669607" y="400050"/>
                  </a:lnTo>
                  <a:close/>
                </a:path>
                <a:path w="760094" h="518160">
                  <a:moveTo>
                    <a:pt x="714387" y="459105"/>
                  </a:moveTo>
                  <a:lnTo>
                    <a:pt x="688670" y="421005"/>
                  </a:lnTo>
                  <a:lnTo>
                    <a:pt x="187172" y="421005"/>
                  </a:lnTo>
                  <a:lnTo>
                    <a:pt x="204800" y="459105"/>
                  </a:lnTo>
                  <a:lnTo>
                    <a:pt x="714387" y="459105"/>
                  </a:lnTo>
                  <a:close/>
                </a:path>
                <a:path w="760094" h="518160">
                  <a:moveTo>
                    <a:pt x="759625" y="518160"/>
                  </a:moveTo>
                  <a:lnTo>
                    <a:pt x="733907" y="480060"/>
                  </a:lnTo>
                  <a:lnTo>
                    <a:pt x="214312" y="480060"/>
                  </a:lnTo>
                  <a:lnTo>
                    <a:pt x="230505" y="518160"/>
                  </a:lnTo>
                  <a:lnTo>
                    <a:pt x="759625" y="51816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746161" y="2938675"/>
              <a:ext cx="3639820" cy="1114425"/>
            </a:xfrm>
            <a:custGeom>
              <a:avLst/>
              <a:gdLst/>
              <a:ahLst/>
              <a:cxnLst/>
              <a:rect l="l" t="t" r="r" b="b"/>
              <a:pathLst>
                <a:path w="3639820" h="1114425">
                  <a:moveTo>
                    <a:pt x="43815" y="624840"/>
                  </a:moveTo>
                  <a:lnTo>
                    <a:pt x="42100" y="616305"/>
                  </a:lnTo>
                  <a:lnTo>
                    <a:pt x="37401" y="609346"/>
                  </a:lnTo>
                  <a:lnTo>
                    <a:pt x="30441" y="604647"/>
                  </a:lnTo>
                  <a:lnTo>
                    <a:pt x="21907" y="602932"/>
                  </a:lnTo>
                  <a:lnTo>
                    <a:pt x="13385" y="604647"/>
                  </a:lnTo>
                  <a:lnTo>
                    <a:pt x="6413" y="609346"/>
                  </a:lnTo>
                  <a:lnTo>
                    <a:pt x="1727" y="616305"/>
                  </a:lnTo>
                  <a:lnTo>
                    <a:pt x="0" y="624840"/>
                  </a:lnTo>
                  <a:lnTo>
                    <a:pt x="1727" y="633361"/>
                  </a:lnTo>
                  <a:lnTo>
                    <a:pt x="6413" y="640334"/>
                  </a:lnTo>
                  <a:lnTo>
                    <a:pt x="13385" y="645020"/>
                  </a:lnTo>
                  <a:lnTo>
                    <a:pt x="21907" y="646747"/>
                  </a:lnTo>
                  <a:lnTo>
                    <a:pt x="30441" y="645020"/>
                  </a:lnTo>
                  <a:lnTo>
                    <a:pt x="37401" y="640334"/>
                  </a:lnTo>
                  <a:lnTo>
                    <a:pt x="42100" y="633361"/>
                  </a:lnTo>
                  <a:lnTo>
                    <a:pt x="43815" y="624840"/>
                  </a:lnTo>
                  <a:close/>
                </a:path>
                <a:path w="3639820" h="1114425">
                  <a:moveTo>
                    <a:pt x="67627" y="940117"/>
                  </a:moveTo>
                  <a:lnTo>
                    <a:pt x="65913" y="931583"/>
                  </a:lnTo>
                  <a:lnTo>
                    <a:pt x="61214" y="924623"/>
                  </a:lnTo>
                  <a:lnTo>
                    <a:pt x="54254" y="919924"/>
                  </a:lnTo>
                  <a:lnTo>
                    <a:pt x="45720" y="918210"/>
                  </a:lnTo>
                  <a:lnTo>
                    <a:pt x="37198" y="919924"/>
                  </a:lnTo>
                  <a:lnTo>
                    <a:pt x="30238" y="924623"/>
                  </a:lnTo>
                  <a:lnTo>
                    <a:pt x="25539" y="931583"/>
                  </a:lnTo>
                  <a:lnTo>
                    <a:pt x="23812" y="940117"/>
                  </a:lnTo>
                  <a:lnTo>
                    <a:pt x="25539" y="948639"/>
                  </a:lnTo>
                  <a:lnTo>
                    <a:pt x="30238" y="955598"/>
                  </a:lnTo>
                  <a:lnTo>
                    <a:pt x="37198" y="960297"/>
                  </a:lnTo>
                  <a:lnTo>
                    <a:pt x="45720" y="962025"/>
                  </a:lnTo>
                  <a:lnTo>
                    <a:pt x="54254" y="960297"/>
                  </a:lnTo>
                  <a:lnTo>
                    <a:pt x="61214" y="955598"/>
                  </a:lnTo>
                  <a:lnTo>
                    <a:pt x="65913" y="948639"/>
                  </a:lnTo>
                  <a:lnTo>
                    <a:pt x="67627" y="940117"/>
                  </a:lnTo>
                  <a:close/>
                </a:path>
                <a:path w="3639820" h="1114425">
                  <a:moveTo>
                    <a:pt x="77165" y="330517"/>
                  </a:moveTo>
                  <a:lnTo>
                    <a:pt x="75438" y="321983"/>
                  </a:lnTo>
                  <a:lnTo>
                    <a:pt x="70739" y="315023"/>
                  </a:lnTo>
                  <a:lnTo>
                    <a:pt x="63779" y="310324"/>
                  </a:lnTo>
                  <a:lnTo>
                    <a:pt x="55257" y="308610"/>
                  </a:lnTo>
                  <a:lnTo>
                    <a:pt x="46723" y="310324"/>
                  </a:lnTo>
                  <a:lnTo>
                    <a:pt x="39763" y="315023"/>
                  </a:lnTo>
                  <a:lnTo>
                    <a:pt x="35064" y="321983"/>
                  </a:lnTo>
                  <a:lnTo>
                    <a:pt x="33350" y="330517"/>
                  </a:lnTo>
                  <a:lnTo>
                    <a:pt x="35064" y="339039"/>
                  </a:lnTo>
                  <a:lnTo>
                    <a:pt x="39763" y="346011"/>
                  </a:lnTo>
                  <a:lnTo>
                    <a:pt x="46723" y="350697"/>
                  </a:lnTo>
                  <a:lnTo>
                    <a:pt x="55257" y="352425"/>
                  </a:lnTo>
                  <a:lnTo>
                    <a:pt x="63779" y="350697"/>
                  </a:lnTo>
                  <a:lnTo>
                    <a:pt x="70739" y="346011"/>
                  </a:lnTo>
                  <a:lnTo>
                    <a:pt x="75438" y="339039"/>
                  </a:lnTo>
                  <a:lnTo>
                    <a:pt x="77165" y="330517"/>
                  </a:lnTo>
                  <a:close/>
                </a:path>
                <a:path w="3639820" h="1114425">
                  <a:moveTo>
                    <a:pt x="94297" y="481012"/>
                  </a:moveTo>
                  <a:lnTo>
                    <a:pt x="92583" y="472478"/>
                  </a:lnTo>
                  <a:lnTo>
                    <a:pt x="87884" y="465518"/>
                  </a:lnTo>
                  <a:lnTo>
                    <a:pt x="80924" y="460832"/>
                  </a:lnTo>
                  <a:lnTo>
                    <a:pt x="72390" y="459105"/>
                  </a:lnTo>
                  <a:lnTo>
                    <a:pt x="63868" y="460832"/>
                  </a:lnTo>
                  <a:lnTo>
                    <a:pt x="56896" y="465518"/>
                  </a:lnTo>
                  <a:lnTo>
                    <a:pt x="52209" y="472478"/>
                  </a:lnTo>
                  <a:lnTo>
                    <a:pt x="50482" y="481012"/>
                  </a:lnTo>
                  <a:lnTo>
                    <a:pt x="52209" y="489546"/>
                  </a:lnTo>
                  <a:lnTo>
                    <a:pt x="56896" y="496506"/>
                  </a:lnTo>
                  <a:lnTo>
                    <a:pt x="63868" y="501192"/>
                  </a:lnTo>
                  <a:lnTo>
                    <a:pt x="72390" y="502920"/>
                  </a:lnTo>
                  <a:lnTo>
                    <a:pt x="80924" y="501192"/>
                  </a:lnTo>
                  <a:lnTo>
                    <a:pt x="87884" y="496506"/>
                  </a:lnTo>
                  <a:lnTo>
                    <a:pt x="92583" y="489546"/>
                  </a:lnTo>
                  <a:lnTo>
                    <a:pt x="94297" y="481012"/>
                  </a:lnTo>
                  <a:close/>
                </a:path>
                <a:path w="3639820" h="1114425">
                  <a:moveTo>
                    <a:pt x="103822" y="770572"/>
                  </a:moveTo>
                  <a:lnTo>
                    <a:pt x="102108" y="762038"/>
                  </a:lnTo>
                  <a:lnTo>
                    <a:pt x="97409" y="755078"/>
                  </a:lnTo>
                  <a:lnTo>
                    <a:pt x="90449" y="750379"/>
                  </a:lnTo>
                  <a:lnTo>
                    <a:pt x="81915" y="748665"/>
                  </a:lnTo>
                  <a:lnTo>
                    <a:pt x="73393" y="750379"/>
                  </a:lnTo>
                  <a:lnTo>
                    <a:pt x="66421" y="755078"/>
                  </a:lnTo>
                  <a:lnTo>
                    <a:pt x="61734" y="762038"/>
                  </a:lnTo>
                  <a:lnTo>
                    <a:pt x="60007" y="770572"/>
                  </a:lnTo>
                  <a:lnTo>
                    <a:pt x="61734" y="779094"/>
                  </a:lnTo>
                  <a:lnTo>
                    <a:pt x="66421" y="786066"/>
                  </a:lnTo>
                  <a:lnTo>
                    <a:pt x="73393" y="790752"/>
                  </a:lnTo>
                  <a:lnTo>
                    <a:pt x="81915" y="792480"/>
                  </a:lnTo>
                  <a:lnTo>
                    <a:pt x="90449" y="790752"/>
                  </a:lnTo>
                  <a:lnTo>
                    <a:pt x="97409" y="786066"/>
                  </a:lnTo>
                  <a:lnTo>
                    <a:pt x="102108" y="779094"/>
                  </a:lnTo>
                  <a:lnTo>
                    <a:pt x="103822" y="770572"/>
                  </a:lnTo>
                  <a:close/>
                </a:path>
                <a:path w="3639820" h="1114425">
                  <a:moveTo>
                    <a:pt x="130492" y="1092504"/>
                  </a:moveTo>
                  <a:lnTo>
                    <a:pt x="128778" y="1083983"/>
                  </a:lnTo>
                  <a:lnTo>
                    <a:pt x="124079" y="1077023"/>
                  </a:lnTo>
                  <a:lnTo>
                    <a:pt x="117119" y="1072324"/>
                  </a:lnTo>
                  <a:lnTo>
                    <a:pt x="108585" y="1070597"/>
                  </a:lnTo>
                  <a:lnTo>
                    <a:pt x="100063" y="1072324"/>
                  </a:lnTo>
                  <a:lnTo>
                    <a:pt x="93091" y="1077023"/>
                  </a:lnTo>
                  <a:lnTo>
                    <a:pt x="88404" y="1083983"/>
                  </a:lnTo>
                  <a:lnTo>
                    <a:pt x="86677" y="1092504"/>
                  </a:lnTo>
                  <a:lnTo>
                    <a:pt x="88404" y="1101039"/>
                  </a:lnTo>
                  <a:lnTo>
                    <a:pt x="93091" y="1107998"/>
                  </a:lnTo>
                  <a:lnTo>
                    <a:pt x="100063" y="1112697"/>
                  </a:lnTo>
                  <a:lnTo>
                    <a:pt x="108585" y="1114412"/>
                  </a:lnTo>
                  <a:lnTo>
                    <a:pt x="117119" y="1112697"/>
                  </a:lnTo>
                  <a:lnTo>
                    <a:pt x="124079" y="1107998"/>
                  </a:lnTo>
                  <a:lnTo>
                    <a:pt x="128778" y="1101039"/>
                  </a:lnTo>
                  <a:lnTo>
                    <a:pt x="130492" y="1092504"/>
                  </a:lnTo>
                  <a:close/>
                </a:path>
                <a:path w="3639820" h="1114425">
                  <a:moveTo>
                    <a:pt x="173355" y="651510"/>
                  </a:moveTo>
                  <a:lnTo>
                    <a:pt x="171640" y="642975"/>
                  </a:lnTo>
                  <a:lnTo>
                    <a:pt x="166941" y="636016"/>
                  </a:lnTo>
                  <a:lnTo>
                    <a:pt x="159981" y="631317"/>
                  </a:lnTo>
                  <a:lnTo>
                    <a:pt x="151447" y="629602"/>
                  </a:lnTo>
                  <a:lnTo>
                    <a:pt x="142925" y="631317"/>
                  </a:lnTo>
                  <a:lnTo>
                    <a:pt x="135953" y="636016"/>
                  </a:lnTo>
                  <a:lnTo>
                    <a:pt x="131267" y="642975"/>
                  </a:lnTo>
                  <a:lnTo>
                    <a:pt x="129540" y="651510"/>
                  </a:lnTo>
                  <a:lnTo>
                    <a:pt x="131267" y="660031"/>
                  </a:lnTo>
                  <a:lnTo>
                    <a:pt x="135953" y="667004"/>
                  </a:lnTo>
                  <a:lnTo>
                    <a:pt x="142925" y="671690"/>
                  </a:lnTo>
                  <a:lnTo>
                    <a:pt x="151447" y="673417"/>
                  </a:lnTo>
                  <a:lnTo>
                    <a:pt x="159981" y="671690"/>
                  </a:lnTo>
                  <a:lnTo>
                    <a:pt x="166941" y="667004"/>
                  </a:lnTo>
                  <a:lnTo>
                    <a:pt x="171640" y="660031"/>
                  </a:lnTo>
                  <a:lnTo>
                    <a:pt x="173355" y="651510"/>
                  </a:lnTo>
                  <a:close/>
                </a:path>
                <a:path w="3639820" h="1114425">
                  <a:moveTo>
                    <a:pt x="197167" y="966774"/>
                  </a:moveTo>
                  <a:lnTo>
                    <a:pt x="195453" y="958253"/>
                  </a:lnTo>
                  <a:lnTo>
                    <a:pt x="190754" y="951293"/>
                  </a:lnTo>
                  <a:lnTo>
                    <a:pt x="183794" y="946594"/>
                  </a:lnTo>
                  <a:lnTo>
                    <a:pt x="175260" y="944867"/>
                  </a:lnTo>
                  <a:lnTo>
                    <a:pt x="166738" y="946594"/>
                  </a:lnTo>
                  <a:lnTo>
                    <a:pt x="159766" y="951293"/>
                  </a:lnTo>
                  <a:lnTo>
                    <a:pt x="155079" y="958253"/>
                  </a:lnTo>
                  <a:lnTo>
                    <a:pt x="153352" y="966774"/>
                  </a:lnTo>
                  <a:lnTo>
                    <a:pt x="155079" y="975309"/>
                  </a:lnTo>
                  <a:lnTo>
                    <a:pt x="159766" y="982268"/>
                  </a:lnTo>
                  <a:lnTo>
                    <a:pt x="166738" y="986967"/>
                  </a:lnTo>
                  <a:lnTo>
                    <a:pt x="175260" y="988682"/>
                  </a:lnTo>
                  <a:lnTo>
                    <a:pt x="183794" y="986967"/>
                  </a:lnTo>
                  <a:lnTo>
                    <a:pt x="190754" y="982268"/>
                  </a:lnTo>
                  <a:lnTo>
                    <a:pt x="195453" y="975309"/>
                  </a:lnTo>
                  <a:lnTo>
                    <a:pt x="197167" y="966774"/>
                  </a:lnTo>
                  <a:close/>
                </a:path>
                <a:path w="3639820" h="1114425">
                  <a:moveTo>
                    <a:pt x="206692" y="357187"/>
                  </a:moveTo>
                  <a:lnTo>
                    <a:pt x="204978" y="348653"/>
                  </a:lnTo>
                  <a:lnTo>
                    <a:pt x="200279" y="341693"/>
                  </a:lnTo>
                  <a:lnTo>
                    <a:pt x="193319" y="336994"/>
                  </a:lnTo>
                  <a:lnTo>
                    <a:pt x="184785" y="335280"/>
                  </a:lnTo>
                  <a:lnTo>
                    <a:pt x="176263" y="336994"/>
                  </a:lnTo>
                  <a:lnTo>
                    <a:pt x="169303" y="341693"/>
                  </a:lnTo>
                  <a:lnTo>
                    <a:pt x="164604" y="348653"/>
                  </a:lnTo>
                  <a:lnTo>
                    <a:pt x="162877" y="357187"/>
                  </a:lnTo>
                  <a:lnTo>
                    <a:pt x="164604" y="365709"/>
                  </a:lnTo>
                  <a:lnTo>
                    <a:pt x="169303" y="372668"/>
                  </a:lnTo>
                  <a:lnTo>
                    <a:pt x="176263" y="377367"/>
                  </a:lnTo>
                  <a:lnTo>
                    <a:pt x="184785" y="379095"/>
                  </a:lnTo>
                  <a:lnTo>
                    <a:pt x="193319" y="377367"/>
                  </a:lnTo>
                  <a:lnTo>
                    <a:pt x="200279" y="372668"/>
                  </a:lnTo>
                  <a:lnTo>
                    <a:pt x="204978" y="365709"/>
                  </a:lnTo>
                  <a:lnTo>
                    <a:pt x="206692" y="357187"/>
                  </a:lnTo>
                  <a:close/>
                </a:path>
                <a:path w="3639820" h="1114425">
                  <a:moveTo>
                    <a:pt x="223837" y="507682"/>
                  </a:moveTo>
                  <a:lnTo>
                    <a:pt x="222123" y="499148"/>
                  </a:lnTo>
                  <a:lnTo>
                    <a:pt x="217424" y="492188"/>
                  </a:lnTo>
                  <a:lnTo>
                    <a:pt x="210464" y="487489"/>
                  </a:lnTo>
                  <a:lnTo>
                    <a:pt x="201930" y="485775"/>
                  </a:lnTo>
                  <a:lnTo>
                    <a:pt x="193408" y="487489"/>
                  </a:lnTo>
                  <a:lnTo>
                    <a:pt x="186436" y="492188"/>
                  </a:lnTo>
                  <a:lnTo>
                    <a:pt x="181749" y="499148"/>
                  </a:lnTo>
                  <a:lnTo>
                    <a:pt x="180022" y="507682"/>
                  </a:lnTo>
                  <a:lnTo>
                    <a:pt x="181749" y="516204"/>
                  </a:lnTo>
                  <a:lnTo>
                    <a:pt x="186436" y="523176"/>
                  </a:lnTo>
                  <a:lnTo>
                    <a:pt x="193408" y="527862"/>
                  </a:lnTo>
                  <a:lnTo>
                    <a:pt x="201930" y="529590"/>
                  </a:lnTo>
                  <a:lnTo>
                    <a:pt x="210464" y="527862"/>
                  </a:lnTo>
                  <a:lnTo>
                    <a:pt x="217424" y="523176"/>
                  </a:lnTo>
                  <a:lnTo>
                    <a:pt x="222123" y="516204"/>
                  </a:lnTo>
                  <a:lnTo>
                    <a:pt x="223837" y="507682"/>
                  </a:lnTo>
                  <a:close/>
                </a:path>
                <a:path w="3639820" h="1114425">
                  <a:moveTo>
                    <a:pt x="233362" y="797242"/>
                  </a:moveTo>
                  <a:lnTo>
                    <a:pt x="231635" y="788708"/>
                  </a:lnTo>
                  <a:lnTo>
                    <a:pt x="226949" y="781748"/>
                  </a:lnTo>
                  <a:lnTo>
                    <a:pt x="219989" y="777049"/>
                  </a:lnTo>
                  <a:lnTo>
                    <a:pt x="211455" y="775335"/>
                  </a:lnTo>
                  <a:lnTo>
                    <a:pt x="202920" y="777049"/>
                  </a:lnTo>
                  <a:lnTo>
                    <a:pt x="195961" y="781748"/>
                  </a:lnTo>
                  <a:lnTo>
                    <a:pt x="191274" y="788708"/>
                  </a:lnTo>
                  <a:lnTo>
                    <a:pt x="189547" y="797242"/>
                  </a:lnTo>
                  <a:lnTo>
                    <a:pt x="191274" y="805764"/>
                  </a:lnTo>
                  <a:lnTo>
                    <a:pt x="195961" y="812736"/>
                  </a:lnTo>
                  <a:lnTo>
                    <a:pt x="202920" y="817422"/>
                  </a:lnTo>
                  <a:lnTo>
                    <a:pt x="211455" y="819150"/>
                  </a:lnTo>
                  <a:lnTo>
                    <a:pt x="219989" y="817422"/>
                  </a:lnTo>
                  <a:lnTo>
                    <a:pt x="226949" y="812736"/>
                  </a:lnTo>
                  <a:lnTo>
                    <a:pt x="231635" y="805764"/>
                  </a:lnTo>
                  <a:lnTo>
                    <a:pt x="233362" y="797242"/>
                  </a:lnTo>
                  <a:close/>
                </a:path>
                <a:path w="3639820" h="1114425">
                  <a:moveTo>
                    <a:pt x="2606992" y="191452"/>
                  </a:moveTo>
                  <a:lnTo>
                    <a:pt x="2605278" y="182918"/>
                  </a:lnTo>
                  <a:lnTo>
                    <a:pt x="2600579" y="175958"/>
                  </a:lnTo>
                  <a:lnTo>
                    <a:pt x="2593619" y="171259"/>
                  </a:lnTo>
                  <a:lnTo>
                    <a:pt x="2585085" y="169545"/>
                  </a:lnTo>
                  <a:lnTo>
                    <a:pt x="2576563" y="171259"/>
                  </a:lnTo>
                  <a:lnTo>
                    <a:pt x="2569603" y="175958"/>
                  </a:lnTo>
                  <a:lnTo>
                    <a:pt x="2564904" y="182918"/>
                  </a:lnTo>
                  <a:lnTo>
                    <a:pt x="2563177" y="191452"/>
                  </a:lnTo>
                  <a:lnTo>
                    <a:pt x="2564904" y="199974"/>
                  </a:lnTo>
                  <a:lnTo>
                    <a:pt x="2569603" y="206946"/>
                  </a:lnTo>
                  <a:lnTo>
                    <a:pt x="2576563" y="211632"/>
                  </a:lnTo>
                  <a:lnTo>
                    <a:pt x="2585085" y="213360"/>
                  </a:lnTo>
                  <a:lnTo>
                    <a:pt x="2593619" y="211632"/>
                  </a:lnTo>
                  <a:lnTo>
                    <a:pt x="2600579" y="206946"/>
                  </a:lnTo>
                  <a:lnTo>
                    <a:pt x="2605278" y="199974"/>
                  </a:lnTo>
                  <a:lnTo>
                    <a:pt x="2606992" y="191452"/>
                  </a:lnTo>
                  <a:close/>
                </a:path>
                <a:path w="3639820" h="1114425">
                  <a:moveTo>
                    <a:pt x="2709875" y="107632"/>
                  </a:moveTo>
                  <a:lnTo>
                    <a:pt x="2708148" y="99098"/>
                  </a:lnTo>
                  <a:lnTo>
                    <a:pt x="2703461" y="92138"/>
                  </a:lnTo>
                  <a:lnTo>
                    <a:pt x="2696489" y="87439"/>
                  </a:lnTo>
                  <a:lnTo>
                    <a:pt x="2687967" y="85725"/>
                  </a:lnTo>
                  <a:lnTo>
                    <a:pt x="2679433" y="87439"/>
                  </a:lnTo>
                  <a:lnTo>
                    <a:pt x="2672473" y="92138"/>
                  </a:lnTo>
                  <a:lnTo>
                    <a:pt x="2667774" y="99098"/>
                  </a:lnTo>
                  <a:lnTo>
                    <a:pt x="2666060" y="107632"/>
                  </a:lnTo>
                  <a:lnTo>
                    <a:pt x="2667774" y="116154"/>
                  </a:lnTo>
                  <a:lnTo>
                    <a:pt x="2672473" y="123126"/>
                  </a:lnTo>
                  <a:lnTo>
                    <a:pt x="2679433" y="127812"/>
                  </a:lnTo>
                  <a:lnTo>
                    <a:pt x="2687967" y="129540"/>
                  </a:lnTo>
                  <a:lnTo>
                    <a:pt x="2696489" y="127812"/>
                  </a:lnTo>
                  <a:lnTo>
                    <a:pt x="2703461" y="123126"/>
                  </a:lnTo>
                  <a:lnTo>
                    <a:pt x="2708148" y="116154"/>
                  </a:lnTo>
                  <a:lnTo>
                    <a:pt x="2709875" y="107632"/>
                  </a:lnTo>
                  <a:close/>
                </a:path>
                <a:path w="3639820" h="1114425">
                  <a:moveTo>
                    <a:pt x="2807030" y="17614"/>
                  </a:moveTo>
                  <a:lnTo>
                    <a:pt x="2805303" y="10756"/>
                  </a:lnTo>
                  <a:lnTo>
                    <a:pt x="2800604" y="5156"/>
                  </a:lnTo>
                  <a:lnTo>
                    <a:pt x="2793644" y="1384"/>
                  </a:lnTo>
                  <a:lnTo>
                    <a:pt x="2785122" y="0"/>
                  </a:lnTo>
                  <a:lnTo>
                    <a:pt x="2776588" y="1384"/>
                  </a:lnTo>
                  <a:lnTo>
                    <a:pt x="2769628" y="5156"/>
                  </a:lnTo>
                  <a:lnTo>
                    <a:pt x="2764929" y="10756"/>
                  </a:lnTo>
                  <a:lnTo>
                    <a:pt x="2763215" y="17614"/>
                  </a:lnTo>
                  <a:lnTo>
                    <a:pt x="2764929" y="24472"/>
                  </a:lnTo>
                  <a:lnTo>
                    <a:pt x="2769628" y="30060"/>
                  </a:lnTo>
                  <a:lnTo>
                    <a:pt x="2776588" y="33845"/>
                  </a:lnTo>
                  <a:lnTo>
                    <a:pt x="2785122" y="35229"/>
                  </a:lnTo>
                  <a:lnTo>
                    <a:pt x="2793644" y="33845"/>
                  </a:lnTo>
                  <a:lnTo>
                    <a:pt x="2800604" y="30060"/>
                  </a:lnTo>
                  <a:lnTo>
                    <a:pt x="2805303" y="24472"/>
                  </a:lnTo>
                  <a:lnTo>
                    <a:pt x="2807030" y="17614"/>
                  </a:lnTo>
                  <a:close/>
                </a:path>
                <a:path w="3639820" h="1114425">
                  <a:moveTo>
                    <a:pt x="2824175" y="191452"/>
                  </a:moveTo>
                  <a:lnTo>
                    <a:pt x="2822448" y="182918"/>
                  </a:lnTo>
                  <a:lnTo>
                    <a:pt x="2817761" y="175958"/>
                  </a:lnTo>
                  <a:lnTo>
                    <a:pt x="2810789" y="171259"/>
                  </a:lnTo>
                  <a:lnTo>
                    <a:pt x="2802267" y="169545"/>
                  </a:lnTo>
                  <a:lnTo>
                    <a:pt x="2793733" y="171259"/>
                  </a:lnTo>
                  <a:lnTo>
                    <a:pt x="2786773" y="175958"/>
                  </a:lnTo>
                  <a:lnTo>
                    <a:pt x="2782074" y="182918"/>
                  </a:lnTo>
                  <a:lnTo>
                    <a:pt x="2780360" y="191452"/>
                  </a:lnTo>
                  <a:lnTo>
                    <a:pt x="2782074" y="199974"/>
                  </a:lnTo>
                  <a:lnTo>
                    <a:pt x="2786773" y="206946"/>
                  </a:lnTo>
                  <a:lnTo>
                    <a:pt x="2793733" y="211632"/>
                  </a:lnTo>
                  <a:lnTo>
                    <a:pt x="2802267" y="213360"/>
                  </a:lnTo>
                  <a:lnTo>
                    <a:pt x="2810789" y="211632"/>
                  </a:lnTo>
                  <a:lnTo>
                    <a:pt x="2817761" y="206946"/>
                  </a:lnTo>
                  <a:lnTo>
                    <a:pt x="2822448" y="199974"/>
                  </a:lnTo>
                  <a:lnTo>
                    <a:pt x="2824175" y="191452"/>
                  </a:lnTo>
                  <a:close/>
                </a:path>
                <a:path w="3639820" h="1114425">
                  <a:moveTo>
                    <a:pt x="2927045" y="107632"/>
                  </a:moveTo>
                  <a:lnTo>
                    <a:pt x="2925318" y="99098"/>
                  </a:lnTo>
                  <a:lnTo>
                    <a:pt x="2920631" y="92138"/>
                  </a:lnTo>
                  <a:lnTo>
                    <a:pt x="2913659" y="87439"/>
                  </a:lnTo>
                  <a:lnTo>
                    <a:pt x="2905137" y="85725"/>
                  </a:lnTo>
                  <a:lnTo>
                    <a:pt x="2896603" y="87439"/>
                  </a:lnTo>
                  <a:lnTo>
                    <a:pt x="2889643" y="92138"/>
                  </a:lnTo>
                  <a:lnTo>
                    <a:pt x="2884944" y="99098"/>
                  </a:lnTo>
                  <a:lnTo>
                    <a:pt x="2883230" y="107632"/>
                  </a:lnTo>
                  <a:lnTo>
                    <a:pt x="2884944" y="116154"/>
                  </a:lnTo>
                  <a:lnTo>
                    <a:pt x="2889643" y="123126"/>
                  </a:lnTo>
                  <a:lnTo>
                    <a:pt x="2896603" y="127812"/>
                  </a:lnTo>
                  <a:lnTo>
                    <a:pt x="2905137" y="129540"/>
                  </a:lnTo>
                  <a:lnTo>
                    <a:pt x="2913659" y="127812"/>
                  </a:lnTo>
                  <a:lnTo>
                    <a:pt x="2920631" y="123126"/>
                  </a:lnTo>
                  <a:lnTo>
                    <a:pt x="2925318" y="116154"/>
                  </a:lnTo>
                  <a:lnTo>
                    <a:pt x="2927045" y="107632"/>
                  </a:lnTo>
                  <a:close/>
                </a:path>
                <a:path w="3639820" h="1114425">
                  <a:moveTo>
                    <a:pt x="3020390" y="191452"/>
                  </a:moveTo>
                  <a:lnTo>
                    <a:pt x="3018663" y="182918"/>
                  </a:lnTo>
                  <a:lnTo>
                    <a:pt x="3013964" y="175958"/>
                  </a:lnTo>
                  <a:lnTo>
                    <a:pt x="3007004" y="171259"/>
                  </a:lnTo>
                  <a:lnTo>
                    <a:pt x="2998482" y="169545"/>
                  </a:lnTo>
                  <a:lnTo>
                    <a:pt x="2989948" y="171259"/>
                  </a:lnTo>
                  <a:lnTo>
                    <a:pt x="2982988" y="175958"/>
                  </a:lnTo>
                  <a:lnTo>
                    <a:pt x="2978289" y="182918"/>
                  </a:lnTo>
                  <a:lnTo>
                    <a:pt x="2976575" y="191452"/>
                  </a:lnTo>
                  <a:lnTo>
                    <a:pt x="2978289" y="199974"/>
                  </a:lnTo>
                  <a:lnTo>
                    <a:pt x="2982988" y="206946"/>
                  </a:lnTo>
                  <a:lnTo>
                    <a:pt x="2989948" y="211632"/>
                  </a:lnTo>
                  <a:lnTo>
                    <a:pt x="2998482" y="213360"/>
                  </a:lnTo>
                  <a:lnTo>
                    <a:pt x="3007004" y="211632"/>
                  </a:lnTo>
                  <a:lnTo>
                    <a:pt x="3013964" y="206946"/>
                  </a:lnTo>
                  <a:lnTo>
                    <a:pt x="3018663" y="199974"/>
                  </a:lnTo>
                  <a:lnTo>
                    <a:pt x="3020390" y="191452"/>
                  </a:lnTo>
                  <a:close/>
                </a:path>
                <a:path w="3639820" h="1114425">
                  <a:moveTo>
                    <a:pt x="3024200" y="17614"/>
                  </a:moveTo>
                  <a:lnTo>
                    <a:pt x="3022473" y="10756"/>
                  </a:lnTo>
                  <a:lnTo>
                    <a:pt x="3017786" y="5156"/>
                  </a:lnTo>
                  <a:lnTo>
                    <a:pt x="3010814" y="1384"/>
                  </a:lnTo>
                  <a:lnTo>
                    <a:pt x="3002292" y="0"/>
                  </a:lnTo>
                  <a:lnTo>
                    <a:pt x="2993758" y="1384"/>
                  </a:lnTo>
                  <a:lnTo>
                    <a:pt x="2986798" y="5156"/>
                  </a:lnTo>
                  <a:lnTo>
                    <a:pt x="2982099" y="10756"/>
                  </a:lnTo>
                  <a:lnTo>
                    <a:pt x="2980385" y="17614"/>
                  </a:lnTo>
                  <a:lnTo>
                    <a:pt x="2982099" y="24472"/>
                  </a:lnTo>
                  <a:lnTo>
                    <a:pt x="2986798" y="30060"/>
                  </a:lnTo>
                  <a:lnTo>
                    <a:pt x="2993758" y="33845"/>
                  </a:lnTo>
                  <a:lnTo>
                    <a:pt x="3002292" y="35229"/>
                  </a:lnTo>
                  <a:lnTo>
                    <a:pt x="3010814" y="33845"/>
                  </a:lnTo>
                  <a:lnTo>
                    <a:pt x="3017786" y="30060"/>
                  </a:lnTo>
                  <a:lnTo>
                    <a:pt x="3022473" y="24472"/>
                  </a:lnTo>
                  <a:lnTo>
                    <a:pt x="3024200" y="17614"/>
                  </a:lnTo>
                  <a:close/>
                </a:path>
                <a:path w="3639820" h="1114425">
                  <a:moveTo>
                    <a:pt x="3123260" y="107632"/>
                  </a:moveTo>
                  <a:lnTo>
                    <a:pt x="3121533" y="99098"/>
                  </a:lnTo>
                  <a:lnTo>
                    <a:pt x="3116846" y="92138"/>
                  </a:lnTo>
                  <a:lnTo>
                    <a:pt x="3109874" y="87439"/>
                  </a:lnTo>
                  <a:lnTo>
                    <a:pt x="3101352" y="85725"/>
                  </a:lnTo>
                  <a:lnTo>
                    <a:pt x="3092818" y="87439"/>
                  </a:lnTo>
                  <a:lnTo>
                    <a:pt x="3085858" y="92138"/>
                  </a:lnTo>
                  <a:lnTo>
                    <a:pt x="3081159" y="99098"/>
                  </a:lnTo>
                  <a:lnTo>
                    <a:pt x="3079445" y="107632"/>
                  </a:lnTo>
                  <a:lnTo>
                    <a:pt x="3081159" y="116154"/>
                  </a:lnTo>
                  <a:lnTo>
                    <a:pt x="3085858" y="123126"/>
                  </a:lnTo>
                  <a:lnTo>
                    <a:pt x="3092818" y="127812"/>
                  </a:lnTo>
                  <a:lnTo>
                    <a:pt x="3101352" y="129540"/>
                  </a:lnTo>
                  <a:lnTo>
                    <a:pt x="3109874" y="127812"/>
                  </a:lnTo>
                  <a:lnTo>
                    <a:pt x="3116846" y="123126"/>
                  </a:lnTo>
                  <a:lnTo>
                    <a:pt x="3121533" y="116154"/>
                  </a:lnTo>
                  <a:lnTo>
                    <a:pt x="3123260" y="107632"/>
                  </a:lnTo>
                  <a:close/>
                </a:path>
                <a:path w="3639820" h="1114425">
                  <a:moveTo>
                    <a:pt x="3220415" y="17614"/>
                  </a:moveTo>
                  <a:lnTo>
                    <a:pt x="3218688" y="10756"/>
                  </a:lnTo>
                  <a:lnTo>
                    <a:pt x="3214001" y="5156"/>
                  </a:lnTo>
                  <a:lnTo>
                    <a:pt x="3207029" y="1384"/>
                  </a:lnTo>
                  <a:lnTo>
                    <a:pt x="3198507" y="0"/>
                  </a:lnTo>
                  <a:lnTo>
                    <a:pt x="3189973" y="1384"/>
                  </a:lnTo>
                  <a:lnTo>
                    <a:pt x="3183013" y="5156"/>
                  </a:lnTo>
                  <a:lnTo>
                    <a:pt x="3178314" y="10756"/>
                  </a:lnTo>
                  <a:lnTo>
                    <a:pt x="3176600" y="17614"/>
                  </a:lnTo>
                  <a:lnTo>
                    <a:pt x="3178314" y="24472"/>
                  </a:lnTo>
                  <a:lnTo>
                    <a:pt x="3183013" y="30060"/>
                  </a:lnTo>
                  <a:lnTo>
                    <a:pt x="3189973" y="33845"/>
                  </a:lnTo>
                  <a:lnTo>
                    <a:pt x="3198507" y="35229"/>
                  </a:lnTo>
                  <a:lnTo>
                    <a:pt x="3207029" y="33845"/>
                  </a:lnTo>
                  <a:lnTo>
                    <a:pt x="3214001" y="30060"/>
                  </a:lnTo>
                  <a:lnTo>
                    <a:pt x="3218688" y="24472"/>
                  </a:lnTo>
                  <a:lnTo>
                    <a:pt x="3220415" y="17614"/>
                  </a:lnTo>
                  <a:close/>
                </a:path>
                <a:path w="3639820" h="1114425">
                  <a:moveTo>
                    <a:pt x="3237560" y="191452"/>
                  </a:moveTo>
                  <a:lnTo>
                    <a:pt x="3235833" y="182918"/>
                  </a:lnTo>
                  <a:lnTo>
                    <a:pt x="3231146" y="175958"/>
                  </a:lnTo>
                  <a:lnTo>
                    <a:pt x="3224174" y="171259"/>
                  </a:lnTo>
                  <a:lnTo>
                    <a:pt x="3215652" y="169545"/>
                  </a:lnTo>
                  <a:lnTo>
                    <a:pt x="3207118" y="171259"/>
                  </a:lnTo>
                  <a:lnTo>
                    <a:pt x="3200158" y="175958"/>
                  </a:lnTo>
                  <a:lnTo>
                    <a:pt x="3195459" y="182918"/>
                  </a:lnTo>
                  <a:lnTo>
                    <a:pt x="3193745" y="191452"/>
                  </a:lnTo>
                  <a:lnTo>
                    <a:pt x="3195459" y="199974"/>
                  </a:lnTo>
                  <a:lnTo>
                    <a:pt x="3200158" y="206946"/>
                  </a:lnTo>
                  <a:lnTo>
                    <a:pt x="3207118" y="211632"/>
                  </a:lnTo>
                  <a:lnTo>
                    <a:pt x="3215652" y="213360"/>
                  </a:lnTo>
                  <a:lnTo>
                    <a:pt x="3224174" y="211632"/>
                  </a:lnTo>
                  <a:lnTo>
                    <a:pt x="3231146" y="206946"/>
                  </a:lnTo>
                  <a:lnTo>
                    <a:pt x="3235833" y="199974"/>
                  </a:lnTo>
                  <a:lnTo>
                    <a:pt x="3237560" y="191452"/>
                  </a:lnTo>
                  <a:close/>
                </a:path>
                <a:path w="3639820" h="1114425">
                  <a:moveTo>
                    <a:pt x="3340430" y="107632"/>
                  </a:moveTo>
                  <a:lnTo>
                    <a:pt x="3338715" y="99098"/>
                  </a:lnTo>
                  <a:lnTo>
                    <a:pt x="3334016" y="92138"/>
                  </a:lnTo>
                  <a:lnTo>
                    <a:pt x="3327057" y="87439"/>
                  </a:lnTo>
                  <a:lnTo>
                    <a:pt x="3318522" y="85725"/>
                  </a:lnTo>
                  <a:lnTo>
                    <a:pt x="3310001" y="87439"/>
                  </a:lnTo>
                  <a:lnTo>
                    <a:pt x="3303028" y="92138"/>
                  </a:lnTo>
                  <a:lnTo>
                    <a:pt x="3298342" y="99098"/>
                  </a:lnTo>
                  <a:lnTo>
                    <a:pt x="3296615" y="107632"/>
                  </a:lnTo>
                  <a:lnTo>
                    <a:pt x="3298342" y="116154"/>
                  </a:lnTo>
                  <a:lnTo>
                    <a:pt x="3303028" y="123126"/>
                  </a:lnTo>
                  <a:lnTo>
                    <a:pt x="3310001" y="127812"/>
                  </a:lnTo>
                  <a:lnTo>
                    <a:pt x="3318522" y="129540"/>
                  </a:lnTo>
                  <a:lnTo>
                    <a:pt x="3327057" y="127812"/>
                  </a:lnTo>
                  <a:lnTo>
                    <a:pt x="3334016" y="123126"/>
                  </a:lnTo>
                  <a:lnTo>
                    <a:pt x="3338715" y="116154"/>
                  </a:lnTo>
                  <a:lnTo>
                    <a:pt x="3340430" y="107632"/>
                  </a:lnTo>
                  <a:close/>
                </a:path>
                <a:path w="3639820" h="1114425">
                  <a:moveTo>
                    <a:pt x="3422345" y="191452"/>
                  </a:moveTo>
                  <a:lnTo>
                    <a:pt x="3420618" y="182918"/>
                  </a:lnTo>
                  <a:lnTo>
                    <a:pt x="3415931" y="175958"/>
                  </a:lnTo>
                  <a:lnTo>
                    <a:pt x="3408959" y="171259"/>
                  </a:lnTo>
                  <a:lnTo>
                    <a:pt x="3400437" y="169545"/>
                  </a:lnTo>
                  <a:lnTo>
                    <a:pt x="3391903" y="171259"/>
                  </a:lnTo>
                  <a:lnTo>
                    <a:pt x="3384943" y="175958"/>
                  </a:lnTo>
                  <a:lnTo>
                    <a:pt x="3380244" y="182918"/>
                  </a:lnTo>
                  <a:lnTo>
                    <a:pt x="3378530" y="191452"/>
                  </a:lnTo>
                  <a:lnTo>
                    <a:pt x="3380244" y="199974"/>
                  </a:lnTo>
                  <a:lnTo>
                    <a:pt x="3384943" y="206946"/>
                  </a:lnTo>
                  <a:lnTo>
                    <a:pt x="3391903" y="211632"/>
                  </a:lnTo>
                  <a:lnTo>
                    <a:pt x="3400437" y="213360"/>
                  </a:lnTo>
                  <a:lnTo>
                    <a:pt x="3408959" y="211632"/>
                  </a:lnTo>
                  <a:lnTo>
                    <a:pt x="3415931" y="206946"/>
                  </a:lnTo>
                  <a:lnTo>
                    <a:pt x="3420618" y="199974"/>
                  </a:lnTo>
                  <a:lnTo>
                    <a:pt x="3422345" y="191452"/>
                  </a:lnTo>
                  <a:close/>
                </a:path>
                <a:path w="3639820" h="1114425">
                  <a:moveTo>
                    <a:pt x="3437585" y="17614"/>
                  </a:moveTo>
                  <a:lnTo>
                    <a:pt x="3435858" y="10756"/>
                  </a:lnTo>
                  <a:lnTo>
                    <a:pt x="3431171" y="5156"/>
                  </a:lnTo>
                  <a:lnTo>
                    <a:pt x="3424212" y="1384"/>
                  </a:lnTo>
                  <a:lnTo>
                    <a:pt x="3415677" y="0"/>
                  </a:lnTo>
                  <a:lnTo>
                    <a:pt x="3407143" y="1384"/>
                  </a:lnTo>
                  <a:lnTo>
                    <a:pt x="3400183" y="5156"/>
                  </a:lnTo>
                  <a:lnTo>
                    <a:pt x="3395497" y="10756"/>
                  </a:lnTo>
                  <a:lnTo>
                    <a:pt x="3393770" y="17614"/>
                  </a:lnTo>
                  <a:lnTo>
                    <a:pt x="3395497" y="24472"/>
                  </a:lnTo>
                  <a:lnTo>
                    <a:pt x="3400183" y="30060"/>
                  </a:lnTo>
                  <a:lnTo>
                    <a:pt x="3407143" y="33845"/>
                  </a:lnTo>
                  <a:lnTo>
                    <a:pt x="3415677" y="35229"/>
                  </a:lnTo>
                  <a:lnTo>
                    <a:pt x="3424212" y="33845"/>
                  </a:lnTo>
                  <a:lnTo>
                    <a:pt x="3431171" y="30060"/>
                  </a:lnTo>
                  <a:lnTo>
                    <a:pt x="3435858" y="24472"/>
                  </a:lnTo>
                  <a:lnTo>
                    <a:pt x="3437585" y="17614"/>
                  </a:lnTo>
                  <a:close/>
                </a:path>
                <a:path w="3639820" h="1114425">
                  <a:moveTo>
                    <a:pt x="3525215" y="107632"/>
                  </a:moveTo>
                  <a:lnTo>
                    <a:pt x="3523500" y="99098"/>
                  </a:lnTo>
                  <a:lnTo>
                    <a:pt x="3518801" y="92138"/>
                  </a:lnTo>
                  <a:lnTo>
                    <a:pt x="3511842" y="87439"/>
                  </a:lnTo>
                  <a:lnTo>
                    <a:pt x="3503307" y="85725"/>
                  </a:lnTo>
                  <a:lnTo>
                    <a:pt x="3494786" y="87439"/>
                  </a:lnTo>
                  <a:lnTo>
                    <a:pt x="3487813" y="92138"/>
                  </a:lnTo>
                  <a:lnTo>
                    <a:pt x="3483127" y="99098"/>
                  </a:lnTo>
                  <a:lnTo>
                    <a:pt x="3481400" y="107632"/>
                  </a:lnTo>
                  <a:lnTo>
                    <a:pt x="3483127" y="116154"/>
                  </a:lnTo>
                  <a:lnTo>
                    <a:pt x="3487813" y="123126"/>
                  </a:lnTo>
                  <a:lnTo>
                    <a:pt x="3494786" y="127812"/>
                  </a:lnTo>
                  <a:lnTo>
                    <a:pt x="3503307" y="129540"/>
                  </a:lnTo>
                  <a:lnTo>
                    <a:pt x="3511842" y="127812"/>
                  </a:lnTo>
                  <a:lnTo>
                    <a:pt x="3518801" y="123126"/>
                  </a:lnTo>
                  <a:lnTo>
                    <a:pt x="3523500" y="116154"/>
                  </a:lnTo>
                  <a:lnTo>
                    <a:pt x="3525215" y="107632"/>
                  </a:lnTo>
                  <a:close/>
                </a:path>
                <a:path w="3639820" h="1114425">
                  <a:moveTo>
                    <a:pt x="3622370" y="17614"/>
                  </a:moveTo>
                  <a:lnTo>
                    <a:pt x="3620643" y="10756"/>
                  </a:lnTo>
                  <a:lnTo>
                    <a:pt x="3615956" y="5156"/>
                  </a:lnTo>
                  <a:lnTo>
                    <a:pt x="3608997" y="1384"/>
                  </a:lnTo>
                  <a:lnTo>
                    <a:pt x="3600462" y="0"/>
                  </a:lnTo>
                  <a:lnTo>
                    <a:pt x="3591928" y="1384"/>
                  </a:lnTo>
                  <a:lnTo>
                    <a:pt x="3584968" y="5156"/>
                  </a:lnTo>
                  <a:lnTo>
                    <a:pt x="3580282" y="10756"/>
                  </a:lnTo>
                  <a:lnTo>
                    <a:pt x="3578555" y="17614"/>
                  </a:lnTo>
                  <a:lnTo>
                    <a:pt x="3580282" y="24472"/>
                  </a:lnTo>
                  <a:lnTo>
                    <a:pt x="3584968" y="30060"/>
                  </a:lnTo>
                  <a:lnTo>
                    <a:pt x="3591928" y="33845"/>
                  </a:lnTo>
                  <a:lnTo>
                    <a:pt x="3600462" y="35229"/>
                  </a:lnTo>
                  <a:lnTo>
                    <a:pt x="3608997" y="33845"/>
                  </a:lnTo>
                  <a:lnTo>
                    <a:pt x="3615956" y="30060"/>
                  </a:lnTo>
                  <a:lnTo>
                    <a:pt x="3620643" y="24472"/>
                  </a:lnTo>
                  <a:lnTo>
                    <a:pt x="3622370" y="17614"/>
                  </a:lnTo>
                  <a:close/>
                </a:path>
                <a:path w="3639820" h="1114425">
                  <a:moveTo>
                    <a:pt x="3639515" y="191452"/>
                  </a:moveTo>
                  <a:lnTo>
                    <a:pt x="3637800" y="182918"/>
                  </a:lnTo>
                  <a:lnTo>
                    <a:pt x="3633101" y="175958"/>
                  </a:lnTo>
                  <a:lnTo>
                    <a:pt x="3626142" y="171259"/>
                  </a:lnTo>
                  <a:lnTo>
                    <a:pt x="3617607" y="169545"/>
                  </a:lnTo>
                  <a:lnTo>
                    <a:pt x="3609086" y="171259"/>
                  </a:lnTo>
                  <a:lnTo>
                    <a:pt x="3602113" y="175958"/>
                  </a:lnTo>
                  <a:lnTo>
                    <a:pt x="3597427" y="182918"/>
                  </a:lnTo>
                  <a:lnTo>
                    <a:pt x="3595700" y="191452"/>
                  </a:lnTo>
                  <a:lnTo>
                    <a:pt x="3597427" y="199974"/>
                  </a:lnTo>
                  <a:lnTo>
                    <a:pt x="3602113" y="206946"/>
                  </a:lnTo>
                  <a:lnTo>
                    <a:pt x="3609086" y="211632"/>
                  </a:lnTo>
                  <a:lnTo>
                    <a:pt x="3617607" y="213360"/>
                  </a:lnTo>
                  <a:lnTo>
                    <a:pt x="3626142" y="211632"/>
                  </a:lnTo>
                  <a:lnTo>
                    <a:pt x="3633101" y="206946"/>
                  </a:lnTo>
                  <a:lnTo>
                    <a:pt x="3637800" y="199974"/>
                  </a:lnTo>
                  <a:lnTo>
                    <a:pt x="3639515" y="191452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863028" y="2595346"/>
              <a:ext cx="1041400" cy="1443990"/>
            </a:xfrm>
            <a:custGeom>
              <a:avLst/>
              <a:gdLst/>
              <a:ahLst/>
              <a:cxnLst/>
              <a:rect l="l" t="t" r="r" b="b"/>
              <a:pathLst>
                <a:path w="1041400" h="1443989">
                  <a:moveTo>
                    <a:pt x="631016" y="0"/>
                  </a:moveTo>
                  <a:lnTo>
                    <a:pt x="582447" y="3780"/>
                  </a:lnTo>
                  <a:lnTo>
                    <a:pt x="277101" y="52205"/>
                  </a:lnTo>
                  <a:lnTo>
                    <a:pt x="230851" y="64418"/>
                  </a:lnTo>
                  <a:lnTo>
                    <a:pt x="195211" y="83879"/>
                  </a:lnTo>
                  <a:lnTo>
                    <a:pt x="0" y="335809"/>
                  </a:lnTo>
                  <a:lnTo>
                    <a:pt x="52793" y="358212"/>
                  </a:lnTo>
                  <a:lnTo>
                    <a:pt x="66276" y="391809"/>
                  </a:lnTo>
                  <a:lnTo>
                    <a:pt x="79206" y="432789"/>
                  </a:lnTo>
                  <a:lnTo>
                    <a:pt x="92484" y="471497"/>
                  </a:lnTo>
                  <a:lnTo>
                    <a:pt x="145024" y="506704"/>
                  </a:lnTo>
                  <a:lnTo>
                    <a:pt x="234445" y="521027"/>
                  </a:lnTo>
                  <a:lnTo>
                    <a:pt x="272453" y="529458"/>
                  </a:lnTo>
                  <a:lnTo>
                    <a:pt x="306902" y="558766"/>
                  </a:lnTo>
                  <a:lnTo>
                    <a:pt x="329901" y="679889"/>
                  </a:lnTo>
                  <a:lnTo>
                    <a:pt x="348750" y="780065"/>
                  </a:lnTo>
                  <a:lnTo>
                    <a:pt x="416697" y="1130252"/>
                  </a:lnTo>
                  <a:lnTo>
                    <a:pt x="445150" y="1280482"/>
                  </a:lnTo>
                  <a:lnTo>
                    <a:pt x="463359" y="1380803"/>
                  </a:lnTo>
                  <a:lnTo>
                    <a:pt x="476261" y="1411661"/>
                  </a:lnTo>
                  <a:lnTo>
                    <a:pt x="501984" y="1433783"/>
                  </a:lnTo>
                  <a:lnTo>
                    <a:pt x="542917" y="1443848"/>
                  </a:lnTo>
                  <a:lnTo>
                    <a:pt x="601446" y="1438537"/>
                  </a:lnTo>
                  <a:lnTo>
                    <a:pt x="795210" y="1402648"/>
                  </a:lnTo>
                  <a:lnTo>
                    <a:pt x="842748" y="1393441"/>
                  </a:lnTo>
                  <a:lnTo>
                    <a:pt x="890396" y="1383850"/>
                  </a:lnTo>
                  <a:lnTo>
                    <a:pt x="938390" y="1373729"/>
                  </a:lnTo>
                  <a:lnTo>
                    <a:pt x="1000314" y="1332052"/>
                  </a:lnTo>
                  <a:lnTo>
                    <a:pt x="1021357" y="1295759"/>
                  </a:lnTo>
                  <a:lnTo>
                    <a:pt x="1035042" y="1252473"/>
                  </a:lnTo>
                  <a:lnTo>
                    <a:pt x="1040809" y="1204678"/>
                  </a:lnTo>
                  <a:lnTo>
                    <a:pt x="1038097" y="1154857"/>
                  </a:lnTo>
                  <a:lnTo>
                    <a:pt x="867333" y="202014"/>
                  </a:lnTo>
                  <a:lnTo>
                    <a:pt x="846480" y="152963"/>
                  </a:lnTo>
                  <a:lnTo>
                    <a:pt x="820896" y="109622"/>
                  </a:lnTo>
                  <a:lnTo>
                    <a:pt x="790839" y="72603"/>
                  </a:lnTo>
                  <a:lnTo>
                    <a:pt x="756565" y="42518"/>
                  </a:lnTo>
                  <a:lnTo>
                    <a:pt x="718332" y="19981"/>
                  </a:lnTo>
                  <a:lnTo>
                    <a:pt x="676397" y="5604"/>
                  </a:lnTo>
                  <a:lnTo>
                    <a:pt x="63101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863028" y="2595346"/>
              <a:ext cx="1041400" cy="1443990"/>
            </a:xfrm>
            <a:custGeom>
              <a:avLst/>
              <a:gdLst/>
              <a:ahLst/>
              <a:cxnLst/>
              <a:rect l="l" t="t" r="r" b="b"/>
              <a:pathLst>
                <a:path w="1041400" h="1443989">
                  <a:moveTo>
                    <a:pt x="0" y="335809"/>
                  </a:moveTo>
                  <a:lnTo>
                    <a:pt x="32536" y="293822"/>
                  </a:lnTo>
                  <a:lnTo>
                    <a:pt x="65071" y="251833"/>
                  </a:lnTo>
                  <a:lnTo>
                    <a:pt x="97605" y="209844"/>
                  </a:lnTo>
                  <a:lnTo>
                    <a:pt x="130140" y="167855"/>
                  </a:lnTo>
                  <a:lnTo>
                    <a:pt x="162675" y="125866"/>
                  </a:lnTo>
                  <a:lnTo>
                    <a:pt x="195211" y="83879"/>
                  </a:lnTo>
                  <a:lnTo>
                    <a:pt x="230851" y="64418"/>
                  </a:lnTo>
                  <a:lnTo>
                    <a:pt x="277101" y="52205"/>
                  </a:lnTo>
                  <a:lnTo>
                    <a:pt x="327991" y="44134"/>
                  </a:lnTo>
                  <a:lnTo>
                    <a:pt x="378882" y="36063"/>
                  </a:lnTo>
                  <a:lnTo>
                    <a:pt x="429774" y="27993"/>
                  </a:lnTo>
                  <a:lnTo>
                    <a:pt x="480666" y="19922"/>
                  </a:lnTo>
                  <a:lnTo>
                    <a:pt x="531557" y="11851"/>
                  </a:lnTo>
                  <a:lnTo>
                    <a:pt x="582447" y="3780"/>
                  </a:lnTo>
                  <a:lnTo>
                    <a:pt x="631016" y="0"/>
                  </a:lnTo>
                  <a:lnTo>
                    <a:pt x="676397" y="5604"/>
                  </a:lnTo>
                  <a:lnTo>
                    <a:pt x="718332" y="19981"/>
                  </a:lnTo>
                  <a:lnTo>
                    <a:pt x="756565" y="42518"/>
                  </a:lnTo>
                  <a:lnTo>
                    <a:pt x="790839" y="72603"/>
                  </a:lnTo>
                  <a:lnTo>
                    <a:pt x="820896" y="109622"/>
                  </a:lnTo>
                  <a:lnTo>
                    <a:pt x="846480" y="152963"/>
                  </a:lnTo>
                  <a:lnTo>
                    <a:pt x="867333" y="202014"/>
                  </a:lnTo>
                  <a:lnTo>
                    <a:pt x="876321" y="252164"/>
                  </a:lnTo>
                  <a:lnTo>
                    <a:pt x="885308" y="302314"/>
                  </a:lnTo>
                  <a:lnTo>
                    <a:pt x="894296" y="352463"/>
                  </a:lnTo>
                  <a:lnTo>
                    <a:pt x="903284" y="402613"/>
                  </a:lnTo>
                  <a:lnTo>
                    <a:pt x="912271" y="452762"/>
                  </a:lnTo>
                  <a:lnTo>
                    <a:pt x="921259" y="502912"/>
                  </a:lnTo>
                  <a:lnTo>
                    <a:pt x="930246" y="553062"/>
                  </a:lnTo>
                  <a:lnTo>
                    <a:pt x="939234" y="603211"/>
                  </a:lnTo>
                  <a:lnTo>
                    <a:pt x="948222" y="653361"/>
                  </a:lnTo>
                  <a:lnTo>
                    <a:pt x="957209" y="703511"/>
                  </a:lnTo>
                  <a:lnTo>
                    <a:pt x="966197" y="753660"/>
                  </a:lnTo>
                  <a:lnTo>
                    <a:pt x="975184" y="803810"/>
                  </a:lnTo>
                  <a:lnTo>
                    <a:pt x="984172" y="853959"/>
                  </a:lnTo>
                  <a:lnTo>
                    <a:pt x="993160" y="904109"/>
                  </a:lnTo>
                  <a:lnTo>
                    <a:pt x="1002147" y="954259"/>
                  </a:lnTo>
                  <a:lnTo>
                    <a:pt x="1011135" y="1004408"/>
                  </a:lnTo>
                  <a:lnTo>
                    <a:pt x="1020122" y="1054558"/>
                  </a:lnTo>
                  <a:lnTo>
                    <a:pt x="1029110" y="1104708"/>
                  </a:lnTo>
                  <a:lnTo>
                    <a:pt x="1038097" y="1154857"/>
                  </a:lnTo>
                  <a:lnTo>
                    <a:pt x="1040809" y="1204678"/>
                  </a:lnTo>
                  <a:lnTo>
                    <a:pt x="1035042" y="1252473"/>
                  </a:lnTo>
                  <a:lnTo>
                    <a:pt x="1021357" y="1295759"/>
                  </a:lnTo>
                  <a:lnTo>
                    <a:pt x="1000314" y="1332052"/>
                  </a:lnTo>
                  <a:lnTo>
                    <a:pt x="972471" y="1358870"/>
                  </a:lnTo>
                  <a:lnTo>
                    <a:pt x="890396" y="1383850"/>
                  </a:lnTo>
                  <a:lnTo>
                    <a:pt x="842748" y="1393441"/>
                  </a:lnTo>
                  <a:lnTo>
                    <a:pt x="795210" y="1402648"/>
                  </a:lnTo>
                  <a:lnTo>
                    <a:pt x="747546" y="1411615"/>
                  </a:lnTo>
                  <a:lnTo>
                    <a:pt x="699522" y="1420489"/>
                  </a:lnTo>
                  <a:lnTo>
                    <a:pt x="650900" y="1429415"/>
                  </a:lnTo>
                  <a:lnTo>
                    <a:pt x="601446" y="1438537"/>
                  </a:lnTo>
                  <a:lnTo>
                    <a:pt x="542917" y="1443848"/>
                  </a:lnTo>
                  <a:lnTo>
                    <a:pt x="501984" y="1433783"/>
                  </a:lnTo>
                  <a:lnTo>
                    <a:pt x="463359" y="1380803"/>
                  </a:lnTo>
                  <a:lnTo>
                    <a:pt x="454348" y="1330622"/>
                  </a:lnTo>
                  <a:lnTo>
                    <a:pt x="445150" y="1280482"/>
                  </a:lnTo>
                  <a:lnTo>
                    <a:pt x="435790" y="1230378"/>
                  </a:lnTo>
                  <a:lnTo>
                    <a:pt x="426297" y="1180303"/>
                  </a:lnTo>
                  <a:lnTo>
                    <a:pt x="416697" y="1130252"/>
                  </a:lnTo>
                  <a:lnTo>
                    <a:pt x="407017" y="1080219"/>
                  </a:lnTo>
                  <a:lnTo>
                    <a:pt x="397283" y="1030198"/>
                  </a:lnTo>
                  <a:lnTo>
                    <a:pt x="387523" y="980183"/>
                  </a:lnTo>
                  <a:lnTo>
                    <a:pt x="377762" y="930168"/>
                  </a:lnTo>
                  <a:lnTo>
                    <a:pt x="368029" y="880147"/>
                  </a:lnTo>
                  <a:lnTo>
                    <a:pt x="358349" y="830115"/>
                  </a:lnTo>
                  <a:lnTo>
                    <a:pt x="348750" y="780065"/>
                  </a:lnTo>
                  <a:lnTo>
                    <a:pt x="339258" y="729992"/>
                  </a:lnTo>
                  <a:lnTo>
                    <a:pt x="329901" y="679889"/>
                  </a:lnTo>
                  <a:lnTo>
                    <a:pt x="320704" y="629752"/>
                  </a:lnTo>
                  <a:lnTo>
                    <a:pt x="311696" y="579573"/>
                  </a:lnTo>
                  <a:lnTo>
                    <a:pt x="306902" y="558766"/>
                  </a:lnTo>
                  <a:lnTo>
                    <a:pt x="272453" y="529458"/>
                  </a:lnTo>
                  <a:lnTo>
                    <a:pt x="234445" y="521027"/>
                  </a:lnTo>
                  <a:lnTo>
                    <a:pt x="189736" y="513864"/>
                  </a:lnTo>
                  <a:lnTo>
                    <a:pt x="145024" y="506704"/>
                  </a:lnTo>
                  <a:lnTo>
                    <a:pt x="107010" y="498280"/>
                  </a:lnTo>
                  <a:lnTo>
                    <a:pt x="92484" y="471497"/>
                  </a:lnTo>
                  <a:lnTo>
                    <a:pt x="79206" y="432789"/>
                  </a:lnTo>
                  <a:lnTo>
                    <a:pt x="66276" y="391809"/>
                  </a:lnTo>
                  <a:lnTo>
                    <a:pt x="52793" y="358212"/>
                  </a:lnTo>
                  <a:lnTo>
                    <a:pt x="39594" y="352611"/>
                  </a:lnTo>
                  <a:lnTo>
                    <a:pt x="26396" y="347010"/>
                  </a:lnTo>
                  <a:lnTo>
                    <a:pt x="13199" y="341410"/>
                  </a:lnTo>
                  <a:lnTo>
                    <a:pt x="0" y="335809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221958" y="2792027"/>
              <a:ext cx="590246" cy="1119048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6221954" y="2792030"/>
              <a:ext cx="590550" cy="1119505"/>
            </a:xfrm>
            <a:custGeom>
              <a:avLst/>
              <a:gdLst/>
              <a:ahLst/>
              <a:cxnLst/>
              <a:rect l="l" t="t" r="r" b="b"/>
              <a:pathLst>
                <a:path w="590550" h="1119504">
                  <a:moveTo>
                    <a:pt x="1232" y="203429"/>
                  </a:moveTo>
                  <a:lnTo>
                    <a:pt x="151397" y="998296"/>
                  </a:lnTo>
                  <a:lnTo>
                    <a:pt x="167719" y="1043320"/>
                  </a:lnTo>
                  <a:lnTo>
                    <a:pt x="196344" y="1079792"/>
                  </a:lnTo>
                  <a:lnTo>
                    <a:pt x="234329" y="1105704"/>
                  </a:lnTo>
                  <a:lnTo>
                    <a:pt x="278731" y="1119048"/>
                  </a:lnTo>
                  <a:lnTo>
                    <a:pt x="326606" y="1117816"/>
                  </a:lnTo>
                  <a:lnTo>
                    <a:pt x="469506" y="1090816"/>
                  </a:lnTo>
                  <a:lnTo>
                    <a:pt x="514524" y="1074500"/>
                  </a:lnTo>
                  <a:lnTo>
                    <a:pt x="550993" y="1045878"/>
                  </a:lnTo>
                  <a:lnTo>
                    <a:pt x="576905" y="1007895"/>
                  </a:lnTo>
                  <a:lnTo>
                    <a:pt x="590252" y="963494"/>
                  </a:lnTo>
                  <a:lnTo>
                    <a:pt x="589026" y="915619"/>
                  </a:lnTo>
                  <a:lnTo>
                    <a:pt x="438848" y="120752"/>
                  </a:lnTo>
                  <a:lnTo>
                    <a:pt x="422532" y="75727"/>
                  </a:lnTo>
                  <a:lnTo>
                    <a:pt x="393911" y="39255"/>
                  </a:lnTo>
                  <a:lnTo>
                    <a:pt x="355928" y="13343"/>
                  </a:lnTo>
                  <a:lnTo>
                    <a:pt x="311527" y="0"/>
                  </a:lnTo>
                  <a:lnTo>
                    <a:pt x="263652" y="1232"/>
                  </a:lnTo>
                  <a:lnTo>
                    <a:pt x="120752" y="28232"/>
                  </a:lnTo>
                  <a:lnTo>
                    <a:pt x="75727" y="44548"/>
                  </a:lnTo>
                  <a:lnTo>
                    <a:pt x="39255" y="73169"/>
                  </a:lnTo>
                  <a:lnTo>
                    <a:pt x="13343" y="111153"/>
                  </a:lnTo>
                  <a:lnTo>
                    <a:pt x="0" y="155553"/>
                  </a:lnTo>
                  <a:lnTo>
                    <a:pt x="1232" y="203429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 rot="4680000">
            <a:off x="6442585" y="3206986"/>
            <a:ext cx="375494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55"/>
              </a:lnSpc>
            </a:pPr>
            <a:r>
              <a:rPr sz="1500" spc="-25" dirty="0">
                <a:solidFill>
                  <a:srgbClr val="C4C4C5"/>
                </a:solidFill>
                <a:latin typeface="Arial"/>
                <a:cs typeface="Arial"/>
              </a:rPr>
              <a:t>18v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6545699" y="2932334"/>
            <a:ext cx="249554" cy="744220"/>
            <a:chOff x="6545699" y="2932334"/>
            <a:chExt cx="249554" cy="744220"/>
          </a:xfrm>
        </p:grpSpPr>
        <p:pic>
          <p:nvPicPr>
            <p:cNvPr id="37" name="object 3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545699" y="2932334"/>
              <a:ext cx="100897" cy="205536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620388" y="3527528"/>
              <a:ext cx="174739" cy="148831"/>
            </a:xfrm>
            <a:prstGeom prst="rect">
              <a:avLst/>
            </a:prstGeom>
          </p:spPr>
        </p:pic>
      </p:grpSp>
      <p:sp>
        <p:nvSpPr>
          <p:cNvPr id="39" name="object 39"/>
          <p:cNvSpPr txBox="1"/>
          <p:nvPr/>
        </p:nvSpPr>
        <p:spPr>
          <a:xfrm rot="4680000">
            <a:off x="6072205" y="3287561"/>
            <a:ext cx="850601" cy="13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0"/>
              </a:lnSpc>
            </a:pPr>
            <a:r>
              <a:rPr sz="1050" dirty="0">
                <a:solidFill>
                  <a:srgbClr val="C4C4C5"/>
                </a:solidFill>
                <a:latin typeface="Arial"/>
                <a:cs typeface="Arial"/>
              </a:rPr>
              <a:t>LITHIUM-</a:t>
            </a:r>
            <a:r>
              <a:rPr sz="1050" spc="-25" dirty="0">
                <a:solidFill>
                  <a:srgbClr val="C4C4C5"/>
                </a:solidFill>
                <a:latin typeface="Arial"/>
                <a:cs typeface="Arial"/>
              </a:rPr>
              <a:t>ION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 rot="4680000">
            <a:off x="6116405" y="3375263"/>
            <a:ext cx="487322" cy="82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35"/>
              </a:lnSpc>
            </a:pPr>
            <a:r>
              <a:rPr sz="975" spc="-30" baseline="4273" dirty="0">
                <a:solidFill>
                  <a:srgbClr val="C4C4C5"/>
                </a:solidFill>
                <a:latin typeface="Arial"/>
                <a:cs typeface="Arial"/>
              </a:rPr>
              <a:t>RY</a:t>
            </a:r>
            <a:r>
              <a:rPr sz="650" spc="-20" dirty="0">
                <a:solidFill>
                  <a:srgbClr val="C4C4C5"/>
                </a:solidFill>
                <a:latin typeface="Arial"/>
                <a:cs typeface="Arial"/>
              </a:rPr>
              <a:t>ANMATIC</a:t>
            </a:r>
            <a:endParaRPr sz="6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 rot="4620000">
            <a:off x="5790174" y="3452123"/>
            <a:ext cx="629796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95"/>
              </a:lnSpc>
            </a:pPr>
            <a:r>
              <a:rPr sz="1050" baseline="3968" dirty="0">
                <a:solidFill>
                  <a:srgbClr val="5E89A6"/>
                </a:solidFill>
                <a:latin typeface="Arial"/>
                <a:cs typeface="Arial"/>
              </a:rPr>
              <a:t>V.Ryan </a:t>
            </a:r>
            <a:r>
              <a:rPr sz="700" dirty="0">
                <a:solidFill>
                  <a:srgbClr val="5E89A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5E89A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5E89A6"/>
                </a:solidFill>
                <a:latin typeface="Arial"/>
                <a:cs typeface="Arial"/>
              </a:rPr>
              <a:t>2023</a:t>
            </a:r>
            <a:endParaRPr sz="7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927582" y="2187038"/>
            <a:ext cx="2736215" cy="2293620"/>
          </a:xfrm>
          <a:custGeom>
            <a:avLst/>
            <a:gdLst/>
            <a:ahLst/>
            <a:cxnLst/>
            <a:rect l="l" t="t" r="r" b="b"/>
            <a:pathLst>
              <a:path w="2736215" h="2293620">
                <a:moveTo>
                  <a:pt x="76809" y="2204008"/>
                </a:moveTo>
                <a:lnTo>
                  <a:pt x="41998" y="2213508"/>
                </a:lnTo>
                <a:lnTo>
                  <a:pt x="41998" y="160020"/>
                </a:lnTo>
                <a:lnTo>
                  <a:pt x="34798" y="160020"/>
                </a:lnTo>
                <a:lnTo>
                  <a:pt x="34798" y="2213521"/>
                </a:lnTo>
                <a:lnTo>
                  <a:pt x="34798" y="2248585"/>
                </a:lnTo>
                <a:lnTo>
                  <a:pt x="34785" y="2213508"/>
                </a:lnTo>
                <a:lnTo>
                  <a:pt x="33591" y="2213457"/>
                </a:lnTo>
                <a:lnTo>
                  <a:pt x="31191" y="2213279"/>
                </a:lnTo>
                <a:lnTo>
                  <a:pt x="0" y="2204008"/>
                </a:lnTo>
                <a:lnTo>
                  <a:pt x="38404" y="2293620"/>
                </a:lnTo>
                <a:lnTo>
                  <a:pt x="57708" y="2248585"/>
                </a:lnTo>
                <a:lnTo>
                  <a:pt x="76809" y="2204008"/>
                </a:lnTo>
                <a:close/>
              </a:path>
              <a:path w="2736215" h="2293620">
                <a:moveTo>
                  <a:pt x="1433144" y="489508"/>
                </a:moveTo>
                <a:lnTo>
                  <a:pt x="1398346" y="499008"/>
                </a:lnTo>
                <a:lnTo>
                  <a:pt x="1398346" y="160020"/>
                </a:lnTo>
                <a:lnTo>
                  <a:pt x="1391145" y="160020"/>
                </a:lnTo>
                <a:lnTo>
                  <a:pt x="1391145" y="499008"/>
                </a:lnTo>
                <a:lnTo>
                  <a:pt x="1389938" y="498957"/>
                </a:lnTo>
                <a:lnTo>
                  <a:pt x="1356347" y="489508"/>
                </a:lnTo>
                <a:lnTo>
                  <a:pt x="1394739" y="579120"/>
                </a:lnTo>
                <a:lnTo>
                  <a:pt x="1414043" y="534085"/>
                </a:lnTo>
                <a:lnTo>
                  <a:pt x="1433144" y="489508"/>
                </a:lnTo>
                <a:close/>
              </a:path>
              <a:path w="2736215" h="2293620">
                <a:moveTo>
                  <a:pt x="2736164" y="489508"/>
                </a:moveTo>
                <a:lnTo>
                  <a:pt x="2701366" y="499008"/>
                </a:lnTo>
                <a:lnTo>
                  <a:pt x="2701366" y="0"/>
                </a:lnTo>
                <a:lnTo>
                  <a:pt x="2694165" y="0"/>
                </a:lnTo>
                <a:lnTo>
                  <a:pt x="2694165" y="499008"/>
                </a:lnTo>
                <a:lnTo>
                  <a:pt x="2692958" y="498957"/>
                </a:lnTo>
                <a:lnTo>
                  <a:pt x="2659367" y="489508"/>
                </a:lnTo>
                <a:lnTo>
                  <a:pt x="2697772" y="579120"/>
                </a:lnTo>
                <a:lnTo>
                  <a:pt x="2717063" y="534085"/>
                </a:lnTo>
                <a:lnTo>
                  <a:pt x="2736164" y="489508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104544" y="3378298"/>
            <a:ext cx="432434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9209" marR="5080" indent="-17145">
              <a:lnSpc>
                <a:spcPts val="1340"/>
              </a:lnSpc>
              <a:spcBef>
                <a:spcPts val="22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SOFT GRIP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1541021" y="1994363"/>
            <a:ext cx="5026025" cy="2985135"/>
            <a:chOff x="1541021" y="1994363"/>
            <a:chExt cx="5026025" cy="2985135"/>
          </a:xfrm>
        </p:grpSpPr>
        <p:sp>
          <p:nvSpPr>
            <p:cNvPr id="45" name="object 45"/>
            <p:cNvSpPr/>
            <p:nvPr/>
          </p:nvSpPr>
          <p:spPr>
            <a:xfrm>
              <a:off x="5008101" y="2320383"/>
              <a:ext cx="76835" cy="556260"/>
            </a:xfrm>
            <a:custGeom>
              <a:avLst/>
              <a:gdLst/>
              <a:ahLst/>
              <a:cxnLst/>
              <a:rect l="l" t="t" r="r" b="b"/>
              <a:pathLst>
                <a:path w="76835" h="556260">
                  <a:moveTo>
                    <a:pt x="0" y="466648"/>
                  </a:moveTo>
                  <a:lnTo>
                    <a:pt x="38404" y="556260"/>
                  </a:lnTo>
                  <a:lnTo>
                    <a:pt x="57705" y="511225"/>
                  </a:lnTo>
                  <a:lnTo>
                    <a:pt x="34810" y="511225"/>
                  </a:lnTo>
                  <a:lnTo>
                    <a:pt x="34804" y="476154"/>
                  </a:lnTo>
                  <a:lnTo>
                    <a:pt x="2412" y="467817"/>
                  </a:lnTo>
                  <a:lnTo>
                    <a:pt x="0" y="466648"/>
                  </a:lnTo>
                  <a:close/>
                </a:path>
                <a:path w="76835" h="556260">
                  <a:moveTo>
                    <a:pt x="34810" y="476155"/>
                  </a:moveTo>
                  <a:lnTo>
                    <a:pt x="34810" y="511225"/>
                  </a:lnTo>
                  <a:lnTo>
                    <a:pt x="42011" y="511225"/>
                  </a:lnTo>
                  <a:lnTo>
                    <a:pt x="42011" y="476250"/>
                  </a:lnTo>
                  <a:lnTo>
                    <a:pt x="38404" y="476250"/>
                  </a:lnTo>
                  <a:lnTo>
                    <a:pt x="36004" y="476211"/>
                  </a:lnTo>
                  <a:lnTo>
                    <a:pt x="34810" y="476155"/>
                  </a:lnTo>
                  <a:close/>
                </a:path>
                <a:path w="76835" h="556260">
                  <a:moveTo>
                    <a:pt x="76809" y="466648"/>
                  </a:moveTo>
                  <a:lnTo>
                    <a:pt x="42011" y="476154"/>
                  </a:lnTo>
                  <a:lnTo>
                    <a:pt x="42011" y="511225"/>
                  </a:lnTo>
                  <a:lnTo>
                    <a:pt x="57705" y="511225"/>
                  </a:lnTo>
                  <a:lnTo>
                    <a:pt x="76809" y="466648"/>
                  </a:lnTo>
                  <a:close/>
                </a:path>
                <a:path w="76835" h="556260">
                  <a:moveTo>
                    <a:pt x="42011" y="0"/>
                  </a:moveTo>
                  <a:lnTo>
                    <a:pt x="34810" y="0"/>
                  </a:lnTo>
                  <a:lnTo>
                    <a:pt x="34810" y="476155"/>
                  </a:lnTo>
                  <a:lnTo>
                    <a:pt x="36004" y="476211"/>
                  </a:lnTo>
                  <a:lnTo>
                    <a:pt x="38404" y="476250"/>
                  </a:lnTo>
                  <a:lnTo>
                    <a:pt x="40817" y="476211"/>
                  </a:lnTo>
                  <a:lnTo>
                    <a:pt x="42005" y="476155"/>
                  </a:lnTo>
                  <a:lnTo>
                    <a:pt x="42011" y="0"/>
                  </a:lnTo>
                  <a:close/>
                </a:path>
                <a:path w="76835" h="556260">
                  <a:moveTo>
                    <a:pt x="42011" y="476154"/>
                  </a:moveTo>
                  <a:lnTo>
                    <a:pt x="40817" y="476211"/>
                  </a:lnTo>
                  <a:lnTo>
                    <a:pt x="38404" y="476250"/>
                  </a:lnTo>
                  <a:lnTo>
                    <a:pt x="42011" y="47625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541021" y="3379567"/>
              <a:ext cx="177444" cy="136220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541026" y="3662454"/>
              <a:ext cx="177444" cy="136220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2285377" y="1996271"/>
              <a:ext cx="4281805" cy="2983230"/>
            </a:xfrm>
            <a:custGeom>
              <a:avLst/>
              <a:gdLst/>
              <a:ahLst/>
              <a:cxnLst/>
              <a:rect l="l" t="t" r="r" b="b"/>
              <a:pathLst>
                <a:path w="4281805" h="2983229">
                  <a:moveTo>
                    <a:pt x="76809" y="2684018"/>
                  </a:moveTo>
                  <a:lnTo>
                    <a:pt x="57708" y="2639441"/>
                  </a:lnTo>
                  <a:lnTo>
                    <a:pt x="38404" y="2594406"/>
                  </a:lnTo>
                  <a:lnTo>
                    <a:pt x="0" y="2684018"/>
                  </a:lnTo>
                  <a:lnTo>
                    <a:pt x="2400" y="2682849"/>
                  </a:lnTo>
                  <a:lnTo>
                    <a:pt x="4787" y="2681770"/>
                  </a:lnTo>
                  <a:lnTo>
                    <a:pt x="34798" y="2674505"/>
                  </a:lnTo>
                  <a:lnTo>
                    <a:pt x="34798" y="2983026"/>
                  </a:lnTo>
                  <a:lnTo>
                    <a:pt x="41998" y="2983026"/>
                  </a:lnTo>
                  <a:lnTo>
                    <a:pt x="41998" y="2674505"/>
                  </a:lnTo>
                  <a:lnTo>
                    <a:pt x="43192" y="2674569"/>
                  </a:lnTo>
                  <a:lnTo>
                    <a:pt x="74396" y="2682849"/>
                  </a:lnTo>
                  <a:lnTo>
                    <a:pt x="76809" y="2684018"/>
                  </a:lnTo>
                  <a:close/>
                </a:path>
                <a:path w="4281805" h="2983229">
                  <a:moveTo>
                    <a:pt x="3275469" y="2322677"/>
                  </a:moveTo>
                  <a:lnTo>
                    <a:pt x="1103769" y="2322677"/>
                  </a:lnTo>
                  <a:lnTo>
                    <a:pt x="1102029" y="2322677"/>
                  </a:lnTo>
                  <a:lnTo>
                    <a:pt x="1100950" y="2324036"/>
                  </a:lnTo>
                  <a:lnTo>
                    <a:pt x="1069632" y="2348788"/>
                  </a:lnTo>
                  <a:lnTo>
                    <a:pt x="1054023" y="2353729"/>
                  </a:lnTo>
                  <a:lnTo>
                    <a:pt x="1054023" y="1541513"/>
                  </a:lnTo>
                  <a:lnTo>
                    <a:pt x="1055230" y="1541564"/>
                  </a:lnTo>
                  <a:lnTo>
                    <a:pt x="1088834" y="1551012"/>
                  </a:lnTo>
                  <a:lnTo>
                    <a:pt x="1069721" y="1506435"/>
                  </a:lnTo>
                  <a:lnTo>
                    <a:pt x="1050429" y="1461401"/>
                  </a:lnTo>
                  <a:lnTo>
                    <a:pt x="1012024" y="1551012"/>
                  </a:lnTo>
                  <a:lnTo>
                    <a:pt x="1014437" y="1549844"/>
                  </a:lnTo>
                  <a:lnTo>
                    <a:pt x="1016825" y="1548765"/>
                  </a:lnTo>
                  <a:lnTo>
                    <a:pt x="1046822" y="1541513"/>
                  </a:lnTo>
                  <a:lnTo>
                    <a:pt x="1046835" y="1506435"/>
                  </a:lnTo>
                  <a:lnTo>
                    <a:pt x="1046835" y="1541513"/>
                  </a:lnTo>
                  <a:lnTo>
                    <a:pt x="1046835" y="2354618"/>
                  </a:lnTo>
                  <a:lnTo>
                    <a:pt x="1044778" y="2354719"/>
                  </a:lnTo>
                  <a:lnTo>
                    <a:pt x="1007097" y="2337701"/>
                  </a:lnTo>
                  <a:lnTo>
                    <a:pt x="1003147" y="2332367"/>
                  </a:lnTo>
                  <a:lnTo>
                    <a:pt x="1002169" y="2330932"/>
                  </a:lnTo>
                  <a:lnTo>
                    <a:pt x="999909" y="2327059"/>
                  </a:lnTo>
                  <a:lnTo>
                    <a:pt x="998893" y="2325166"/>
                  </a:lnTo>
                  <a:lnTo>
                    <a:pt x="996746" y="2325166"/>
                  </a:lnTo>
                  <a:lnTo>
                    <a:pt x="862279" y="2325166"/>
                  </a:lnTo>
                  <a:lnTo>
                    <a:pt x="680173" y="1910486"/>
                  </a:lnTo>
                  <a:lnTo>
                    <a:pt x="710552" y="1905063"/>
                  </a:lnTo>
                  <a:lnTo>
                    <a:pt x="713193" y="1905101"/>
                  </a:lnTo>
                  <a:lnTo>
                    <a:pt x="715860" y="1905190"/>
                  </a:lnTo>
                  <a:lnTo>
                    <a:pt x="715733" y="1905063"/>
                  </a:lnTo>
                  <a:lnTo>
                    <a:pt x="687209" y="1878380"/>
                  </a:lnTo>
                  <a:lnTo>
                    <a:pt x="644664" y="1838591"/>
                  </a:lnTo>
                  <a:lnTo>
                    <a:pt x="645528" y="1936076"/>
                  </a:lnTo>
                  <a:lnTo>
                    <a:pt x="647255" y="1934057"/>
                  </a:lnTo>
                  <a:lnTo>
                    <a:pt x="649020" y="1932089"/>
                  </a:lnTo>
                  <a:lnTo>
                    <a:pt x="673582" y="1913382"/>
                  </a:lnTo>
                  <a:lnTo>
                    <a:pt x="856627" y="2330208"/>
                  </a:lnTo>
                  <a:lnTo>
                    <a:pt x="857567" y="2332367"/>
                  </a:lnTo>
                  <a:lnTo>
                    <a:pt x="859917" y="2332367"/>
                  </a:lnTo>
                  <a:lnTo>
                    <a:pt x="994676" y="2332367"/>
                  </a:lnTo>
                  <a:lnTo>
                    <a:pt x="996073" y="2334755"/>
                  </a:lnTo>
                  <a:lnTo>
                    <a:pt x="998740" y="2338705"/>
                  </a:lnTo>
                  <a:lnTo>
                    <a:pt x="1033094" y="2360980"/>
                  </a:lnTo>
                  <a:lnTo>
                    <a:pt x="1044943" y="2361920"/>
                  </a:lnTo>
                  <a:lnTo>
                    <a:pt x="1046835" y="2361819"/>
                  </a:lnTo>
                  <a:lnTo>
                    <a:pt x="1046835" y="2482481"/>
                  </a:lnTo>
                  <a:lnTo>
                    <a:pt x="1054036" y="2482481"/>
                  </a:lnTo>
                  <a:lnTo>
                    <a:pt x="1054023" y="2361044"/>
                  </a:lnTo>
                  <a:lnTo>
                    <a:pt x="1056906" y="2360523"/>
                  </a:lnTo>
                  <a:lnTo>
                    <a:pt x="1094270" y="2341397"/>
                  </a:lnTo>
                  <a:lnTo>
                    <a:pt x="1105458" y="2329865"/>
                  </a:lnTo>
                  <a:lnTo>
                    <a:pt x="3275469" y="2329865"/>
                  </a:lnTo>
                  <a:lnTo>
                    <a:pt x="3275469" y="2322677"/>
                  </a:lnTo>
                  <a:close/>
                </a:path>
                <a:path w="4281805" h="2983229">
                  <a:moveTo>
                    <a:pt x="3321507" y="1684362"/>
                  </a:moveTo>
                  <a:lnTo>
                    <a:pt x="3302393" y="1639785"/>
                  </a:lnTo>
                  <a:lnTo>
                    <a:pt x="3283102" y="1594751"/>
                  </a:lnTo>
                  <a:lnTo>
                    <a:pt x="3244697" y="1684362"/>
                  </a:lnTo>
                  <a:lnTo>
                    <a:pt x="3279483" y="1674863"/>
                  </a:lnTo>
                  <a:lnTo>
                    <a:pt x="3279495" y="1639785"/>
                  </a:lnTo>
                  <a:lnTo>
                    <a:pt x="3279495" y="1674863"/>
                  </a:lnTo>
                  <a:lnTo>
                    <a:pt x="3279495" y="2493911"/>
                  </a:lnTo>
                  <a:lnTo>
                    <a:pt x="3286696" y="2493911"/>
                  </a:lnTo>
                  <a:lnTo>
                    <a:pt x="3286683" y="1674863"/>
                  </a:lnTo>
                  <a:lnTo>
                    <a:pt x="3319094" y="1683194"/>
                  </a:lnTo>
                  <a:lnTo>
                    <a:pt x="3321507" y="1684362"/>
                  </a:lnTo>
                  <a:close/>
                </a:path>
                <a:path w="4281805" h="2983229">
                  <a:moveTo>
                    <a:pt x="4281627" y="465010"/>
                  </a:moveTo>
                  <a:lnTo>
                    <a:pt x="4246829" y="474510"/>
                  </a:lnTo>
                  <a:lnTo>
                    <a:pt x="4245635" y="474573"/>
                  </a:lnTo>
                  <a:lnTo>
                    <a:pt x="4246816" y="474510"/>
                  </a:lnTo>
                  <a:lnTo>
                    <a:pt x="4246829" y="0"/>
                  </a:lnTo>
                  <a:lnTo>
                    <a:pt x="4239628" y="0"/>
                  </a:lnTo>
                  <a:lnTo>
                    <a:pt x="4239628" y="474510"/>
                  </a:lnTo>
                  <a:lnTo>
                    <a:pt x="4239628" y="509587"/>
                  </a:lnTo>
                  <a:lnTo>
                    <a:pt x="4239615" y="474510"/>
                  </a:lnTo>
                  <a:lnTo>
                    <a:pt x="4238422" y="474459"/>
                  </a:lnTo>
                  <a:lnTo>
                    <a:pt x="4236021" y="474281"/>
                  </a:lnTo>
                  <a:lnTo>
                    <a:pt x="4204830" y="465010"/>
                  </a:lnTo>
                  <a:lnTo>
                    <a:pt x="4243235" y="554621"/>
                  </a:lnTo>
                  <a:lnTo>
                    <a:pt x="4262526" y="509587"/>
                  </a:lnTo>
                  <a:lnTo>
                    <a:pt x="4281627" y="46501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552770" y="2858081"/>
              <a:ext cx="215264" cy="47637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5526100" y="2898093"/>
              <a:ext cx="268605" cy="72390"/>
            </a:xfrm>
            <a:custGeom>
              <a:avLst/>
              <a:gdLst/>
              <a:ahLst/>
              <a:cxnLst/>
              <a:rect l="l" t="t" r="r" b="b"/>
              <a:pathLst>
                <a:path w="268604" h="72389">
                  <a:moveTo>
                    <a:pt x="268605" y="0"/>
                  </a:moveTo>
                  <a:lnTo>
                    <a:pt x="0" y="0"/>
                  </a:lnTo>
                  <a:lnTo>
                    <a:pt x="0" y="47625"/>
                  </a:lnTo>
                  <a:lnTo>
                    <a:pt x="20359" y="60799"/>
                  </a:lnTo>
                  <a:lnTo>
                    <a:pt x="69849" y="69014"/>
                  </a:lnTo>
                  <a:lnTo>
                    <a:pt x="133945" y="72037"/>
                  </a:lnTo>
                  <a:lnTo>
                    <a:pt x="198120" y="69635"/>
                  </a:lnTo>
                  <a:lnTo>
                    <a:pt x="247848" y="61575"/>
                  </a:lnTo>
                  <a:lnTo>
                    <a:pt x="268605" y="47625"/>
                  </a:lnTo>
                  <a:lnTo>
                    <a:pt x="26860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412333" y="2201618"/>
              <a:ext cx="510539" cy="510527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5666180" y="2213993"/>
              <a:ext cx="0" cy="87630"/>
            </a:xfrm>
            <a:custGeom>
              <a:avLst/>
              <a:gdLst/>
              <a:ahLst/>
              <a:cxnLst/>
              <a:rect l="l" t="t" r="r" b="b"/>
              <a:pathLst>
                <a:path h="87630">
                  <a:moveTo>
                    <a:pt x="0" y="0"/>
                  </a:moveTo>
                  <a:lnTo>
                    <a:pt x="0" y="87147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453804" y="2247386"/>
              <a:ext cx="423545" cy="431165"/>
            </a:xfrm>
            <a:custGeom>
              <a:avLst/>
              <a:gdLst/>
              <a:ahLst/>
              <a:cxnLst/>
              <a:rect l="l" t="t" r="r" b="b"/>
              <a:pathLst>
                <a:path w="423545" h="431164">
                  <a:moveTo>
                    <a:pt x="230581" y="0"/>
                  </a:moveTo>
                  <a:lnTo>
                    <a:pt x="274185" y="17156"/>
                  </a:lnTo>
                  <a:lnTo>
                    <a:pt x="310860" y="39391"/>
                  </a:lnTo>
                  <a:lnTo>
                    <a:pt x="340734" y="65765"/>
                  </a:lnTo>
                  <a:lnTo>
                    <a:pt x="380591" y="127176"/>
                  </a:lnTo>
                  <a:lnTo>
                    <a:pt x="394783" y="193884"/>
                  </a:lnTo>
                  <a:lnTo>
                    <a:pt x="392575" y="226877"/>
                  </a:lnTo>
                  <a:lnTo>
                    <a:pt x="370194" y="287452"/>
                  </a:lnTo>
                  <a:lnTo>
                    <a:pt x="324714" y="334554"/>
                  </a:lnTo>
                  <a:lnTo>
                    <a:pt x="257162" y="360677"/>
                  </a:lnTo>
                  <a:lnTo>
                    <a:pt x="215430" y="363524"/>
                  </a:lnTo>
                  <a:lnTo>
                    <a:pt x="165573" y="352438"/>
                  </a:lnTo>
                  <a:lnTo>
                    <a:pt x="130301" y="326801"/>
                  </a:lnTo>
                  <a:lnTo>
                    <a:pt x="106913" y="291857"/>
                  </a:lnTo>
                  <a:lnTo>
                    <a:pt x="92709" y="252847"/>
                  </a:lnTo>
                  <a:lnTo>
                    <a:pt x="84988" y="215011"/>
                  </a:lnTo>
                  <a:lnTo>
                    <a:pt x="0" y="215315"/>
                  </a:lnTo>
                  <a:lnTo>
                    <a:pt x="10593" y="260264"/>
                  </a:lnTo>
                  <a:lnTo>
                    <a:pt x="25833" y="303813"/>
                  </a:lnTo>
                  <a:lnTo>
                    <a:pt x="47111" y="343971"/>
                  </a:lnTo>
                  <a:lnTo>
                    <a:pt x="75821" y="378747"/>
                  </a:lnTo>
                  <a:lnTo>
                    <a:pt x="113358" y="406149"/>
                  </a:lnTo>
                  <a:lnTo>
                    <a:pt x="161115" y="424188"/>
                  </a:lnTo>
                  <a:lnTo>
                    <a:pt x="220484" y="430872"/>
                  </a:lnTo>
                  <a:lnTo>
                    <a:pt x="263207" y="426917"/>
                  </a:lnTo>
                  <a:lnTo>
                    <a:pt x="300642" y="416923"/>
                  </a:lnTo>
                  <a:lnTo>
                    <a:pt x="360075" y="381617"/>
                  </a:lnTo>
                  <a:lnTo>
                    <a:pt x="399629" y="330540"/>
                  </a:lnTo>
                  <a:lnTo>
                    <a:pt x="420149" y="269280"/>
                  </a:lnTo>
                  <a:lnTo>
                    <a:pt x="423536" y="236577"/>
                  </a:lnTo>
                  <a:lnTo>
                    <a:pt x="422481" y="203423"/>
                  </a:lnTo>
                  <a:lnTo>
                    <a:pt x="407472" y="138558"/>
                  </a:lnTo>
                  <a:lnTo>
                    <a:pt x="375966" y="80271"/>
                  </a:lnTo>
                  <a:lnTo>
                    <a:pt x="328810" y="34150"/>
                  </a:lnTo>
                  <a:lnTo>
                    <a:pt x="266849" y="5781"/>
                  </a:lnTo>
                  <a:lnTo>
                    <a:pt x="23058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435189" y="2443593"/>
              <a:ext cx="142240" cy="0"/>
            </a:xfrm>
            <a:custGeom>
              <a:avLst/>
              <a:gdLst/>
              <a:ahLst/>
              <a:cxnLst/>
              <a:rect l="l" t="t" r="r" b="b"/>
              <a:pathLst>
                <a:path w="142239">
                  <a:moveTo>
                    <a:pt x="0" y="0"/>
                  </a:moveTo>
                  <a:lnTo>
                    <a:pt x="141922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619575" y="2735405"/>
              <a:ext cx="76809" cy="108585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627210" y="1994363"/>
              <a:ext cx="76796" cy="180975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198310" y="5538670"/>
            <a:ext cx="6930390" cy="96393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28575" marR="5080">
              <a:lnSpc>
                <a:spcPts val="1560"/>
              </a:lnSpc>
              <a:spcBef>
                <a:spcPts val="250"/>
              </a:spcBef>
              <a:tabLst>
                <a:tab pos="284480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2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2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400" spc="2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advantages</a:t>
            </a:r>
            <a:r>
              <a:rPr sz="1400" spc="2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2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400" spc="2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disadvantages</a:t>
            </a:r>
            <a:r>
              <a:rPr sz="1400" spc="2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2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spc="2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2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cordless</a:t>
            </a:r>
            <a:r>
              <a:rPr sz="1400" spc="2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2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battery powered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version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multi-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cutter.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ADVANTAGES: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98310" y="8473170"/>
            <a:ext cx="15601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DISADVANTAGES: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960" y="-31897"/>
            <a:ext cx="5697855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403860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MULTI-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CUTTER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EXAMINATION 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45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8310" y="1129166"/>
            <a:ext cx="7167880" cy="9632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100"/>
              </a:spcBef>
              <a:tabLst>
                <a:tab pos="648208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aid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sketch,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practical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multi-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cutter.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360" y="570582"/>
            <a:ext cx="6299835" cy="42799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100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6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https://www.technologystudent.com/equip_ﬂsh/multi1.html</a:t>
            </a:r>
            <a:endParaRPr sz="1800" baseline="4629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8310" y="4367895"/>
            <a:ext cx="177418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 /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SKETCH: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199</Words>
  <Application>Microsoft Office PowerPoint</Application>
  <PresentationFormat>Custom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hdrill3.cdr</dc:title>
  <dc:creator>BY V.RYAN</dc:creator>
  <cp:keywords>THE MULTI CUTTER - EXAMINATION QUESTIONS</cp:keywords>
  <cp:lastModifiedBy>Vincent RYan</cp:lastModifiedBy>
  <cp:revision>1</cp:revision>
  <dcterms:created xsi:type="dcterms:W3CDTF">2023-05-09T13:42:45Z</dcterms:created>
  <dcterms:modified xsi:type="dcterms:W3CDTF">2023-05-09T13:43:07Z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2023-05-09T00:00:00Z</vt:filetime>
  </property>
  <property fmtid="{D5CDD505-2E9C-101B-9397-08002B2CF9AE}" pid="5" name="Producer">
    <vt:lpwstr>Corel PDF Engine Version 19.1.0.419</vt:lpwstr>
  </property>
</Properties>
</file>