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hyperlink" Target="https://www.technologystudent.com/equip_flsh/rotary1.html" TargetMode="External"/><Relationship Id="rId9" Type="http://schemas.openxmlformats.org/officeDocument/2006/relationships/image" Target="../media/image5.jp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equip_flsh/rotary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0" y="-31897"/>
            <a:ext cx="5697855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403860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ROTARY</a:t>
            </a:r>
            <a:r>
              <a:rPr sz="1600" b="1" u="sng" spc="-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TOOL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45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54" y="1129166"/>
            <a:ext cx="691388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rotary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tool,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6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https://www.technologystudent.com/equip_ﬂsh/rotary1.html</a:t>
            </a:r>
            <a:endParaRPr sz="1800" baseline="4629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18086" y="2720567"/>
            <a:ext cx="6601459" cy="1530350"/>
            <a:chOff x="518086" y="2720567"/>
            <a:chExt cx="6601459" cy="1530350"/>
          </a:xfrm>
        </p:grpSpPr>
        <p:sp>
          <p:nvSpPr>
            <p:cNvPr id="6" name="object 6"/>
            <p:cNvSpPr/>
            <p:nvPr/>
          </p:nvSpPr>
          <p:spPr>
            <a:xfrm>
              <a:off x="6517792" y="3093069"/>
              <a:ext cx="100330" cy="1005205"/>
            </a:xfrm>
            <a:custGeom>
              <a:avLst/>
              <a:gdLst/>
              <a:ahLst/>
              <a:cxnLst/>
              <a:rect l="l" t="t" r="r" b="b"/>
              <a:pathLst>
                <a:path w="100329" h="1005204">
                  <a:moveTo>
                    <a:pt x="100012" y="957262"/>
                  </a:moveTo>
                  <a:lnTo>
                    <a:pt x="0" y="957262"/>
                  </a:lnTo>
                  <a:lnTo>
                    <a:pt x="0" y="1004887"/>
                  </a:lnTo>
                  <a:lnTo>
                    <a:pt x="100012" y="1004887"/>
                  </a:lnTo>
                  <a:lnTo>
                    <a:pt x="100012" y="957262"/>
                  </a:lnTo>
                  <a:close/>
                </a:path>
                <a:path w="100329" h="1005204">
                  <a:moveTo>
                    <a:pt x="100012" y="0"/>
                  </a:moveTo>
                  <a:lnTo>
                    <a:pt x="0" y="0"/>
                  </a:lnTo>
                  <a:lnTo>
                    <a:pt x="0" y="47625"/>
                  </a:lnTo>
                  <a:lnTo>
                    <a:pt x="100012" y="47625"/>
                  </a:lnTo>
                  <a:lnTo>
                    <a:pt x="100012" y="0"/>
                  </a:lnTo>
                  <a:close/>
                </a:path>
              </a:pathLst>
            </a:custGeom>
            <a:solidFill>
              <a:srgbClr val="BE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6997" y="2974565"/>
              <a:ext cx="205740" cy="20955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017145" y="2888204"/>
              <a:ext cx="421640" cy="60960"/>
            </a:xfrm>
            <a:custGeom>
              <a:avLst/>
              <a:gdLst/>
              <a:ahLst/>
              <a:cxnLst/>
              <a:rect l="l" t="t" r="r" b="b"/>
              <a:pathLst>
                <a:path w="421639" h="60960">
                  <a:moveTo>
                    <a:pt x="216762" y="0"/>
                  </a:moveTo>
                  <a:lnTo>
                    <a:pt x="209974" y="1885"/>
                  </a:lnTo>
                  <a:lnTo>
                    <a:pt x="205308" y="7262"/>
                  </a:lnTo>
                  <a:lnTo>
                    <a:pt x="200545" y="22502"/>
                  </a:lnTo>
                  <a:lnTo>
                    <a:pt x="0" y="22502"/>
                  </a:lnTo>
                  <a:lnTo>
                    <a:pt x="0" y="60602"/>
                  </a:lnTo>
                  <a:lnTo>
                    <a:pt x="421043" y="60602"/>
                  </a:lnTo>
                  <a:lnTo>
                    <a:pt x="421043" y="22502"/>
                  </a:lnTo>
                  <a:lnTo>
                    <a:pt x="233883" y="22502"/>
                  </a:lnTo>
                  <a:lnTo>
                    <a:pt x="228168" y="7262"/>
                  </a:lnTo>
                  <a:lnTo>
                    <a:pt x="223537" y="1746"/>
                  </a:lnTo>
                  <a:lnTo>
                    <a:pt x="216762" y="0"/>
                  </a:lnTo>
                  <a:close/>
                </a:path>
              </a:pathLst>
            </a:custGeom>
            <a:solidFill>
              <a:srgbClr val="1C67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63153" y="2928363"/>
              <a:ext cx="1414780" cy="431800"/>
            </a:xfrm>
            <a:custGeom>
              <a:avLst/>
              <a:gdLst/>
              <a:ahLst/>
              <a:cxnLst/>
              <a:rect l="l" t="t" r="r" b="b"/>
              <a:pathLst>
                <a:path w="1414779" h="431800">
                  <a:moveTo>
                    <a:pt x="1277302" y="0"/>
                  </a:moveTo>
                  <a:lnTo>
                    <a:pt x="450532" y="0"/>
                  </a:lnTo>
                  <a:lnTo>
                    <a:pt x="413890" y="3960"/>
                  </a:lnTo>
                  <a:lnTo>
                    <a:pt x="382233" y="11245"/>
                  </a:lnTo>
                  <a:lnTo>
                    <a:pt x="354865" y="21388"/>
                  </a:lnTo>
                  <a:lnTo>
                    <a:pt x="331088" y="33921"/>
                  </a:lnTo>
                  <a:lnTo>
                    <a:pt x="99059" y="208292"/>
                  </a:lnTo>
                  <a:lnTo>
                    <a:pt x="65765" y="230893"/>
                  </a:lnTo>
                  <a:lnTo>
                    <a:pt x="33870" y="252984"/>
                  </a:lnTo>
                  <a:lnTo>
                    <a:pt x="9805" y="277808"/>
                  </a:lnTo>
                  <a:lnTo>
                    <a:pt x="0" y="308610"/>
                  </a:lnTo>
                  <a:lnTo>
                    <a:pt x="0" y="431482"/>
                  </a:lnTo>
                  <a:lnTo>
                    <a:pt x="1414462" y="76200"/>
                  </a:lnTo>
                  <a:lnTo>
                    <a:pt x="1277302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565560" y="2720567"/>
              <a:ext cx="421640" cy="60960"/>
            </a:xfrm>
            <a:custGeom>
              <a:avLst/>
              <a:gdLst/>
              <a:ahLst/>
              <a:cxnLst/>
              <a:rect l="l" t="t" r="r" b="b"/>
              <a:pathLst>
                <a:path w="421639" h="60960">
                  <a:moveTo>
                    <a:pt x="216762" y="0"/>
                  </a:moveTo>
                  <a:lnTo>
                    <a:pt x="209974" y="1885"/>
                  </a:lnTo>
                  <a:lnTo>
                    <a:pt x="205308" y="7262"/>
                  </a:lnTo>
                  <a:lnTo>
                    <a:pt x="200545" y="22502"/>
                  </a:lnTo>
                  <a:lnTo>
                    <a:pt x="0" y="22502"/>
                  </a:lnTo>
                  <a:lnTo>
                    <a:pt x="0" y="60602"/>
                  </a:lnTo>
                  <a:lnTo>
                    <a:pt x="421043" y="60602"/>
                  </a:lnTo>
                  <a:lnTo>
                    <a:pt x="421043" y="22502"/>
                  </a:lnTo>
                  <a:lnTo>
                    <a:pt x="233883" y="22502"/>
                  </a:lnTo>
                  <a:lnTo>
                    <a:pt x="228168" y="7262"/>
                  </a:lnTo>
                  <a:lnTo>
                    <a:pt x="223537" y="1746"/>
                  </a:lnTo>
                  <a:lnTo>
                    <a:pt x="216762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46059" y="2759681"/>
              <a:ext cx="5473166" cy="149081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18739" y="3540293"/>
              <a:ext cx="28575" cy="54610"/>
            </a:xfrm>
            <a:custGeom>
              <a:avLst/>
              <a:gdLst/>
              <a:ahLst/>
              <a:cxnLst/>
              <a:rect l="l" t="t" r="r" b="b"/>
              <a:pathLst>
                <a:path w="28575" h="54610">
                  <a:moveTo>
                    <a:pt x="28397" y="25"/>
                  </a:moveTo>
                  <a:lnTo>
                    <a:pt x="0" y="27139"/>
                  </a:lnTo>
                  <a:lnTo>
                    <a:pt x="2133" y="37710"/>
                  </a:lnTo>
                  <a:lnTo>
                    <a:pt x="7950" y="46340"/>
                  </a:lnTo>
                  <a:lnTo>
                    <a:pt x="16577" y="52159"/>
                  </a:lnTo>
                  <a:lnTo>
                    <a:pt x="27139" y="54292"/>
                  </a:lnTo>
                  <a:lnTo>
                    <a:pt x="27520" y="54292"/>
                  </a:lnTo>
                  <a:lnTo>
                    <a:pt x="28016" y="54533"/>
                  </a:lnTo>
                  <a:lnTo>
                    <a:pt x="28282" y="54267"/>
                  </a:lnTo>
                  <a:lnTo>
                    <a:pt x="28397" y="25"/>
                  </a:lnTo>
                  <a:close/>
                </a:path>
              </a:pathLst>
            </a:custGeom>
            <a:solidFill>
              <a:srgbClr val="B45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18086" y="3565771"/>
              <a:ext cx="19050" cy="5715"/>
            </a:xfrm>
            <a:custGeom>
              <a:avLst/>
              <a:gdLst/>
              <a:ahLst/>
              <a:cxnLst/>
              <a:rect l="l" t="t" r="r" b="b"/>
              <a:pathLst>
                <a:path w="19050" h="5714">
                  <a:moveTo>
                    <a:pt x="18453" y="0"/>
                  </a:moveTo>
                  <a:lnTo>
                    <a:pt x="0" y="0"/>
                  </a:lnTo>
                  <a:lnTo>
                    <a:pt x="0" y="5600"/>
                  </a:lnTo>
                  <a:lnTo>
                    <a:pt x="18453" y="5600"/>
                  </a:lnTo>
                  <a:lnTo>
                    <a:pt x="184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033" y="3519776"/>
              <a:ext cx="815352" cy="8764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995121" y="3485473"/>
              <a:ext cx="42545" cy="166370"/>
            </a:xfrm>
            <a:custGeom>
              <a:avLst/>
              <a:gdLst/>
              <a:ahLst/>
              <a:cxnLst/>
              <a:rect l="l" t="t" r="r" b="b"/>
              <a:pathLst>
                <a:path w="42544" h="166370">
                  <a:moveTo>
                    <a:pt x="42392" y="94780"/>
                  </a:moveTo>
                  <a:lnTo>
                    <a:pt x="0" y="94780"/>
                  </a:lnTo>
                  <a:lnTo>
                    <a:pt x="11912" y="166217"/>
                  </a:lnTo>
                  <a:lnTo>
                    <a:pt x="42392" y="166217"/>
                  </a:lnTo>
                  <a:lnTo>
                    <a:pt x="42392" y="94780"/>
                  </a:lnTo>
                  <a:close/>
                </a:path>
                <a:path w="42544" h="166370">
                  <a:moveTo>
                    <a:pt x="42392" y="0"/>
                  </a:moveTo>
                  <a:lnTo>
                    <a:pt x="11912" y="0"/>
                  </a:lnTo>
                  <a:lnTo>
                    <a:pt x="0" y="71437"/>
                  </a:lnTo>
                  <a:lnTo>
                    <a:pt x="42392" y="71437"/>
                  </a:lnTo>
                  <a:lnTo>
                    <a:pt x="4239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23099" y="3397462"/>
              <a:ext cx="584250" cy="34248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56900" y="3397475"/>
              <a:ext cx="306876" cy="342235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156830" y="3397615"/>
              <a:ext cx="306870" cy="342239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553397" y="3170256"/>
              <a:ext cx="144780" cy="795655"/>
            </a:xfrm>
            <a:custGeom>
              <a:avLst/>
              <a:gdLst/>
              <a:ahLst/>
              <a:cxnLst/>
              <a:rect l="l" t="t" r="r" b="b"/>
              <a:pathLst>
                <a:path w="144780" h="795654">
                  <a:moveTo>
                    <a:pt x="27551" y="0"/>
                  </a:moveTo>
                  <a:lnTo>
                    <a:pt x="14044" y="2907"/>
                  </a:lnTo>
                  <a:lnTo>
                    <a:pt x="4154" y="10353"/>
                  </a:lnTo>
                  <a:lnTo>
                    <a:pt x="0" y="21109"/>
                  </a:lnTo>
                  <a:lnTo>
                    <a:pt x="0" y="768352"/>
                  </a:lnTo>
                  <a:lnTo>
                    <a:pt x="4261" y="783058"/>
                  </a:lnTo>
                  <a:lnTo>
                    <a:pt x="14425" y="792220"/>
                  </a:lnTo>
                  <a:lnTo>
                    <a:pt x="28444" y="795578"/>
                  </a:lnTo>
                  <a:lnTo>
                    <a:pt x="44272" y="792876"/>
                  </a:lnTo>
                  <a:lnTo>
                    <a:pt x="68018" y="781422"/>
                  </a:lnTo>
                  <a:lnTo>
                    <a:pt x="92625" y="772987"/>
                  </a:lnTo>
                  <a:lnTo>
                    <a:pt x="118183" y="767887"/>
                  </a:lnTo>
                  <a:lnTo>
                    <a:pt x="144779" y="766434"/>
                  </a:lnTo>
                  <a:lnTo>
                    <a:pt x="144779" y="31104"/>
                  </a:lnTo>
                  <a:lnTo>
                    <a:pt x="119224" y="28564"/>
                  </a:lnTo>
                  <a:lnTo>
                    <a:pt x="93668" y="22692"/>
                  </a:lnTo>
                  <a:lnTo>
                    <a:pt x="68113" y="13965"/>
                  </a:lnTo>
                  <a:lnTo>
                    <a:pt x="42557" y="2859"/>
                  </a:lnTo>
                  <a:lnTo>
                    <a:pt x="27551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44449" y="3171479"/>
              <a:ext cx="31419" cy="796290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410773" y="3748638"/>
              <a:ext cx="1543008" cy="50192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828158" y="3262372"/>
              <a:ext cx="707224" cy="321462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4828153" y="3262366"/>
              <a:ext cx="707390" cy="321945"/>
            </a:xfrm>
            <a:custGeom>
              <a:avLst/>
              <a:gdLst/>
              <a:ahLst/>
              <a:cxnLst/>
              <a:rect l="l" t="t" r="r" b="b"/>
              <a:pathLst>
                <a:path w="707389" h="321945">
                  <a:moveTo>
                    <a:pt x="0" y="0"/>
                  </a:moveTo>
                  <a:lnTo>
                    <a:pt x="707237" y="0"/>
                  </a:lnTo>
                  <a:lnTo>
                    <a:pt x="707237" y="321462"/>
                  </a:lnTo>
                  <a:lnTo>
                    <a:pt x="0" y="321462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4858804" y="3260811"/>
            <a:ext cx="66230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RYANMATIC</a:t>
            </a:r>
            <a:endParaRPr sz="8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57394" y="3385525"/>
            <a:ext cx="661670" cy="1847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5875">
              <a:lnSpc>
                <a:spcPts val="500"/>
              </a:lnSpc>
              <a:spcBef>
                <a:spcPts val="110"/>
              </a:spcBef>
            </a:pPr>
            <a:r>
              <a:rPr sz="450" dirty="0">
                <a:solidFill>
                  <a:srgbClr val="FFFFFF"/>
                </a:solidFill>
                <a:latin typeface="Arial"/>
                <a:cs typeface="Arial"/>
              </a:rPr>
              <a:t>Professional</a:t>
            </a:r>
            <a:r>
              <a:rPr sz="45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50" dirty="0">
                <a:solidFill>
                  <a:srgbClr val="FFFFFF"/>
                </a:solidFill>
                <a:latin typeface="Arial"/>
                <a:cs typeface="Arial"/>
              </a:rPr>
              <a:t>Rotary</a:t>
            </a:r>
            <a:r>
              <a:rPr sz="45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50" spc="-20" dirty="0">
                <a:solidFill>
                  <a:srgbClr val="FFFFFF"/>
                </a:solidFill>
                <a:latin typeface="Arial"/>
                <a:cs typeface="Arial"/>
              </a:rPr>
              <a:t>Tool</a:t>
            </a:r>
            <a:endParaRPr sz="450">
              <a:latin typeface="Arial"/>
              <a:cs typeface="Arial"/>
            </a:endParaRPr>
          </a:p>
          <a:p>
            <a:pPr marL="12700">
              <a:lnSpc>
                <a:spcPts val="740"/>
              </a:lnSpc>
            </a:pPr>
            <a:r>
              <a:rPr sz="650" dirty="0">
                <a:solidFill>
                  <a:srgbClr val="676767"/>
                </a:solidFill>
                <a:latin typeface="Arial"/>
                <a:cs typeface="Arial"/>
              </a:rPr>
              <a:t>Made</a:t>
            </a:r>
            <a:r>
              <a:rPr sz="650" spc="-20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676767"/>
                </a:solidFill>
                <a:latin typeface="Arial"/>
                <a:cs typeface="Arial"/>
              </a:rPr>
              <a:t>in</a:t>
            </a:r>
            <a:r>
              <a:rPr sz="650" spc="-15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676767"/>
                </a:solidFill>
                <a:latin typeface="Arial"/>
                <a:cs typeface="Arial"/>
              </a:rPr>
              <a:t>Keighley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39592" y="2875751"/>
            <a:ext cx="6550025" cy="1316990"/>
            <a:chOff x="539592" y="2875751"/>
            <a:chExt cx="6550025" cy="1316990"/>
          </a:xfrm>
        </p:grpSpPr>
        <p:pic>
          <p:nvPicPr>
            <p:cNvPr id="27" name="object 2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211369" y="3166599"/>
              <a:ext cx="501513" cy="907176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4940748" y="2914004"/>
              <a:ext cx="1306830" cy="43180"/>
            </a:xfrm>
            <a:custGeom>
              <a:avLst/>
              <a:gdLst/>
              <a:ahLst/>
              <a:cxnLst/>
              <a:rect l="l" t="t" r="r" b="b"/>
              <a:pathLst>
                <a:path w="1306829" h="43180">
                  <a:moveTo>
                    <a:pt x="0" y="42862"/>
                  </a:moveTo>
                  <a:lnTo>
                    <a:pt x="1074813" y="42862"/>
                  </a:lnTo>
                  <a:lnTo>
                    <a:pt x="1306830" y="0"/>
                  </a:lnTo>
                </a:path>
              </a:pathLst>
            </a:custGeom>
            <a:ln w="54000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217735" y="2875751"/>
              <a:ext cx="72923" cy="72923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1815091" y="3177841"/>
              <a:ext cx="0" cy="664845"/>
            </a:xfrm>
            <a:custGeom>
              <a:avLst/>
              <a:gdLst/>
              <a:ahLst/>
              <a:cxnLst/>
              <a:rect l="l" t="t" r="r" b="b"/>
              <a:pathLst>
                <a:path h="664845">
                  <a:moveTo>
                    <a:pt x="0" y="0"/>
                  </a:moveTo>
                  <a:lnTo>
                    <a:pt x="0" y="664375"/>
                  </a:lnTo>
                </a:path>
              </a:pathLst>
            </a:custGeom>
            <a:ln w="7200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3402" y="3171874"/>
              <a:ext cx="0" cy="795655"/>
            </a:xfrm>
            <a:custGeom>
              <a:avLst/>
              <a:gdLst/>
              <a:ahLst/>
              <a:cxnLst/>
              <a:rect l="l" t="t" r="r" b="b"/>
              <a:pathLst>
                <a:path h="795654">
                  <a:moveTo>
                    <a:pt x="0" y="0"/>
                  </a:moveTo>
                  <a:lnTo>
                    <a:pt x="0" y="795337"/>
                  </a:lnTo>
                </a:path>
              </a:pathLst>
            </a:custGeom>
            <a:ln w="7200">
              <a:solidFill>
                <a:srgbClr val="984D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502375" y="3000193"/>
              <a:ext cx="587375" cy="1193165"/>
            </a:xfrm>
            <a:custGeom>
              <a:avLst/>
              <a:gdLst/>
              <a:ahLst/>
              <a:cxnLst/>
              <a:rect l="l" t="t" r="r" b="b"/>
              <a:pathLst>
                <a:path w="587375" h="1193164">
                  <a:moveTo>
                    <a:pt x="586752" y="1167777"/>
                  </a:moveTo>
                  <a:lnTo>
                    <a:pt x="584796" y="1158151"/>
                  </a:lnTo>
                  <a:lnTo>
                    <a:pt x="579475" y="1150277"/>
                  </a:lnTo>
                  <a:lnTo>
                    <a:pt x="571601" y="1144955"/>
                  </a:lnTo>
                  <a:lnTo>
                    <a:pt x="561987" y="1143012"/>
                  </a:lnTo>
                  <a:lnTo>
                    <a:pt x="24765" y="1143012"/>
                  </a:lnTo>
                  <a:lnTo>
                    <a:pt x="15151" y="1144955"/>
                  </a:lnTo>
                  <a:lnTo>
                    <a:pt x="7277" y="1150277"/>
                  </a:lnTo>
                  <a:lnTo>
                    <a:pt x="1955" y="1158151"/>
                  </a:lnTo>
                  <a:lnTo>
                    <a:pt x="0" y="1167777"/>
                  </a:lnTo>
                  <a:lnTo>
                    <a:pt x="1955" y="1177391"/>
                  </a:lnTo>
                  <a:lnTo>
                    <a:pt x="7277" y="1185265"/>
                  </a:lnTo>
                  <a:lnTo>
                    <a:pt x="15151" y="1190586"/>
                  </a:lnTo>
                  <a:lnTo>
                    <a:pt x="24765" y="1192542"/>
                  </a:lnTo>
                  <a:lnTo>
                    <a:pt x="561987" y="1192542"/>
                  </a:lnTo>
                  <a:lnTo>
                    <a:pt x="571601" y="1190586"/>
                  </a:lnTo>
                  <a:lnTo>
                    <a:pt x="579475" y="1185265"/>
                  </a:lnTo>
                  <a:lnTo>
                    <a:pt x="584796" y="1177391"/>
                  </a:lnTo>
                  <a:lnTo>
                    <a:pt x="586752" y="1167777"/>
                  </a:lnTo>
                  <a:close/>
                </a:path>
                <a:path w="587375" h="1193164">
                  <a:moveTo>
                    <a:pt x="586752" y="1061097"/>
                  </a:moveTo>
                  <a:lnTo>
                    <a:pt x="584796" y="1051471"/>
                  </a:lnTo>
                  <a:lnTo>
                    <a:pt x="579475" y="1043597"/>
                  </a:lnTo>
                  <a:lnTo>
                    <a:pt x="571601" y="1038288"/>
                  </a:lnTo>
                  <a:lnTo>
                    <a:pt x="561987" y="1036332"/>
                  </a:lnTo>
                  <a:lnTo>
                    <a:pt x="24765" y="1036332"/>
                  </a:lnTo>
                  <a:lnTo>
                    <a:pt x="15151" y="1038288"/>
                  </a:lnTo>
                  <a:lnTo>
                    <a:pt x="7277" y="1043597"/>
                  </a:lnTo>
                  <a:lnTo>
                    <a:pt x="1955" y="1051471"/>
                  </a:lnTo>
                  <a:lnTo>
                    <a:pt x="0" y="1061097"/>
                  </a:lnTo>
                  <a:lnTo>
                    <a:pt x="1955" y="1070711"/>
                  </a:lnTo>
                  <a:lnTo>
                    <a:pt x="7277" y="1078585"/>
                  </a:lnTo>
                  <a:lnTo>
                    <a:pt x="15151" y="1083906"/>
                  </a:lnTo>
                  <a:lnTo>
                    <a:pt x="24765" y="1085862"/>
                  </a:lnTo>
                  <a:lnTo>
                    <a:pt x="561987" y="1085862"/>
                  </a:lnTo>
                  <a:lnTo>
                    <a:pt x="571601" y="1083906"/>
                  </a:lnTo>
                  <a:lnTo>
                    <a:pt x="579475" y="1078585"/>
                  </a:lnTo>
                  <a:lnTo>
                    <a:pt x="584796" y="1070711"/>
                  </a:lnTo>
                  <a:lnTo>
                    <a:pt x="586752" y="1061097"/>
                  </a:lnTo>
                  <a:close/>
                </a:path>
                <a:path w="587375" h="1193164">
                  <a:moveTo>
                    <a:pt x="586752" y="937272"/>
                  </a:moveTo>
                  <a:lnTo>
                    <a:pt x="584796" y="927646"/>
                  </a:lnTo>
                  <a:lnTo>
                    <a:pt x="579475" y="919772"/>
                  </a:lnTo>
                  <a:lnTo>
                    <a:pt x="571601" y="914463"/>
                  </a:lnTo>
                  <a:lnTo>
                    <a:pt x="561987" y="912507"/>
                  </a:lnTo>
                  <a:lnTo>
                    <a:pt x="24765" y="912507"/>
                  </a:lnTo>
                  <a:lnTo>
                    <a:pt x="15151" y="914463"/>
                  </a:lnTo>
                  <a:lnTo>
                    <a:pt x="7277" y="919772"/>
                  </a:lnTo>
                  <a:lnTo>
                    <a:pt x="1955" y="927646"/>
                  </a:lnTo>
                  <a:lnTo>
                    <a:pt x="0" y="937272"/>
                  </a:lnTo>
                  <a:lnTo>
                    <a:pt x="1955" y="946886"/>
                  </a:lnTo>
                  <a:lnTo>
                    <a:pt x="7277" y="954760"/>
                  </a:lnTo>
                  <a:lnTo>
                    <a:pt x="15151" y="960081"/>
                  </a:lnTo>
                  <a:lnTo>
                    <a:pt x="24765" y="962037"/>
                  </a:lnTo>
                  <a:lnTo>
                    <a:pt x="561987" y="962037"/>
                  </a:lnTo>
                  <a:lnTo>
                    <a:pt x="571601" y="960081"/>
                  </a:lnTo>
                  <a:lnTo>
                    <a:pt x="579475" y="954760"/>
                  </a:lnTo>
                  <a:lnTo>
                    <a:pt x="584796" y="946886"/>
                  </a:lnTo>
                  <a:lnTo>
                    <a:pt x="586752" y="937272"/>
                  </a:lnTo>
                  <a:close/>
                </a:path>
                <a:path w="587375" h="1193164">
                  <a:moveTo>
                    <a:pt x="586752" y="843915"/>
                  </a:moveTo>
                  <a:lnTo>
                    <a:pt x="584796" y="834301"/>
                  </a:lnTo>
                  <a:lnTo>
                    <a:pt x="579475" y="826427"/>
                  </a:lnTo>
                  <a:lnTo>
                    <a:pt x="571601" y="821105"/>
                  </a:lnTo>
                  <a:lnTo>
                    <a:pt x="561987" y="819150"/>
                  </a:lnTo>
                  <a:lnTo>
                    <a:pt x="24765" y="819150"/>
                  </a:lnTo>
                  <a:lnTo>
                    <a:pt x="15151" y="821105"/>
                  </a:lnTo>
                  <a:lnTo>
                    <a:pt x="7277" y="826427"/>
                  </a:lnTo>
                  <a:lnTo>
                    <a:pt x="1955" y="834301"/>
                  </a:lnTo>
                  <a:lnTo>
                    <a:pt x="0" y="843915"/>
                  </a:lnTo>
                  <a:lnTo>
                    <a:pt x="1955" y="853541"/>
                  </a:lnTo>
                  <a:lnTo>
                    <a:pt x="7277" y="861415"/>
                  </a:lnTo>
                  <a:lnTo>
                    <a:pt x="15151" y="866736"/>
                  </a:lnTo>
                  <a:lnTo>
                    <a:pt x="24765" y="868680"/>
                  </a:lnTo>
                  <a:lnTo>
                    <a:pt x="561987" y="868680"/>
                  </a:lnTo>
                  <a:lnTo>
                    <a:pt x="571601" y="866736"/>
                  </a:lnTo>
                  <a:lnTo>
                    <a:pt x="579475" y="861415"/>
                  </a:lnTo>
                  <a:lnTo>
                    <a:pt x="584796" y="853541"/>
                  </a:lnTo>
                  <a:lnTo>
                    <a:pt x="586752" y="843915"/>
                  </a:lnTo>
                  <a:close/>
                </a:path>
                <a:path w="587375" h="1193164">
                  <a:moveTo>
                    <a:pt x="586752" y="760107"/>
                  </a:moveTo>
                  <a:lnTo>
                    <a:pt x="584796" y="750493"/>
                  </a:lnTo>
                  <a:lnTo>
                    <a:pt x="579475" y="742619"/>
                  </a:lnTo>
                  <a:lnTo>
                    <a:pt x="571601" y="737298"/>
                  </a:lnTo>
                  <a:lnTo>
                    <a:pt x="561987" y="735342"/>
                  </a:lnTo>
                  <a:lnTo>
                    <a:pt x="24765" y="735342"/>
                  </a:lnTo>
                  <a:lnTo>
                    <a:pt x="15151" y="737298"/>
                  </a:lnTo>
                  <a:lnTo>
                    <a:pt x="7277" y="742619"/>
                  </a:lnTo>
                  <a:lnTo>
                    <a:pt x="1955" y="750493"/>
                  </a:lnTo>
                  <a:lnTo>
                    <a:pt x="0" y="760107"/>
                  </a:lnTo>
                  <a:lnTo>
                    <a:pt x="1955" y="769721"/>
                  </a:lnTo>
                  <a:lnTo>
                    <a:pt x="7277" y="777595"/>
                  </a:lnTo>
                  <a:lnTo>
                    <a:pt x="15151" y="782916"/>
                  </a:lnTo>
                  <a:lnTo>
                    <a:pt x="24765" y="784872"/>
                  </a:lnTo>
                  <a:lnTo>
                    <a:pt x="561987" y="784872"/>
                  </a:lnTo>
                  <a:lnTo>
                    <a:pt x="571601" y="782916"/>
                  </a:lnTo>
                  <a:lnTo>
                    <a:pt x="579475" y="777595"/>
                  </a:lnTo>
                  <a:lnTo>
                    <a:pt x="584796" y="769721"/>
                  </a:lnTo>
                  <a:lnTo>
                    <a:pt x="586752" y="760107"/>
                  </a:lnTo>
                  <a:close/>
                </a:path>
                <a:path w="587375" h="1193164">
                  <a:moveTo>
                    <a:pt x="586752" y="666762"/>
                  </a:moveTo>
                  <a:lnTo>
                    <a:pt x="584796" y="657148"/>
                  </a:lnTo>
                  <a:lnTo>
                    <a:pt x="579475" y="649274"/>
                  </a:lnTo>
                  <a:lnTo>
                    <a:pt x="571601" y="643953"/>
                  </a:lnTo>
                  <a:lnTo>
                    <a:pt x="561987" y="641997"/>
                  </a:lnTo>
                  <a:lnTo>
                    <a:pt x="24765" y="641997"/>
                  </a:lnTo>
                  <a:lnTo>
                    <a:pt x="15151" y="643953"/>
                  </a:lnTo>
                  <a:lnTo>
                    <a:pt x="7277" y="649274"/>
                  </a:lnTo>
                  <a:lnTo>
                    <a:pt x="1955" y="657148"/>
                  </a:lnTo>
                  <a:lnTo>
                    <a:pt x="0" y="666762"/>
                  </a:lnTo>
                  <a:lnTo>
                    <a:pt x="1955" y="676376"/>
                  </a:lnTo>
                  <a:lnTo>
                    <a:pt x="7277" y="684250"/>
                  </a:lnTo>
                  <a:lnTo>
                    <a:pt x="15151" y="689571"/>
                  </a:lnTo>
                  <a:lnTo>
                    <a:pt x="24765" y="691527"/>
                  </a:lnTo>
                  <a:lnTo>
                    <a:pt x="561987" y="691527"/>
                  </a:lnTo>
                  <a:lnTo>
                    <a:pt x="571601" y="689571"/>
                  </a:lnTo>
                  <a:lnTo>
                    <a:pt x="579475" y="684250"/>
                  </a:lnTo>
                  <a:lnTo>
                    <a:pt x="584796" y="676376"/>
                  </a:lnTo>
                  <a:lnTo>
                    <a:pt x="586752" y="666762"/>
                  </a:lnTo>
                  <a:close/>
                </a:path>
                <a:path w="587375" h="1193164">
                  <a:moveTo>
                    <a:pt x="586752" y="563892"/>
                  </a:moveTo>
                  <a:lnTo>
                    <a:pt x="584796" y="554278"/>
                  </a:lnTo>
                  <a:lnTo>
                    <a:pt x="579475" y="546404"/>
                  </a:lnTo>
                  <a:lnTo>
                    <a:pt x="571601" y="541083"/>
                  </a:lnTo>
                  <a:lnTo>
                    <a:pt x="561987" y="539127"/>
                  </a:lnTo>
                  <a:lnTo>
                    <a:pt x="24765" y="539127"/>
                  </a:lnTo>
                  <a:lnTo>
                    <a:pt x="15151" y="541083"/>
                  </a:lnTo>
                  <a:lnTo>
                    <a:pt x="7277" y="546404"/>
                  </a:lnTo>
                  <a:lnTo>
                    <a:pt x="1955" y="554278"/>
                  </a:lnTo>
                  <a:lnTo>
                    <a:pt x="0" y="563892"/>
                  </a:lnTo>
                  <a:lnTo>
                    <a:pt x="1955" y="573506"/>
                  </a:lnTo>
                  <a:lnTo>
                    <a:pt x="7277" y="581380"/>
                  </a:lnTo>
                  <a:lnTo>
                    <a:pt x="15151" y="586701"/>
                  </a:lnTo>
                  <a:lnTo>
                    <a:pt x="24765" y="588657"/>
                  </a:lnTo>
                  <a:lnTo>
                    <a:pt x="561987" y="588657"/>
                  </a:lnTo>
                  <a:lnTo>
                    <a:pt x="571601" y="586701"/>
                  </a:lnTo>
                  <a:lnTo>
                    <a:pt x="579475" y="581380"/>
                  </a:lnTo>
                  <a:lnTo>
                    <a:pt x="584796" y="573506"/>
                  </a:lnTo>
                  <a:lnTo>
                    <a:pt x="586752" y="563892"/>
                  </a:lnTo>
                  <a:close/>
                </a:path>
                <a:path w="587375" h="1193164">
                  <a:moveTo>
                    <a:pt x="586752" y="476262"/>
                  </a:moveTo>
                  <a:lnTo>
                    <a:pt x="584796" y="466636"/>
                  </a:lnTo>
                  <a:lnTo>
                    <a:pt x="579475" y="458762"/>
                  </a:lnTo>
                  <a:lnTo>
                    <a:pt x="571601" y="453440"/>
                  </a:lnTo>
                  <a:lnTo>
                    <a:pt x="561987" y="451497"/>
                  </a:lnTo>
                  <a:lnTo>
                    <a:pt x="24765" y="451497"/>
                  </a:lnTo>
                  <a:lnTo>
                    <a:pt x="15151" y="453440"/>
                  </a:lnTo>
                  <a:lnTo>
                    <a:pt x="7277" y="458762"/>
                  </a:lnTo>
                  <a:lnTo>
                    <a:pt x="1955" y="466636"/>
                  </a:lnTo>
                  <a:lnTo>
                    <a:pt x="0" y="476262"/>
                  </a:lnTo>
                  <a:lnTo>
                    <a:pt x="1955" y="485876"/>
                  </a:lnTo>
                  <a:lnTo>
                    <a:pt x="7277" y="493750"/>
                  </a:lnTo>
                  <a:lnTo>
                    <a:pt x="15151" y="499071"/>
                  </a:lnTo>
                  <a:lnTo>
                    <a:pt x="24765" y="501027"/>
                  </a:lnTo>
                  <a:lnTo>
                    <a:pt x="561987" y="501027"/>
                  </a:lnTo>
                  <a:lnTo>
                    <a:pt x="571601" y="499071"/>
                  </a:lnTo>
                  <a:lnTo>
                    <a:pt x="579475" y="493750"/>
                  </a:lnTo>
                  <a:lnTo>
                    <a:pt x="584796" y="485876"/>
                  </a:lnTo>
                  <a:lnTo>
                    <a:pt x="586752" y="476262"/>
                  </a:lnTo>
                  <a:close/>
                </a:path>
                <a:path w="587375" h="1193164">
                  <a:moveTo>
                    <a:pt x="586752" y="396252"/>
                  </a:moveTo>
                  <a:lnTo>
                    <a:pt x="584796" y="386626"/>
                  </a:lnTo>
                  <a:lnTo>
                    <a:pt x="579475" y="378752"/>
                  </a:lnTo>
                  <a:lnTo>
                    <a:pt x="571601" y="373443"/>
                  </a:lnTo>
                  <a:lnTo>
                    <a:pt x="561987" y="371487"/>
                  </a:lnTo>
                  <a:lnTo>
                    <a:pt x="24765" y="371487"/>
                  </a:lnTo>
                  <a:lnTo>
                    <a:pt x="15151" y="373443"/>
                  </a:lnTo>
                  <a:lnTo>
                    <a:pt x="7277" y="378752"/>
                  </a:lnTo>
                  <a:lnTo>
                    <a:pt x="1955" y="386626"/>
                  </a:lnTo>
                  <a:lnTo>
                    <a:pt x="0" y="396252"/>
                  </a:lnTo>
                  <a:lnTo>
                    <a:pt x="1955" y="405866"/>
                  </a:lnTo>
                  <a:lnTo>
                    <a:pt x="7277" y="413740"/>
                  </a:lnTo>
                  <a:lnTo>
                    <a:pt x="15151" y="419061"/>
                  </a:lnTo>
                  <a:lnTo>
                    <a:pt x="24765" y="421017"/>
                  </a:lnTo>
                  <a:lnTo>
                    <a:pt x="561987" y="421017"/>
                  </a:lnTo>
                  <a:lnTo>
                    <a:pt x="571601" y="419061"/>
                  </a:lnTo>
                  <a:lnTo>
                    <a:pt x="579475" y="413740"/>
                  </a:lnTo>
                  <a:lnTo>
                    <a:pt x="584796" y="405866"/>
                  </a:lnTo>
                  <a:lnTo>
                    <a:pt x="586752" y="396252"/>
                  </a:lnTo>
                  <a:close/>
                </a:path>
                <a:path w="587375" h="1193164">
                  <a:moveTo>
                    <a:pt x="586752" y="316242"/>
                  </a:moveTo>
                  <a:lnTo>
                    <a:pt x="584796" y="306616"/>
                  </a:lnTo>
                  <a:lnTo>
                    <a:pt x="579475" y="298742"/>
                  </a:lnTo>
                  <a:lnTo>
                    <a:pt x="571601" y="293420"/>
                  </a:lnTo>
                  <a:lnTo>
                    <a:pt x="561987" y="291477"/>
                  </a:lnTo>
                  <a:lnTo>
                    <a:pt x="24765" y="291477"/>
                  </a:lnTo>
                  <a:lnTo>
                    <a:pt x="15151" y="293420"/>
                  </a:lnTo>
                  <a:lnTo>
                    <a:pt x="7277" y="298742"/>
                  </a:lnTo>
                  <a:lnTo>
                    <a:pt x="1955" y="306616"/>
                  </a:lnTo>
                  <a:lnTo>
                    <a:pt x="0" y="316242"/>
                  </a:lnTo>
                  <a:lnTo>
                    <a:pt x="1955" y="325856"/>
                  </a:lnTo>
                  <a:lnTo>
                    <a:pt x="7277" y="333730"/>
                  </a:lnTo>
                  <a:lnTo>
                    <a:pt x="15151" y="339051"/>
                  </a:lnTo>
                  <a:lnTo>
                    <a:pt x="24765" y="341007"/>
                  </a:lnTo>
                  <a:lnTo>
                    <a:pt x="561987" y="341007"/>
                  </a:lnTo>
                  <a:lnTo>
                    <a:pt x="571601" y="339051"/>
                  </a:lnTo>
                  <a:lnTo>
                    <a:pt x="579475" y="333730"/>
                  </a:lnTo>
                  <a:lnTo>
                    <a:pt x="584796" y="325856"/>
                  </a:lnTo>
                  <a:lnTo>
                    <a:pt x="586752" y="316242"/>
                  </a:lnTo>
                  <a:close/>
                </a:path>
                <a:path w="587375" h="1193164">
                  <a:moveTo>
                    <a:pt x="586752" y="228612"/>
                  </a:moveTo>
                  <a:lnTo>
                    <a:pt x="584796" y="218986"/>
                  </a:lnTo>
                  <a:lnTo>
                    <a:pt x="579475" y="211112"/>
                  </a:lnTo>
                  <a:lnTo>
                    <a:pt x="571601" y="205803"/>
                  </a:lnTo>
                  <a:lnTo>
                    <a:pt x="561987" y="203847"/>
                  </a:lnTo>
                  <a:lnTo>
                    <a:pt x="24765" y="203847"/>
                  </a:lnTo>
                  <a:lnTo>
                    <a:pt x="15151" y="205803"/>
                  </a:lnTo>
                  <a:lnTo>
                    <a:pt x="7277" y="211112"/>
                  </a:lnTo>
                  <a:lnTo>
                    <a:pt x="1955" y="218986"/>
                  </a:lnTo>
                  <a:lnTo>
                    <a:pt x="0" y="228612"/>
                  </a:lnTo>
                  <a:lnTo>
                    <a:pt x="1955" y="238226"/>
                  </a:lnTo>
                  <a:lnTo>
                    <a:pt x="7277" y="246100"/>
                  </a:lnTo>
                  <a:lnTo>
                    <a:pt x="15151" y="251421"/>
                  </a:lnTo>
                  <a:lnTo>
                    <a:pt x="24765" y="253377"/>
                  </a:lnTo>
                  <a:lnTo>
                    <a:pt x="561987" y="253377"/>
                  </a:lnTo>
                  <a:lnTo>
                    <a:pt x="571601" y="251421"/>
                  </a:lnTo>
                  <a:lnTo>
                    <a:pt x="579475" y="246100"/>
                  </a:lnTo>
                  <a:lnTo>
                    <a:pt x="584796" y="238226"/>
                  </a:lnTo>
                  <a:lnTo>
                    <a:pt x="586752" y="228612"/>
                  </a:lnTo>
                  <a:close/>
                </a:path>
                <a:path w="587375" h="1193164">
                  <a:moveTo>
                    <a:pt x="586752" y="133350"/>
                  </a:moveTo>
                  <a:lnTo>
                    <a:pt x="584796" y="123736"/>
                  </a:lnTo>
                  <a:lnTo>
                    <a:pt x="579475" y="115862"/>
                  </a:lnTo>
                  <a:lnTo>
                    <a:pt x="571601" y="110540"/>
                  </a:lnTo>
                  <a:lnTo>
                    <a:pt x="561987" y="108585"/>
                  </a:lnTo>
                  <a:lnTo>
                    <a:pt x="24765" y="108585"/>
                  </a:lnTo>
                  <a:lnTo>
                    <a:pt x="15151" y="110540"/>
                  </a:lnTo>
                  <a:lnTo>
                    <a:pt x="7277" y="115862"/>
                  </a:lnTo>
                  <a:lnTo>
                    <a:pt x="1955" y="123736"/>
                  </a:lnTo>
                  <a:lnTo>
                    <a:pt x="0" y="133350"/>
                  </a:lnTo>
                  <a:lnTo>
                    <a:pt x="1955" y="142976"/>
                  </a:lnTo>
                  <a:lnTo>
                    <a:pt x="7277" y="150850"/>
                  </a:lnTo>
                  <a:lnTo>
                    <a:pt x="15151" y="156171"/>
                  </a:lnTo>
                  <a:lnTo>
                    <a:pt x="24765" y="158115"/>
                  </a:lnTo>
                  <a:lnTo>
                    <a:pt x="561987" y="158115"/>
                  </a:lnTo>
                  <a:lnTo>
                    <a:pt x="571601" y="156171"/>
                  </a:lnTo>
                  <a:lnTo>
                    <a:pt x="579475" y="150850"/>
                  </a:lnTo>
                  <a:lnTo>
                    <a:pt x="584796" y="142976"/>
                  </a:lnTo>
                  <a:lnTo>
                    <a:pt x="586752" y="133350"/>
                  </a:lnTo>
                  <a:close/>
                </a:path>
                <a:path w="587375" h="1193164">
                  <a:moveTo>
                    <a:pt x="586752" y="24765"/>
                  </a:moveTo>
                  <a:lnTo>
                    <a:pt x="584796" y="15151"/>
                  </a:lnTo>
                  <a:lnTo>
                    <a:pt x="579475" y="7277"/>
                  </a:lnTo>
                  <a:lnTo>
                    <a:pt x="571601" y="1955"/>
                  </a:lnTo>
                  <a:lnTo>
                    <a:pt x="561987" y="0"/>
                  </a:lnTo>
                  <a:lnTo>
                    <a:pt x="24765" y="0"/>
                  </a:lnTo>
                  <a:lnTo>
                    <a:pt x="15151" y="1955"/>
                  </a:lnTo>
                  <a:lnTo>
                    <a:pt x="7277" y="7277"/>
                  </a:lnTo>
                  <a:lnTo>
                    <a:pt x="1955" y="15151"/>
                  </a:lnTo>
                  <a:lnTo>
                    <a:pt x="0" y="24765"/>
                  </a:lnTo>
                  <a:lnTo>
                    <a:pt x="1955" y="34391"/>
                  </a:lnTo>
                  <a:lnTo>
                    <a:pt x="7277" y="42265"/>
                  </a:lnTo>
                  <a:lnTo>
                    <a:pt x="15151" y="47586"/>
                  </a:lnTo>
                  <a:lnTo>
                    <a:pt x="24765" y="49530"/>
                  </a:lnTo>
                  <a:lnTo>
                    <a:pt x="561987" y="49530"/>
                  </a:lnTo>
                  <a:lnTo>
                    <a:pt x="571601" y="47586"/>
                  </a:lnTo>
                  <a:lnTo>
                    <a:pt x="579475" y="42265"/>
                  </a:lnTo>
                  <a:lnTo>
                    <a:pt x="584796" y="34391"/>
                  </a:lnTo>
                  <a:lnTo>
                    <a:pt x="586752" y="24765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709644" y="3100431"/>
              <a:ext cx="183515" cy="1028700"/>
            </a:xfrm>
            <a:custGeom>
              <a:avLst/>
              <a:gdLst/>
              <a:ahLst/>
              <a:cxnLst/>
              <a:rect l="l" t="t" r="r" b="b"/>
              <a:pathLst>
                <a:path w="183515" h="1028700">
                  <a:moveTo>
                    <a:pt x="157175" y="0"/>
                  </a:moveTo>
                  <a:lnTo>
                    <a:pt x="26200" y="0"/>
                  </a:lnTo>
                  <a:lnTo>
                    <a:pt x="16030" y="2066"/>
                  </a:lnTo>
                  <a:lnTo>
                    <a:pt x="7699" y="7694"/>
                  </a:lnTo>
                  <a:lnTo>
                    <a:pt x="2068" y="16025"/>
                  </a:lnTo>
                  <a:lnTo>
                    <a:pt x="0" y="26200"/>
                  </a:lnTo>
                  <a:lnTo>
                    <a:pt x="0" y="1002512"/>
                  </a:lnTo>
                  <a:lnTo>
                    <a:pt x="2068" y="1012680"/>
                  </a:lnTo>
                  <a:lnTo>
                    <a:pt x="7699" y="1021006"/>
                  </a:lnTo>
                  <a:lnTo>
                    <a:pt x="16030" y="1026633"/>
                  </a:lnTo>
                  <a:lnTo>
                    <a:pt x="26200" y="1028700"/>
                  </a:lnTo>
                  <a:lnTo>
                    <a:pt x="157175" y="1028700"/>
                  </a:lnTo>
                  <a:lnTo>
                    <a:pt x="167342" y="1026633"/>
                  </a:lnTo>
                  <a:lnTo>
                    <a:pt x="175669" y="1021006"/>
                  </a:lnTo>
                  <a:lnTo>
                    <a:pt x="181296" y="1012680"/>
                  </a:lnTo>
                  <a:lnTo>
                    <a:pt x="183362" y="1002512"/>
                  </a:lnTo>
                  <a:lnTo>
                    <a:pt x="183362" y="26200"/>
                  </a:lnTo>
                  <a:lnTo>
                    <a:pt x="181296" y="16025"/>
                  </a:lnTo>
                  <a:lnTo>
                    <a:pt x="175669" y="7694"/>
                  </a:lnTo>
                  <a:lnTo>
                    <a:pt x="167342" y="2066"/>
                  </a:lnTo>
                  <a:lnTo>
                    <a:pt x="15717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709644" y="3100431"/>
              <a:ext cx="183515" cy="1028700"/>
            </a:xfrm>
            <a:custGeom>
              <a:avLst/>
              <a:gdLst/>
              <a:ahLst/>
              <a:cxnLst/>
              <a:rect l="l" t="t" r="r" b="b"/>
              <a:pathLst>
                <a:path w="183515" h="1028700">
                  <a:moveTo>
                    <a:pt x="26200" y="0"/>
                  </a:moveTo>
                  <a:lnTo>
                    <a:pt x="157175" y="0"/>
                  </a:lnTo>
                  <a:lnTo>
                    <a:pt x="167342" y="2066"/>
                  </a:lnTo>
                  <a:lnTo>
                    <a:pt x="175669" y="7694"/>
                  </a:lnTo>
                  <a:lnTo>
                    <a:pt x="181296" y="16025"/>
                  </a:lnTo>
                  <a:lnTo>
                    <a:pt x="183362" y="26200"/>
                  </a:lnTo>
                  <a:lnTo>
                    <a:pt x="183362" y="1002512"/>
                  </a:lnTo>
                  <a:lnTo>
                    <a:pt x="181296" y="1012680"/>
                  </a:lnTo>
                  <a:lnTo>
                    <a:pt x="175669" y="1021006"/>
                  </a:lnTo>
                  <a:lnTo>
                    <a:pt x="167342" y="1026633"/>
                  </a:lnTo>
                  <a:lnTo>
                    <a:pt x="157175" y="1028700"/>
                  </a:lnTo>
                  <a:lnTo>
                    <a:pt x="26200" y="1028700"/>
                  </a:lnTo>
                  <a:lnTo>
                    <a:pt x="16030" y="1026633"/>
                  </a:lnTo>
                  <a:lnTo>
                    <a:pt x="7699" y="1021006"/>
                  </a:lnTo>
                  <a:lnTo>
                    <a:pt x="2068" y="1012680"/>
                  </a:lnTo>
                  <a:lnTo>
                    <a:pt x="0" y="1002512"/>
                  </a:lnTo>
                  <a:lnTo>
                    <a:pt x="0" y="26200"/>
                  </a:lnTo>
                  <a:lnTo>
                    <a:pt x="2068" y="16025"/>
                  </a:lnTo>
                  <a:lnTo>
                    <a:pt x="7699" y="7694"/>
                  </a:lnTo>
                  <a:lnTo>
                    <a:pt x="16030" y="2066"/>
                  </a:lnTo>
                  <a:lnTo>
                    <a:pt x="26200" y="0"/>
                  </a:lnTo>
                  <a:close/>
                </a:path>
              </a:pathLst>
            </a:custGeom>
            <a:ln w="7200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6726026" y="3116758"/>
            <a:ext cx="157480" cy="977900"/>
          </a:xfrm>
          <a:prstGeom prst="rect">
            <a:avLst/>
          </a:prstGeom>
        </p:spPr>
        <p:txBody>
          <a:bodyPr vert="vert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750" dirty="0">
                <a:solidFill>
                  <a:srgbClr val="151616"/>
                </a:solidFill>
                <a:latin typeface="Arial"/>
                <a:cs typeface="Arial"/>
              </a:rPr>
              <a:t>12V</a:t>
            </a:r>
            <a:r>
              <a:rPr sz="7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7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r>
              <a:rPr sz="7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151616"/>
                </a:solidFill>
                <a:latin typeface="Arial"/>
                <a:cs typeface="Arial"/>
              </a:rPr>
              <a:t>2.0AH</a:t>
            </a:r>
            <a:r>
              <a:rPr sz="7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151616"/>
                </a:solidFill>
                <a:latin typeface="Arial"/>
                <a:cs typeface="Arial"/>
              </a:rPr>
              <a:t>LI-</a:t>
            </a:r>
            <a:r>
              <a:rPr sz="750" spc="-25" dirty="0">
                <a:solidFill>
                  <a:srgbClr val="151616"/>
                </a:solidFill>
                <a:latin typeface="Arial"/>
                <a:cs typeface="Arial"/>
              </a:rPr>
              <a:t>ION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518974" y="2283159"/>
            <a:ext cx="6355715" cy="2164080"/>
            <a:chOff x="518974" y="2283159"/>
            <a:chExt cx="6355715" cy="2164080"/>
          </a:xfrm>
        </p:grpSpPr>
        <p:sp>
          <p:nvSpPr>
            <p:cNvPr id="37" name="object 37"/>
            <p:cNvSpPr/>
            <p:nvPr/>
          </p:nvSpPr>
          <p:spPr>
            <a:xfrm>
              <a:off x="518972" y="2283164"/>
              <a:ext cx="4671695" cy="2164080"/>
            </a:xfrm>
            <a:custGeom>
              <a:avLst/>
              <a:gdLst/>
              <a:ahLst/>
              <a:cxnLst/>
              <a:rect l="l" t="t" r="r" b="b"/>
              <a:pathLst>
                <a:path w="4671695" h="2164079">
                  <a:moveTo>
                    <a:pt x="76809" y="725728"/>
                  </a:moveTo>
                  <a:lnTo>
                    <a:pt x="40805" y="735291"/>
                  </a:lnTo>
                  <a:lnTo>
                    <a:pt x="41998" y="735241"/>
                  </a:lnTo>
                  <a:lnTo>
                    <a:pt x="42011" y="0"/>
                  </a:lnTo>
                  <a:lnTo>
                    <a:pt x="34810" y="0"/>
                  </a:lnTo>
                  <a:lnTo>
                    <a:pt x="34810" y="735241"/>
                  </a:lnTo>
                  <a:lnTo>
                    <a:pt x="34810" y="770305"/>
                  </a:lnTo>
                  <a:lnTo>
                    <a:pt x="34798" y="735241"/>
                  </a:lnTo>
                  <a:lnTo>
                    <a:pt x="33604" y="735177"/>
                  </a:lnTo>
                  <a:lnTo>
                    <a:pt x="31216" y="734987"/>
                  </a:lnTo>
                  <a:lnTo>
                    <a:pt x="0" y="725728"/>
                  </a:lnTo>
                  <a:lnTo>
                    <a:pt x="38404" y="815340"/>
                  </a:lnTo>
                  <a:lnTo>
                    <a:pt x="57696" y="770305"/>
                  </a:lnTo>
                  <a:lnTo>
                    <a:pt x="76809" y="725728"/>
                  </a:lnTo>
                  <a:close/>
                </a:path>
                <a:path w="4671695" h="2164079">
                  <a:moveTo>
                    <a:pt x="854062" y="1613611"/>
                  </a:moveTo>
                  <a:lnTo>
                    <a:pt x="834948" y="1569034"/>
                  </a:lnTo>
                  <a:lnTo>
                    <a:pt x="815644" y="1524000"/>
                  </a:lnTo>
                  <a:lnTo>
                    <a:pt x="777240" y="1613611"/>
                  </a:lnTo>
                  <a:lnTo>
                    <a:pt x="812038" y="1604111"/>
                  </a:lnTo>
                  <a:lnTo>
                    <a:pt x="812050" y="1569034"/>
                  </a:lnTo>
                  <a:lnTo>
                    <a:pt x="812050" y="1604111"/>
                  </a:lnTo>
                  <a:lnTo>
                    <a:pt x="812050" y="2164080"/>
                  </a:lnTo>
                  <a:lnTo>
                    <a:pt x="819251" y="2164080"/>
                  </a:lnTo>
                  <a:lnTo>
                    <a:pt x="819238" y="1604111"/>
                  </a:lnTo>
                  <a:lnTo>
                    <a:pt x="851649" y="1612442"/>
                  </a:lnTo>
                  <a:lnTo>
                    <a:pt x="854062" y="1613611"/>
                  </a:lnTo>
                  <a:close/>
                </a:path>
                <a:path w="4671695" h="2164079">
                  <a:moveTo>
                    <a:pt x="2058009" y="565708"/>
                  </a:moveTo>
                  <a:lnTo>
                    <a:pt x="2022017" y="575271"/>
                  </a:lnTo>
                  <a:lnTo>
                    <a:pt x="2023198" y="575221"/>
                  </a:lnTo>
                  <a:lnTo>
                    <a:pt x="2023211" y="171450"/>
                  </a:lnTo>
                  <a:lnTo>
                    <a:pt x="2016010" y="171450"/>
                  </a:lnTo>
                  <a:lnTo>
                    <a:pt x="2016010" y="575221"/>
                  </a:lnTo>
                  <a:lnTo>
                    <a:pt x="2016010" y="610285"/>
                  </a:lnTo>
                  <a:lnTo>
                    <a:pt x="2015998" y="575221"/>
                  </a:lnTo>
                  <a:lnTo>
                    <a:pt x="2014804" y="575157"/>
                  </a:lnTo>
                  <a:lnTo>
                    <a:pt x="2012403" y="574967"/>
                  </a:lnTo>
                  <a:lnTo>
                    <a:pt x="1981200" y="565708"/>
                  </a:lnTo>
                  <a:lnTo>
                    <a:pt x="2019604" y="655320"/>
                  </a:lnTo>
                  <a:lnTo>
                    <a:pt x="2038908" y="610285"/>
                  </a:lnTo>
                  <a:lnTo>
                    <a:pt x="2058009" y="565708"/>
                  </a:lnTo>
                  <a:close/>
                </a:path>
                <a:path w="4671695" h="2164079">
                  <a:moveTo>
                    <a:pt x="2751417" y="459028"/>
                  </a:moveTo>
                  <a:lnTo>
                    <a:pt x="2715425" y="468591"/>
                  </a:lnTo>
                  <a:lnTo>
                    <a:pt x="2716606" y="468541"/>
                  </a:lnTo>
                  <a:lnTo>
                    <a:pt x="2716619" y="171450"/>
                  </a:lnTo>
                  <a:lnTo>
                    <a:pt x="2709418" y="171450"/>
                  </a:lnTo>
                  <a:lnTo>
                    <a:pt x="2709418" y="468541"/>
                  </a:lnTo>
                  <a:lnTo>
                    <a:pt x="2709418" y="503605"/>
                  </a:lnTo>
                  <a:lnTo>
                    <a:pt x="2709405" y="468541"/>
                  </a:lnTo>
                  <a:lnTo>
                    <a:pt x="2708211" y="468477"/>
                  </a:lnTo>
                  <a:lnTo>
                    <a:pt x="2705824" y="468287"/>
                  </a:lnTo>
                  <a:lnTo>
                    <a:pt x="2674620" y="459028"/>
                  </a:lnTo>
                  <a:lnTo>
                    <a:pt x="2713024" y="548640"/>
                  </a:lnTo>
                  <a:lnTo>
                    <a:pt x="2732316" y="503605"/>
                  </a:lnTo>
                  <a:lnTo>
                    <a:pt x="2751417" y="459028"/>
                  </a:lnTo>
                  <a:close/>
                </a:path>
                <a:path w="4671695" h="2164079">
                  <a:moveTo>
                    <a:pt x="3048622" y="1613611"/>
                  </a:moveTo>
                  <a:lnTo>
                    <a:pt x="3029508" y="1569034"/>
                  </a:lnTo>
                  <a:lnTo>
                    <a:pt x="3010204" y="1524000"/>
                  </a:lnTo>
                  <a:lnTo>
                    <a:pt x="2971812" y="1613611"/>
                  </a:lnTo>
                  <a:lnTo>
                    <a:pt x="3006598" y="1604111"/>
                  </a:lnTo>
                  <a:lnTo>
                    <a:pt x="3006610" y="1569034"/>
                  </a:lnTo>
                  <a:lnTo>
                    <a:pt x="3006610" y="1604111"/>
                  </a:lnTo>
                  <a:lnTo>
                    <a:pt x="3006610" y="2164080"/>
                  </a:lnTo>
                  <a:lnTo>
                    <a:pt x="3013811" y="2164080"/>
                  </a:lnTo>
                  <a:lnTo>
                    <a:pt x="3013799" y="1604111"/>
                  </a:lnTo>
                  <a:lnTo>
                    <a:pt x="3046209" y="1612442"/>
                  </a:lnTo>
                  <a:lnTo>
                    <a:pt x="3048622" y="1613611"/>
                  </a:lnTo>
                  <a:close/>
                </a:path>
                <a:path w="4671695" h="2164079">
                  <a:moveTo>
                    <a:pt x="4671682" y="1849831"/>
                  </a:moveTo>
                  <a:lnTo>
                    <a:pt x="4652581" y="1805254"/>
                  </a:lnTo>
                  <a:lnTo>
                    <a:pt x="4633277" y="1760220"/>
                  </a:lnTo>
                  <a:lnTo>
                    <a:pt x="4594872" y="1849831"/>
                  </a:lnTo>
                  <a:lnTo>
                    <a:pt x="4597273" y="1848662"/>
                  </a:lnTo>
                  <a:lnTo>
                    <a:pt x="4599660" y="1847583"/>
                  </a:lnTo>
                  <a:lnTo>
                    <a:pt x="4629658" y="1840331"/>
                  </a:lnTo>
                  <a:lnTo>
                    <a:pt x="4629670" y="1805254"/>
                  </a:lnTo>
                  <a:lnTo>
                    <a:pt x="4629670" y="1840331"/>
                  </a:lnTo>
                  <a:lnTo>
                    <a:pt x="4629670" y="2164080"/>
                  </a:lnTo>
                  <a:lnTo>
                    <a:pt x="4636871" y="2164080"/>
                  </a:lnTo>
                  <a:lnTo>
                    <a:pt x="4636859" y="1840331"/>
                  </a:lnTo>
                  <a:lnTo>
                    <a:pt x="4669269" y="1848662"/>
                  </a:lnTo>
                  <a:lnTo>
                    <a:pt x="4671682" y="1849831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746299" y="2446991"/>
              <a:ext cx="76809" cy="238125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6797875" y="2454613"/>
              <a:ext cx="76835" cy="483870"/>
            </a:xfrm>
            <a:custGeom>
              <a:avLst/>
              <a:gdLst/>
              <a:ahLst/>
              <a:cxnLst/>
              <a:rect l="l" t="t" r="r" b="b"/>
              <a:pathLst>
                <a:path w="76834" h="483869">
                  <a:moveTo>
                    <a:pt x="0" y="394258"/>
                  </a:moveTo>
                  <a:lnTo>
                    <a:pt x="38404" y="483869"/>
                  </a:lnTo>
                  <a:lnTo>
                    <a:pt x="57698" y="438835"/>
                  </a:lnTo>
                  <a:lnTo>
                    <a:pt x="34798" y="438835"/>
                  </a:lnTo>
                  <a:lnTo>
                    <a:pt x="34791" y="403764"/>
                  </a:lnTo>
                  <a:lnTo>
                    <a:pt x="2400" y="395427"/>
                  </a:lnTo>
                  <a:lnTo>
                    <a:pt x="0" y="394258"/>
                  </a:lnTo>
                  <a:close/>
                </a:path>
                <a:path w="76834" h="483869">
                  <a:moveTo>
                    <a:pt x="34798" y="403765"/>
                  </a:moveTo>
                  <a:lnTo>
                    <a:pt x="34798" y="438835"/>
                  </a:lnTo>
                  <a:lnTo>
                    <a:pt x="41998" y="438835"/>
                  </a:lnTo>
                  <a:lnTo>
                    <a:pt x="41998" y="403859"/>
                  </a:lnTo>
                  <a:lnTo>
                    <a:pt x="38404" y="403859"/>
                  </a:lnTo>
                  <a:lnTo>
                    <a:pt x="35991" y="403821"/>
                  </a:lnTo>
                  <a:lnTo>
                    <a:pt x="34798" y="403765"/>
                  </a:lnTo>
                  <a:close/>
                </a:path>
                <a:path w="76834" h="483869">
                  <a:moveTo>
                    <a:pt x="76796" y="394258"/>
                  </a:moveTo>
                  <a:lnTo>
                    <a:pt x="41998" y="403764"/>
                  </a:lnTo>
                  <a:lnTo>
                    <a:pt x="41998" y="438835"/>
                  </a:lnTo>
                  <a:lnTo>
                    <a:pt x="57698" y="438835"/>
                  </a:lnTo>
                  <a:lnTo>
                    <a:pt x="76796" y="394258"/>
                  </a:lnTo>
                  <a:close/>
                </a:path>
                <a:path w="76834" h="483869">
                  <a:moveTo>
                    <a:pt x="41998" y="0"/>
                  </a:moveTo>
                  <a:lnTo>
                    <a:pt x="34798" y="0"/>
                  </a:lnTo>
                  <a:lnTo>
                    <a:pt x="34798" y="403765"/>
                  </a:lnTo>
                  <a:lnTo>
                    <a:pt x="35991" y="403821"/>
                  </a:lnTo>
                  <a:lnTo>
                    <a:pt x="38404" y="403859"/>
                  </a:lnTo>
                  <a:lnTo>
                    <a:pt x="40805" y="403821"/>
                  </a:lnTo>
                  <a:lnTo>
                    <a:pt x="41992" y="403765"/>
                  </a:lnTo>
                  <a:lnTo>
                    <a:pt x="41998" y="0"/>
                  </a:lnTo>
                  <a:close/>
                </a:path>
                <a:path w="76834" h="483869">
                  <a:moveTo>
                    <a:pt x="41998" y="403764"/>
                  </a:moveTo>
                  <a:lnTo>
                    <a:pt x="40805" y="403821"/>
                  </a:lnTo>
                  <a:lnTo>
                    <a:pt x="38404" y="403859"/>
                  </a:lnTo>
                  <a:lnTo>
                    <a:pt x="41998" y="40385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205016" y="5072529"/>
            <a:ext cx="719645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images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cutters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this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tool.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0" y="-31897"/>
            <a:ext cx="5697855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403860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ROTARY</a:t>
            </a:r>
            <a:r>
              <a:rPr sz="1600" b="1" u="sng" spc="-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TOOL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45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8310" y="1129166"/>
            <a:ext cx="6347460" cy="9632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aid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notes,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practical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rotary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tool.</a:t>
            </a:r>
            <a:endParaRPr sz="1400">
              <a:latin typeface="Arial"/>
              <a:cs typeface="Arial"/>
            </a:endParaRPr>
          </a:p>
          <a:p>
            <a:pPr marL="1905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6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https://www.technologystudent.com/equip_ﬂsh/rotary1.html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8310" y="4367895"/>
            <a:ext cx="7962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SKETCH: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195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hdrill4.cdr</dc:title>
  <dc:creator>BY V.RYAN</dc:creator>
  <cp:keywords>THE ROTARY TOOL - EXAMINATION QUESTIONS</cp:keywords>
  <cp:lastModifiedBy>Vincent RYan</cp:lastModifiedBy>
  <cp:revision>1</cp:revision>
  <dcterms:created xsi:type="dcterms:W3CDTF">2023-05-09T14:07:47Z</dcterms:created>
  <dcterms:modified xsi:type="dcterms:W3CDTF">2023-05-09T14:08:33Z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2023-05-09T00:00:00Z</vt:filetime>
  </property>
  <property fmtid="{D5CDD505-2E9C-101B-9397-08002B2CF9AE}" pid="5" name="Producer">
    <vt:lpwstr>Corel PDF Engine Version 19.1.0.419</vt:lpwstr>
  </property>
</Properties>
</file>