
<file path=[Content_Types].xml><?xml version="1.0" encoding="utf-8"?>
<Types xmlns="http://schemas.openxmlformats.org/package/2006/content-types">
  <Default Extension="jpg" ContentType="image/jp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7556500" cy="10693400"/>
  <p:notesSz cx="7556500" cy="106934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2184" y="-1099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6/30/2022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6/30/2022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6/30/2022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6/30/2022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6/30/2022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6/30/2022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acebook.com/groups/254963448192823/" TargetMode="External"/><Relationship Id="rId2" Type="http://schemas.openxmlformats.org/officeDocument/2006/relationships/hyperlink" Target="http://www.technologystudent.com/" TargetMode="External"/><Relationship Id="rId1" Type="http://schemas.openxmlformats.org/officeDocument/2006/relationships/slideLayout" Target="../slideLayouts/slideLayout5.xml"/><Relationship Id="rId6" Type="http://schemas.openxmlformats.org/officeDocument/2006/relationships/hyperlink" Target="https://technologystudent.com/elec_flsh/tricolour1.html" TargetMode="External"/><Relationship Id="rId5" Type="http://schemas.openxmlformats.org/officeDocument/2006/relationships/image" Target="../media/image2.jpg"/><Relationship Id="rId4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41189" y="153560"/>
            <a:ext cx="7314565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TRICOLOUR</a:t>
            </a:r>
            <a:r>
              <a:rPr sz="16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LIGHT</a:t>
            </a:r>
            <a:r>
              <a:rPr sz="1600" b="1" u="sng" spc="-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EMITTING</a:t>
            </a:r>
            <a:r>
              <a:rPr sz="16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DIODES</a:t>
            </a:r>
            <a:r>
              <a:rPr sz="1600" b="1" u="sng" spc="-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(LEDs)</a:t>
            </a:r>
            <a:r>
              <a:rPr sz="16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-</a:t>
            </a:r>
            <a:r>
              <a:rPr sz="1600" b="1" u="sng" spc="-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EXAMINATION</a:t>
            </a:r>
            <a:r>
              <a:rPr sz="1600" b="1" u="sng" spc="-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QUESTIONS</a:t>
            </a:r>
            <a:endParaRPr sz="1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028891" y="481763"/>
            <a:ext cx="2117725" cy="1301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650" dirty="0">
                <a:solidFill>
                  <a:srgbClr val="3C2B98"/>
                </a:solidFill>
                <a:latin typeface="Arial"/>
                <a:cs typeface="Arial"/>
                <a:hlinkClick r:id="rId2"/>
              </a:rPr>
              <a:t>www.technologystudent.com</a:t>
            </a:r>
            <a:r>
              <a:rPr sz="650" spc="75" dirty="0">
                <a:solidFill>
                  <a:srgbClr val="3C2B98"/>
                </a:solidFill>
                <a:latin typeface="Arial"/>
                <a:cs typeface="Arial"/>
                <a:hlinkClick r:id="rId2"/>
              </a:rPr>
              <a:t> </a:t>
            </a:r>
            <a:r>
              <a:rPr sz="650" dirty="0">
                <a:solidFill>
                  <a:srgbClr val="3C2B98"/>
                </a:solidFill>
                <a:latin typeface="Arial"/>
                <a:cs typeface="Arial"/>
                <a:hlinkClick r:id="rId2"/>
              </a:rPr>
              <a:t>©</a:t>
            </a:r>
            <a:r>
              <a:rPr sz="650" spc="80" dirty="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sz="650" dirty="0">
                <a:solidFill>
                  <a:srgbClr val="3C2B98"/>
                </a:solidFill>
                <a:latin typeface="Arial"/>
                <a:cs typeface="Arial"/>
              </a:rPr>
              <a:t>2022</a:t>
            </a:r>
            <a:r>
              <a:rPr sz="650" spc="320" dirty="0">
                <a:solidFill>
                  <a:srgbClr val="3C2B98"/>
                </a:solidFill>
                <a:latin typeface="Arial"/>
                <a:cs typeface="Arial"/>
              </a:rPr>
              <a:t>  </a:t>
            </a:r>
            <a:r>
              <a:rPr sz="650" dirty="0">
                <a:solidFill>
                  <a:srgbClr val="3C2B98"/>
                </a:solidFill>
                <a:latin typeface="Arial"/>
                <a:cs typeface="Arial"/>
              </a:rPr>
              <a:t>V.Ryan</a:t>
            </a:r>
            <a:r>
              <a:rPr sz="650" spc="80" dirty="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sz="650" dirty="0">
                <a:solidFill>
                  <a:srgbClr val="3C2B98"/>
                </a:solidFill>
                <a:latin typeface="Arial"/>
                <a:cs typeface="Arial"/>
              </a:rPr>
              <a:t>©</a:t>
            </a:r>
            <a:r>
              <a:rPr sz="650" spc="75" dirty="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sz="650" spc="-20" dirty="0">
                <a:solidFill>
                  <a:srgbClr val="3C2B98"/>
                </a:solidFill>
                <a:latin typeface="Arial"/>
                <a:cs typeface="Arial"/>
              </a:rPr>
              <a:t>2022</a:t>
            </a:r>
            <a:endParaRPr sz="65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27667" y="496873"/>
            <a:ext cx="4590415" cy="1301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  <a:tabLst>
                <a:tab pos="2495550" algn="l"/>
              </a:tabLst>
            </a:pPr>
            <a:r>
              <a:rPr sz="650" dirty="0">
                <a:solidFill>
                  <a:srgbClr val="3C2B98"/>
                </a:solidFill>
                <a:latin typeface="Arial"/>
                <a:cs typeface="Arial"/>
              </a:rPr>
              <a:t>WORLD</a:t>
            </a:r>
            <a:r>
              <a:rPr sz="650" spc="229" dirty="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sz="650" dirty="0">
                <a:solidFill>
                  <a:srgbClr val="3C2B98"/>
                </a:solidFill>
                <a:latin typeface="Arial"/>
                <a:cs typeface="Arial"/>
              </a:rPr>
              <a:t>ASSOCIATION</a:t>
            </a:r>
            <a:r>
              <a:rPr sz="650" spc="315" dirty="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sz="650" dirty="0">
                <a:solidFill>
                  <a:srgbClr val="3C2B98"/>
                </a:solidFill>
                <a:latin typeface="Arial"/>
                <a:cs typeface="Arial"/>
              </a:rPr>
              <a:t>OF</a:t>
            </a:r>
            <a:r>
              <a:rPr sz="650" spc="290" dirty="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sz="650" dirty="0">
                <a:solidFill>
                  <a:srgbClr val="3C2B98"/>
                </a:solidFill>
                <a:latin typeface="Arial"/>
                <a:cs typeface="Arial"/>
              </a:rPr>
              <a:t>TECHNOLOGY</a:t>
            </a:r>
            <a:r>
              <a:rPr sz="650" spc="260" dirty="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sz="650" spc="-10" dirty="0">
                <a:solidFill>
                  <a:srgbClr val="3C2B98"/>
                </a:solidFill>
                <a:latin typeface="Arial"/>
                <a:cs typeface="Arial"/>
              </a:rPr>
              <a:t>TEACHERS</a:t>
            </a:r>
            <a:r>
              <a:rPr sz="650" dirty="0">
                <a:solidFill>
                  <a:srgbClr val="3C2B98"/>
                </a:solidFill>
                <a:latin typeface="Arial"/>
                <a:cs typeface="Arial"/>
              </a:rPr>
              <a:t>	</a:t>
            </a:r>
            <a:r>
              <a:rPr sz="650" spc="-10" dirty="0">
                <a:solidFill>
                  <a:srgbClr val="3C2B98"/>
                </a:solidFill>
                <a:latin typeface="Arial"/>
                <a:cs typeface="Arial"/>
                <a:hlinkClick r:id="rId3"/>
              </a:rPr>
              <a:t>https://www.facebook.com/groups/254963448192823/</a:t>
            </a:r>
            <a:endParaRPr sz="65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38511" y="1346976"/>
            <a:ext cx="6972934" cy="4375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620"/>
              </a:lnSpc>
              <a:spcBef>
                <a:spcPts val="100"/>
              </a:spcBef>
            </a:pP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1.</a:t>
            </a:r>
            <a:r>
              <a:rPr sz="1400" b="1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What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is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tricolour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LED?</a:t>
            </a:r>
            <a:r>
              <a:rPr sz="1400" spc="3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Include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diagram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tricolour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LED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to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support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your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answer.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ts val="1620"/>
              </a:lnSpc>
            </a:pPr>
            <a:r>
              <a:rPr sz="1400" b="1" i="1" dirty="0">
                <a:solidFill>
                  <a:srgbClr val="151616"/>
                </a:solidFill>
                <a:latin typeface="Arial"/>
                <a:cs typeface="Arial"/>
              </a:rPr>
              <a:t>3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 marks</a:t>
            </a:r>
            <a:endParaRPr sz="14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71772" y="2068676"/>
            <a:ext cx="3103880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090545" algn="l"/>
              </a:tabLst>
            </a:pPr>
            <a:r>
              <a:rPr sz="1400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NOT</a:t>
            </a:r>
            <a:r>
              <a:rPr lang="en-GB" sz="1400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ES: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011413" y="2022955"/>
            <a:ext cx="855344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DIAGRAM</a:t>
            </a:r>
            <a:endParaRPr sz="1400">
              <a:latin typeface="Arial"/>
              <a:cs typeface="Arial"/>
            </a:endParaRPr>
          </a:p>
        </p:txBody>
      </p:sp>
      <p:pic>
        <p:nvPicPr>
          <p:cNvPr id="13" name="object 13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3416281" y="6349762"/>
            <a:ext cx="3988741" cy="1865683"/>
          </a:xfrm>
          <a:prstGeom prst="rect">
            <a:avLst/>
          </a:prstGeom>
        </p:spPr>
      </p:pic>
      <p:sp>
        <p:nvSpPr>
          <p:cNvPr id="14" name="object 14"/>
          <p:cNvSpPr txBox="1"/>
          <p:nvPr/>
        </p:nvSpPr>
        <p:spPr>
          <a:xfrm>
            <a:off x="238511" y="5385579"/>
            <a:ext cx="597535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2.</a:t>
            </a:r>
            <a:r>
              <a:rPr sz="1400" b="1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Explain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/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describe,</a:t>
            </a:r>
            <a:r>
              <a:rPr sz="14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what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is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being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shown</a:t>
            </a:r>
            <a:r>
              <a:rPr sz="14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by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both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circuits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shown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below.</a:t>
            </a:r>
            <a:endParaRPr sz="14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6385911" y="5385579"/>
            <a:ext cx="69786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i="1" dirty="0">
                <a:solidFill>
                  <a:srgbClr val="151616"/>
                </a:solidFill>
                <a:latin typeface="Arial"/>
                <a:cs typeface="Arial"/>
              </a:rPr>
              <a:t>4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 marks</a:t>
            </a:r>
            <a:endParaRPr sz="1400">
              <a:latin typeface="Arial"/>
              <a:cs typeface="Arial"/>
            </a:endParaRPr>
          </a:p>
        </p:txBody>
      </p:sp>
      <p:pic>
        <p:nvPicPr>
          <p:cNvPr id="16" name="object 16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3461306" y="8660109"/>
            <a:ext cx="3879973" cy="1830236"/>
          </a:xfrm>
          <a:prstGeom prst="rect">
            <a:avLst/>
          </a:prstGeom>
        </p:spPr>
      </p:pic>
      <p:sp>
        <p:nvSpPr>
          <p:cNvPr id="25" name="object 25"/>
          <p:cNvSpPr/>
          <p:nvPr/>
        </p:nvSpPr>
        <p:spPr>
          <a:xfrm>
            <a:off x="265377" y="8294180"/>
            <a:ext cx="7086600" cy="0"/>
          </a:xfrm>
          <a:custGeom>
            <a:avLst/>
            <a:gdLst/>
            <a:ahLst/>
            <a:cxnLst/>
            <a:rect l="l" t="t" r="r" b="b"/>
            <a:pathLst>
              <a:path w="7086600">
                <a:moveTo>
                  <a:pt x="0" y="0"/>
                </a:moveTo>
                <a:lnTo>
                  <a:pt x="7086600" y="0"/>
                </a:lnTo>
              </a:path>
            </a:pathLst>
          </a:custGeom>
          <a:ln w="7199">
            <a:solidFill>
              <a:srgbClr val="151616"/>
            </a:solidFill>
            <a:prstDash val="sys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 txBox="1"/>
          <p:nvPr/>
        </p:nvSpPr>
        <p:spPr>
          <a:xfrm>
            <a:off x="1254880" y="721249"/>
            <a:ext cx="5381625" cy="304800"/>
          </a:xfrm>
          <a:prstGeom prst="rect">
            <a:avLst/>
          </a:prstGeom>
          <a:ln w="7199">
            <a:solidFill>
              <a:srgbClr val="DD2B1C"/>
            </a:solidFill>
          </a:ln>
        </p:spPr>
        <p:txBody>
          <a:bodyPr vert="horz" wrap="square" lIns="0" tIns="55244" rIns="0" bIns="0" rtlCol="0">
            <a:spAutoFit/>
          </a:bodyPr>
          <a:lstStyle/>
          <a:p>
            <a:pPr marL="174625">
              <a:lnSpc>
                <a:spcPct val="100000"/>
              </a:lnSpc>
              <a:spcBef>
                <a:spcPts val="434"/>
              </a:spcBef>
              <a:tabLst>
                <a:tab pos="1501140" algn="l"/>
              </a:tabLst>
            </a:pPr>
            <a:r>
              <a:rPr sz="1200" spc="-10" dirty="0">
                <a:solidFill>
                  <a:srgbClr val="DD2B1C"/>
                </a:solidFill>
                <a:latin typeface="Arial"/>
                <a:cs typeface="Arial"/>
              </a:rPr>
              <a:t>HELPFUL</a:t>
            </a:r>
            <a:r>
              <a:rPr sz="1200" spc="-30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DD2B1C"/>
                </a:solidFill>
                <a:latin typeface="Arial"/>
                <a:cs typeface="Arial"/>
              </a:rPr>
              <a:t>LINK:</a:t>
            </a:r>
            <a:r>
              <a:rPr sz="1200" dirty="0">
                <a:solidFill>
                  <a:srgbClr val="DD2B1C"/>
                </a:solidFill>
                <a:latin typeface="Arial"/>
                <a:cs typeface="Arial"/>
              </a:rPr>
              <a:t>	</a:t>
            </a:r>
            <a:r>
              <a:rPr sz="1200" spc="-10" dirty="0">
                <a:solidFill>
                  <a:srgbClr val="DD2B1C"/>
                </a:solidFill>
                <a:latin typeface="Arial"/>
                <a:cs typeface="Arial"/>
                <a:hlinkClick r:id="rId6"/>
              </a:rPr>
              <a:t>https://technologystudent.com/elec_ﬂsh/tricolour1.html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102</Words>
  <Application>Microsoft Office PowerPoint</Application>
  <PresentationFormat>Custom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leddy3.cdr</dc:title>
  <dc:creator>BY V.RYAN</dc:creator>
  <cp:keywords>TRICOLOUR LEDS - EXAMINATION QUESTIONS</cp:keywords>
  <cp:lastModifiedBy>Vincent RYan</cp:lastModifiedBy>
  <cp:revision>1</cp:revision>
  <dcterms:created xsi:type="dcterms:W3CDTF">2022-06-30T16:06:25Z</dcterms:created>
  <dcterms:modified xsi:type="dcterms:W3CDTF">2022-06-30T16:07:21Z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2022-06-30T00:00:00Z</vt:filetime>
  </property>
  <property fmtid="{D5CDD505-2E9C-101B-9397-08002B2CF9AE}" pid="3" name="Creator">
    <vt:lpwstr>CorelDRAW 2017</vt:lpwstr>
  </property>
  <property fmtid="{D5CDD505-2E9C-101B-9397-08002B2CF9AE}" pid="4" name="LastSaved">
    <vt:filetime>2022-06-30T00:00:00Z</vt:filetime>
  </property>
  <property fmtid="{D5CDD505-2E9C-101B-9397-08002B2CF9AE}" pid="5" name="Producer">
    <vt:lpwstr>Corel PDF Engine Version 19.1.0.419</vt:lpwstr>
  </property>
</Properties>
</file>